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Default Extension="mp3" ContentType="audio/mpe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7" r:id="rId2"/>
    <p:sldId id="260" r:id="rId3"/>
    <p:sldId id="259" r:id="rId4"/>
    <p:sldId id="278" r:id="rId5"/>
    <p:sldId id="269" r:id="rId6"/>
    <p:sldId id="279" r:id="rId7"/>
    <p:sldId id="263" r:id="rId8"/>
    <p:sldId id="264" r:id="rId9"/>
    <p:sldId id="281" r:id="rId10"/>
    <p:sldId id="266" r:id="rId11"/>
    <p:sldId id="261" r:id="rId12"/>
    <p:sldId id="277" r:id="rId13"/>
    <p:sldId id="267" r:id="rId14"/>
    <p:sldId id="268" r:id="rId15"/>
    <p:sldId id="265" r:id="rId16"/>
    <p:sldId id="282" r:id="rId17"/>
    <p:sldId id="270" r:id="rId18"/>
    <p:sldId id="271" r:id="rId19"/>
    <p:sldId id="272" r:id="rId20"/>
    <p:sldId id="262" r:id="rId21"/>
    <p:sldId id="283" r:id="rId22"/>
    <p:sldId id="273" r:id="rId23"/>
    <p:sldId id="274" r:id="rId24"/>
    <p:sldId id="275" r:id="rId25"/>
    <p:sldId id="276" r:id="rId26"/>
    <p:sldId id="280" r:id="rId27"/>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93860"/>
    <a:srgbClr val="527FA9"/>
    <a:srgbClr val="122846"/>
    <a:srgbClr val="466D90"/>
    <a:srgbClr val="D9D9D9"/>
    <a:srgbClr val="F0EFF0"/>
    <a:srgbClr val="5B85AD"/>
    <a:srgbClr val="527DA5"/>
    <a:srgbClr val="FFFFFF"/>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3349" autoAdjust="0"/>
  </p:normalViewPr>
  <p:slideViewPr>
    <p:cSldViewPr snapToGrid="0">
      <p:cViewPr varScale="1">
        <p:scale>
          <a:sx n="110" d="100"/>
          <a:sy n="110" d="100"/>
        </p:scale>
        <p:origin x="-594" y="-96"/>
      </p:cViewPr>
      <p:guideLst>
        <p:guide orient="horz" pos="2160"/>
        <p:guide pos="3840"/>
      </p:guideLst>
    </p:cSldViewPr>
  </p:slideViewPr>
  <p:notesTextViewPr>
    <p:cViewPr>
      <p:scale>
        <a:sx n="1" d="1"/>
        <a:sy n="1" d="1"/>
      </p:scale>
      <p:origin x="0" y="54"/>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hdphoto1.wdp>
</file>

<file path=ppt/media/image1.png>
</file>

<file path=ppt/media/image10.png>
</file>

<file path=ppt/media/image11.jpeg>
</file>

<file path=ppt/media/image12.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AD895F-32A2-467A-8C75-7DE4E1F30AEE}" type="datetimeFigureOut">
              <a:rPr lang="zh-CN" altLang="en-US" smtClean="0"/>
              <a:pPr/>
              <a:t>2017/7/10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0AF15C-15F3-4C46-B289-0967A57646F5}" type="slidenum">
              <a:rPr lang="zh-CN" altLang="en-US" smtClean="0"/>
              <a:pPr/>
              <a:t>‹#›</a:t>
            </a:fld>
            <a:endParaRPr lang="zh-CN" altLang="en-US"/>
          </a:p>
        </p:txBody>
      </p:sp>
    </p:spTree>
    <p:extLst>
      <p:ext uri="{BB962C8B-B14F-4D97-AF65-F5344CB8AC3E}">
        <p14:creationId xmlns="" xmlns:p14="http://schemas.microsoft.com/office/powerpoint/2010/main" val="13795616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dirty="0" smtClean="0"/>
              <a:t>https://liangliangtuwen.tmall.com</a:t>
            </a:r>
            <a:endParaRPr lang="zh-CN" altLang="en-US" dirty="0"/>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1</a:t>
            </a:fld>
            <a:endParaRPr lang="zh-CN" altLang="en-US"/>
          </a:p>
        </p:txBody>
      </p:sp>
    </p:spTree>
    <p:extLst>
      <p:ext uri="{BB962C8B-B14F-4D97-AF65-F5344CB8AC3E}">
        <p14:creationId xmlns="" xmlns:p14="http://schemas.microsoft.com/office/powerpoint/2010/main" val="3526022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10</a:t>
            </a:fld>
            <a:endParaRPr lang="zh-CN" altLang="en-US"/>
          </a:p>
        </p:txBody>
      </p:sp>
    </p:spTree>
    <p:extLst>
      <p:ext uri="{BB962C8B-B14F-4D97-AF65-F5344CB8AC3E}">
        <p14:creationId xmlns="" xmlns:p14="http://schemas.microsoft.com/office/powerpoint/2010/main" val="38216280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11</a:t>
            </a:fld>
            <a:endParaRPr lang="zh-CN" altLang="en-US"/>
          </a:p>
        </p:txBody>
      </p:sp>
    </p:spTree>
    <p:extLst>
      <p:ext uri="{BB962C8B-B14F-4D97-AF65-F5344CB8AC3E}">
        <p14:creationId xmlns="" xmlns:p14="http://schemas.microsoft.com/office/powerpoint/2010/main" val="1063493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12</a:t>
            </a:fld>
            <a:endParaRPr lang="zh-CN" altLang="en-US"/>
          </a:p>
        </p:txBody>
      </p:sp>
    </p:spTree>
    <p:extLst>
      <p:ext uri="{BB962C8B-B14F-4D97-AF65-F5344CB8AC3E}">
        <p14:creationId xmlns="" xmlns:p14="http://schemas.microsoft.com/office/powerpoint/2010/main" val="31552532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13</a:t>
            </a:fld>
            <a:endParaRPr lang="zh-CN" altLang="en-US"/>
          </a:p>
        </p:txBody>
      </p:sp>
    </p:spTree>
    <p:extLst>
      <p:ext uri="{BB962C8B-B14F-4D97-AF65-F5344CB8AC3E}">
        <p14:creationId xmlns="" xmlns:p14="http://schemas.microsoft.com/office/powerpoint/2010/main" val="21374114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14</a:t>
            </a:fld>
            <a:endParaRPr lang="zh-CN" altLang="en-US"/>
          </a:p>
        </p:txBody>
      </p:sp>
    </p:spTree>
    <p:extLst>
      <p:ext uri="{BB962C8B-B14F-4D97-AF65-F5344CB8AC3E}">
        <p14:creationId xmlns="" xmlns:p14="http://schemas.microsoft.com/office/powerpoint/2010/main" val="41456950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15</a:t>
            </a:fld>
            <a:endParaRPr lang="zh-CN" altLang="en-US"/>
          </a:p>
        </p:txBody>
      </p:sp>
    </p:spTree>
    <p:extLst>
      <p:ext uri="{BB962C8B-B14F-4D97-AF65-F5344CB8AC3E}">
        <p14:creationId xmlns="" xmlns:p14="http://schemas.microsoft.com/office/powerpoint/2010/main" val="35392520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16</a:t>
            </a:fld>
            <a:endParaRPr lang="zh-CN" altLang="en-US"/>
          </a:p>
        </p:txBody>
      </p:sp>
    </p:spTree>
    <p:extLst>
      <p:ext uri="{BB962C8B-B14F-4D97-AF65-F5344CB8AC3E}">
        <p14:creationId xmlns="" xmlns:p14="http://schemas.microsoft.com/office/powerpoint/2010/main" val="32453713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17</a:t>
            </a:fld>
            <a:endParaRPr lang="zh-CN" altLang="en-US"/>
          </a:p>
        </p:txBody>
      </p:sp>
    </p:spTree>
    <p:extLst>
      <p:ext uri="{BB962C8B-B14F-4D97-AF65-F5344CB8AC3E}">
        <p14:creationId xmlns="" xmlns:p14="http://schemas.microsoft.com/office/powerpoint/2010/main" val="26289752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18</a:t>
            </a:fld>
            <a:endParaRPr lang="zh-CN" altLang="en-US"/>
          </a:p>
        </p:txBody>
      </p:sp>
    </p:spTree>
    <p:extLst>
      <p:ext uri="{BB962C8B-B14F-4D97-AF65-F5344CB8AC3E}">
        <p14:creationId xmlns="" xmlns:p14="http://schemas.microsoft.com/office/powerpoint/2010/main" val="591935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19</a:t>
            </a:fld>
            <a:endParaRPr lang="zh-CN" altLang="en-US"/>
          </a:p>
        </p:txBody>
      </p:sp>
    </p:spTree>
    <p:extLst>
      <p:ext uri="{BB962C8B-B14F-4D97-AF65-F5344CB8AC3E}">
        <p14:creationId xmlns="" xmlns:p14="http://schemas.microsoft.com/office/powerpoint/2010/main" val="3854339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2</a:t>
            </a:fld>
            <a:endParaRPr lang="zh-CN" altLang="en-US"/>
          </a:p>
        </p:txBody>
      </p:sp>
    </p:spTree>
    <p:extLst>
      <p:ext uri="{BB962C8B-B14F-4D97-AF65-F5344CB8AC3E}">
        <p14:creationId xmlns="" xmlns:p14="http://schemas.microsoft.com/office/powerpoint/2010/main" val="3141067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20</a:t>
            </a:fld>
            <a:endParaRPr lang="zh-CN" altLang="en-US"/>
          </a:p>
        </p:txBody>
      </p:sp>
    </p:spTree>
    <p:extLst>
      <p:ext uri="{BB962C8B-B14F-4D97-AF65-F5344CB8AC3E}">
        <p14:creationId xmlns="" xmlns:p14="http://schemas.microsoft.com/office/powerpoint/2010/main" val="10641725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21</a:t>
            </a:fld>
            <a:endParaRPr lang="zh-CN" altLang="en-US"/>
          </a:p>
        </p:txBody>
      </p:sp>
    </p:spTree>
    <p:extLst>
      <p:ext uri="{BB962C8B-B14F-4D97-AF65-F5344CB8AC3E}">
        <p14:creationId xmlns="" xmlns:p14="http://schemas.microsoft.com/office/powerpoint/2010/main" val="27795618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22</a:t>
            </a:fld>
            <a:endParaRPr lang="zh-CN" altLang="en-US"/>
          </a:p>
        </p:txBody>
      </p:sp>
    </p:spTree>
    <p:extLst>
      <p:ext uri="{BB962C8B-B14F-4D97-AF65-F5344CB8AC3E}">
        <p14:creationId xmlns="" xmlns:p14="http://schemas.microsoft.com/office/powerpoint/2010/main" val="32987090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23</a:t>
            </a:fld>
            <a:endParaRPr lang="zh-CN" altLang="en-US"/>
          </a:p>
        </p:txBody>
      </p:sp>
    </p:spTree>
    <p:extLst>
      <p:ext uri="{BB962C8B-B14F-4D97-AF65-F5344CB8AC3E}">
        <p14:creationId xmlns="" xmlns:p14="http://schemas.microsoft.com/office/powerpoint/2010/main" val="30191084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24</a:t>
            </a:fld>
            <a:endParaRPr lang="zh-CN" altLang="en-US"/>
          </a:p>
        </p:txBody>
      </p:sp>
    </p:spTree>
    <p:extLst>
      <p:ext uri="{BB962C8B-B14F-4D97-AF65-F5344CB8AC3E}">
        <p14:creationId xmlns="" xmlns:p14="http://schemas.microsoft.com/office/powerpoint/2010/main" val="42425242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25</a:t>
            </a:fld>
            <a:endParaRPr lang="zh-CN" altLang="en-US"/>
          </a:p>
        </p:txBody>
      </p:sp>
    </p:spTree>
    <p:extLst>
      <p:ext uri="{BB962C8B-B14F-4D97-AF65-F5344CB8AC3E}">
        <p14:creationId xmlns="" xmlns:p14="http://schemas.microsoft.com/office/powerpoint/2010/main" val="14770550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smtClean="0"/>
              <a:t>https://liangliangtuwen.tmall.com</a:t>
            </a:r>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26</a:t>
            </a:fld>
            <a:endParaRPr lang="zh-CN" altLang="en-US"/>
          </a:p>
        </p:txBody>
      </p:sp>
    </p:spTree>
    <p:extLst>
      <p:ext uri="{BB962C8B-B14F-4D97-AF65-F5344CB8AC3E}">
        <p14:creationId xmlns="" xmlns:p14="http://schemas.microsoft.com/office/powerpoint/2010/main" val="3784498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3</a:t>
            </a:fld>
            <a:endParaRPr lang="zh-CN" altLang="en-US"/>
          </a:p>
        </p:txBody>
      </p:sp>
    </p:spTree>
    <p:extLst>
      <p:ext uri="{BB962C8B-B14F-4D97-AF65-F5344CB8AC3E}">
        <p14:creationId xmlns="" xmlns:p14="http://schemas.microsoft.com/office/powerpoint/2010/main" val="172242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4</a:t>
            </a:fld>
            <a:endParaRPr lang="zh-CN" altLang="en-US"/>
          </a:p>
        </p:txBody>
      </p:sp>
    </p:spTree>
    <p:extLst>
      <p:ext uri="{BB962C8B-B14F-4D97-AF65-F5344CB8AC3E}">
        <p14:creationId xmlns="" xmlns:p14="http://schemas.microsoft.com/office/powerpoint/2010/main" val="3509303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5</a:t>
            </a:fld>
            <a:endParaRPr lang="zh-CN" altLang="en-US"/>
          </a:p>
        </p:txBody>
      </p:sp>
    </p:spTree>
    <p:extLst>
      <p:ext uri="{BB962C8B-B14F-4D97-AF65-F5344CB8AC3E}">
        <p14:creationId xmlns="" xmlns:p14="http://schemas.microsoft.com/office/powerpoint/2010/main" val="11945311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6</a:t>
            </a:fld>
            <a:endParaRPr lang="zh-CN" altLang="en-US"/>
          </a:p>
        </p:txBody>
      </p:sp>
    </p:spTree>
    <p:extLst>
      <p:ext uri="{BB962C8B-B14F-4D97-AF65-F5344CB8AC3E}">
        <p14:creationId xmlns="" xmlns:p14="http://schemas.microsoft.com/office/powerpoint/2010/main" val="2087130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7</a:t>
            </a:fld>
            <a:endParaRPr lang="zh-CN" altLang="en-US"/>
          </a:p>
        </p:txBody>
      </p:sp>
    </p:spTree>
    <p:extLst>
      <p:ext uri="{BB962C8B-B14F-4D97-AF65-F5344CB8AC3E}">
        <p14:creationId xmlns="" xmlns:p14="http://schemas.microsoft.com/office/powerpoint/2010/main" val="33826298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8</a:t>
            </a:fld>
            <a:endParaRPr lang="zh-CN" altLang="en-US"/>
          </a:p>
        </p:txBody>
      </p:sp>
    </p:spTree>
    <p:extLst>
      <p:ext uri="{BB962C8B-B14F-4D97-AF65-F5344CB8AC3E}">
        <p14:creationId xmlns="" xmlns:p14="http://schemas.microsoft.com/office/powerpoint/2010/main" val="20399946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0AF15C-15F3-4C46-B289-0967A57646F5}" type="slidenum">
              <a:rPr lang="zh-CN" altLang="en-US" smtClean="0"/>
              <a:pPr/>
              <a:t>9</a:t>
            </a:fld>
            <a:endParaRPr lang="zh-CN" altLang="en-US"/>
          </a:p>
        </p:txBody>
      </p:sp>
    </p:spTree>
    <p:extLst>
      <p:ext uri="{BB962C8B-B14F-4D97-AF65-F5344CB8AC3E}">
        <p14:creationId xmlns="" xmlns:p14="http://schemas.microsoft.com/office/powerpoint/2010/main" val="2523058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124AA644-9A33-47D9-A7FE-7300B8FFEFE1}"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1049200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24AA644-9A33-47D9-A7FE-7300B8FFEFE1}"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42407553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24AA644-9A33-47D9-A7FE-7300B8FFEFE1}"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32343543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24AA644-9A33-47D9-A7FE-7300B8FFEFE1}"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3938671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124AA644-9A33-47D9-A7FE-7300B8FFEFE1}"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17342553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124AA644-9A33-47D9-A7FE-7300B8FFEFE1}"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523105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124AA644-9A33-47D9-A7FE-7300B8FFEFE1}" type="datetimeFigureOut">
              <a:rPr lang="zh-CN" altLang="en-US" smtClean="0"/>
              <a:pPr/>
              <a:t>2017/7/10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4158577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124AA644-9A33-47D9-A7FE-7300B8FFEFE1}" type="datetimeFigureOut">
              <a:rPr lang="zh-CN" altLang="en-US" smtClean="0"/>
              <a:pPr/>
              <a:t>2017/7/10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2637478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24AA644-9A33-47D9-A7FE-7300B8FFEFE1}" type="datetimeFigureOut">
              <a:rPr lang="zh-CN" altLang="en-US" smtClean="0"/>
              <a:pPr/>
              <a:t>2017/7/10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2895709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124AA644-9A33-47D9-A7FE-7300B8FFEFE1}"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1654327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124AA644-9A33-47D9-A7FE-7300B8FFEFE1}"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1796317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4AA644-9A33-47D9-A7FE-7300B8FFEFE1}" type="datetimeFigureOut">
              <a:rPr lang="zh-CN" altLang="en-US" smtClean="0"/>
              <a:pPr/>
              <a:t>2017/7/10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73B973-03AD-4071-AE1F-852396E384D1}" type="slidenum">
              <a:rPr lang="zh-CN" altLang="en-US" smtClean="0"/>
              <a:pPr/>
              <a:t>‹#›</a:t>
            </a:fld>
            <a:endParaRPr lang="zh-CN" altLang="en-US"/>
          </a:p>
        </p:txBody>
      </p:sp>
    </p:spTree>
    <p:extLst>
      <p:ext uri="{BB962C8B-B14F-4D97-AF65-F5344CB8AC3E}">
        <p14:creationId xmlns="" xmlns:p14="http://schemas.microsoft.com/office/powerpoint/2010/main" val="34631993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microsoft.com/office/2007/relationships/media" Target="../media/media1.mp3"/><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flipV="1">
            <a:off x="0" y="-490330"/>
            <a:ext cx="12187859" cy="6858000"/>
          </a:xfrm>
          <a:prstGeom prst="rect">
            <a:avLst/>
          </a:prstGeom>
        </p:spPr>
      </p:pic>
      <p:sp>
        <p:nvSpPr>
          <p:cNvPr id="3" name="文本框 2"/>
          <p:cNvSpPr txBox="1"/>
          <p:nvPr/>
        </p:nvSpPr>
        <p:spPr>
          <a:xfrm>
            <a:off x="855889" y="4684532"/>
            <a:ext cx="9959778" cy="1107996"/>
          </a:xfrm>
          <a:prstGeom prst="rect">
            <a:avLst/>
          </a:prstGeom>
          <a:noFill/>
          <a:effectLst/>
        </p:spPr>
        <p:txBody>
          <a:bodyPr wrap="none" rtlCol="0">
            <a:spAutoFit/>
          </a:bodyPr>
          <a:lstStyle/>
          <a:p>
            <a:r>
              <a:rPr lang="zh-CN" altLang="en-US" sz="6600" b="1" dirty="0" smtClean="0">
                <a:latin typeface="幼圆" panose="02010509060101010101" pitchFamily="49" charset="-122"/>
                <a:ea typeface="幼圆" panose="02010509060101010101" pitchFamily="49" charset="-122"/>
              </a:rPr>
              <a:t>   </a:t>
            </a:r>
            <a:r>
              <a:rPr lang="zh-CN" altLang="en-US" sz="6600" b="1" dirty="0" smtClean="0">
                <a:solidFill>
                  <a:srgbClr val="193860"/>
                </a:solidFill>
                <a:latin typeface="幼圆" panose="02010509060101010101" pitchFamily="49" charset="-122"/>
                <a:ea typeface="幼圆" panose="02010509060101010101" pitchFamily="49" charset="-122"/>
              </a:rPr>
              <a:t>蓝色线条创意求职竞聘</a:t>
            </a:r>
            <a:endParaRPr lang="zh-CN" altLang="en-US" sz="6000" b="1" dirty="0">
              <a:solidFill>
                <a:srgbClr val="193860"/>
              </a:solidFill>
              <a:latin typeface="幼圆" panose="02010509060101010101" pitchFamily="49" charset="-122"/>
              <a:ea typeface="幼圆" panose="02010509060101010101" pitchFamily="49" charset="-122"/>
            </a:endParaRPr>
          </a:p>
        </p:txBody>
      </p:sp>
      <p:sp>
        <p:nvSpPr>
          <p:cNvPr id="4" name="文本框 3"/>
          <p:cNvSpPr txBox="1"/>
          <p:nvPr/>
        </p:nvSpPr>
        <p:spPr>
          <a:xfrm>
            <a:off x="3793698" y="6127939"/>
            <a:ext cx="5096267" cy="830997"/>
          </a:xfrm>
          <a:prstGeom prst="rect">
            <a:avLst/>
          </a:prstGeom>
          <a:noFill/>
        </p:spPr>
        <p:txBody>
          <a:bodyPr wrap="none" rtlCol="0">
            <a:spAutoFit/>
          </a:bodyPr>
          <a:lstStyle/>
          <a:p>
            <a:r>
              <a:rPr lang="zh-CN" altLang="en-US" sz="2000" b="1" dirty="0" smtClean="0">
                <a:solidFill>
                  <a:srgbClr val="193860"/>
                </a:solidFill>
                <a:latin typeface="幼圆" panose="02010509060101010101" pitchFamily="49" charset="-122"/>
                <a:ea typeface="幼圆" panose="02010509060101010101" pitchFamily="49" charset="-122"/>
                <a:cs typeface="Kartika" panose="02020503030404060203" pitchFamily="18" charset="0"/>
              </a:rPr>
              <a:t>应聘人</a:t>
            </a:r>
            <a:r>
              <a:rPr lang="zh-CN" altLang="en-US" sz="2000" b="1" dirty="0" smtClean="0">
                <a:solidFill>
                  <a:srgbClr val="193860"/>
                </a:solidFill>
                <a:latin typeface="幼圆" panose="02010509060101010101" pitchFamily="49" charset="-122"/>
                <a:ea typeface="幼圆" panose="02010509060101010101" pitchFamily="49" charset="-122"/>
                <a:cs typeface="Kartika" panose="02020503030404060203" pitchFamily="18" charset="0"/>
              </a:rPr>
              <a:t>：亮亮图文</a:t>
            </a:r>
            <a:r>
              <a:rPr lang="en-US" altLang="zh-CN" sz="2000" b="1" dirty="0" smtClean="0">
                <a:solidFill>
                  <a:srgbClr val="193860"/>
                </a:solidFill>
                <a:latin typeface="幼圆" panose="02010509060101010101" pitchFamily="49" charset="-122"/>
                <a:ea typeface="幼圆" panose="02010509060101010101" pitchFamily="49" charset="-122"/>
                <a:cs typeface="Kartika" panose="02020503030404060203" pitchFamily="18" charset="0"/>
              </a:rPr>
              <a:t>          </a:t>
            </a:r>
            <a:r>
              <a:rPr lang="zh-CN" altLang="en-US" sz="2000" b="1" dirty="0" smtClean="0">
                <a:solidFill>
                  <a:srgbClr val="193860"/>
                </a:solidFill>
                <a:latin typeface="幼圆" panose="02010509060101010101" pitchFamily="49" charset="-122"/>
                <a:ea typeface="幼圆" panose="02010509060101010101" pitchFamily="49" charset="-122"/>
                <a:cs typeface="Kartika" panose="02020503030404060203" pitchFamily="18" charset="0"/>
              </a:rPr>
              <a:t>部门：</a:t>
            </a:r>
            <a:r>
              <a:rPr lang="en-US" altLang="zh-CN" sz="2000" b="1" dirty="0" smtClean="0">
                <a:solidFill>
                  <a:srgbClr val="193860"/>
                </a:solidFill>
                <a:latin typeface="幼圆" panose="02010509060101010101" pitchFamily="49" charset="-122"/>
                <a:ea typeface="幼圆" panose="02010509060101010101" pitchFamily="49" charset="-122"/>
                <a:cs typeface="Kartika" panose="02020503030404060203" pitchFamily="18" charset="0"/>
              </a:rPr>
              <a:t>×××</a:t>
            </a:r>
          </a:p>
          <a:p>
            <a:r>
              <a:rPr lang="en-US" altLang="zh-CN" sz="2800" b="1" dirty="0" smtClean="0">
                <a:solidFill>
                  <a:schemeClr val="bg1"/>
                </a:solidFill>
                <a:latin typeface="幼圆" panose="02010509060101010101" pitchFamily="49" charset="-122"/>
                <a:ea typeface="幼圆" panose="02010509060101010101" pitchFamily="49" charset="-122"/>
                <a:cs typeface="Kartika" panose="02020503030404060203" pitchFamily="18" charset="0"/>
              </a:rPr>
              <a:t>   </a:t>
            </a:r>
            <a:endParaRPr lang="en-US" altLang="zh-CN" sz="2800" b="1" dirty="0">
              <a:solidFill>
                <a:schemeClr val="bg1"/>
              </a:solidFill>
              <a:latin typeface="幼圆" panose="02010509060101010101" pitchFamily="49" charset="-122"/>
              <a:ea typeface="幼圆" panose="02010509060101010101" pitchFamily="49" charset="-122"/>
              <a:cs typeface="Kartika" panose="02020503030404060203" pitchFamily="18" charset="0"/>
            </a:endParaRPr>
          </a:p>
        </p:txBody>
      </p:sp>
      <p:cxnSp>
        <p:nvCxnSpPr>
          <p:cNvPr id="5" name="直接连接符 4" descr="e7d195523061f1c0deeec63e560781cfd59afb0ea006f2a87ABB68BF51EA6619813959095094C18C62A12F549504892A4AAA8C1554C6663626E05CA27F281A14E6983772AFC3FB97135759321DEA3D7047B2D20B121D4E05A6D0F227958A32026FEBB3ABD36322023181A2FF8EA235E789B1C6FF9A70CDD2C90B48B40EB7806F7806DF616AB3CE63"/>
          <p:cNvCxnSpPr/>
          <p:nvPr/>
        </p:nvCxnSpPr>
        <p:spPr>
          <a:xfrm rot="5400000">
            <a:off x="6348171" y="1840135"/>
            <a:ext cx="0" cy="8352000"/>
          </a:xfrm>
          <a:prstGeom prst="line">
            <a:avLst/>
          </a:prstGeom>
          <a:ln>
            <a:solidFill>
              <a:srgbClr val="193860"/>
            </a:solidFill>
          </a:ln>
        </p:spPr>
        <p:style>
          <a:lnRef idx="1">
            <a:schemeClr val="accent1"/>
          </a:lnRef>
          <a:fillRef idx="0">
            <a:schemeClr val="accent1"/>
          </a:fillRef>
          <a:effectRef idx="0">
            <a:schemeClr val="accent1"/>
          </a:effectRef>
          <a:fontRef idx="minor">
            <a:schemeClr val="tx1"/>
          </a:fontRef>
        </p:style>
      </p:cxnSp>
      <p:pic>
        <p:nvPicPr>
          <p:cNvPr id="7" name="Lady &amp; Bird (淑女与鸟组合) - Stephanie Says (史蒂芬妮说)(1)">
            <a:hlinkClick r:id="" action="ppaction://media"/>
          </p:cNvPr>
          <p:cNvPicPr>
            <a:picLocks noChangeAspect="1"/>
          </p:cNvPicPr>
          <p:nvPr>
            <a:videoFile r:link="rId1"/>
            <p:extLst>
              <p:ext uri="{DAA4B4D4-6D71-4841-9C94-3DE7FCFB9230}">
                <p14:media xmlns="" xmlns:p14="http://schemas.microsoft.com/office/powerpoint/2010/main" r:embed="rId5"/>
              </p:ext>
            </p:extLst>
          </p:nvPr>
        </p:nvPicPr>
        <p:blipFill>
          <a:blip r:embed="rId6" cstate="print"/>
          <a:stretch>
            <a:fillRect/>
          </a:stretch>
        </p:blipFill>
        <p:spPr>
          <a:xfrm>
            <a:off x="6166073" y="-795130"/>
            <a:ext cx="609600" cy="609600"/>
          </a:xfrm>
          <a:prstGeom prst="rect">
            <a:avLst/>
          </a:prstGeom>
        </p:spPr>
      </p:pic>
    </p:spTree>
    <p:extLst>
      <p:ext uri="{BB962C8B-B14F-4D97-AF65-F5344CB8AC3E}">
        <p14:creationId xmlns="" xmlns:p14="http://schemas.microsoft.com/office/powerpoint/2010/main" val="2235802841"/>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2000" advClick="0" advTm="0">
        <p15:prstTrans prst="drap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22" presetClass="entr" presetSubtype="8" fill="hold"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wipe(left)">
                                      <p:cBhvr>
                                        <p:cTn id="9" dur="1000"/>
                                        <p:tgtEl>
                                          <p:spTgt spid="2"/>
                                        </p:tgtEl>
                                      </p:cBhvr>
                                    </p:animEffect>
                                  </p:childTnLst>
                                </p:cTn>
                              </p:par>
                            </p:childTnLst>
                          </p:cTn>
                        </p:par>
                        <p:par>
                          <p:cTn id="10" fill="hold">
                            <p:stCondLst>
                              <p:cond delay="1000"/>
                            </p:stCondLst>
                            <p:childTnLst>
                              <p:par>
                                <p:cTn id="11" presetID="56" presetClass="entr" presetSubtype="0" fill="hold" grpId="0" nodeType="afterEffect">
                                  <p:stCondLst>
                                    <p:cond delay="0"/>
                                  </p:stCondLst>
                                  <p:iterate type="lt">
                                    <p:tmPct val="10000"/>
                                  </p:iterate>
                                  <p:childTnLst>
                                    <p:set>
                                      <p:cBhvr>
                                        <p:cTn id="12" dur="1" fill="hold">
                                          <p:stCondLst>
                                            <p:cond delay="0"/>
                                          </p:stCondLst>
                                        </p:cTn>
                                        <p:tgtEl>
                                          <p:spTgt spid="3"/>
                                        </p:tgtEl>
                                        <p:attrNameLst>
                                          <p:attrName>style.visibility</p:attrName>
                                        </p:attrNameLst>
                                      </p:cBhvr>
                                      <p:to>
                                        <p:strVal val="visible"/>
                                      </p:to>
                                    </p:set>
                                    <p:anim by="(-#ppt_w*2)" calcmode="lin" valueType="num">
                                      <p:cBhvr rctx="PPT">
                                        <p:cTn id="13" dur="500" autoRev="1" fill="hold">
                                          <p:stCondLst>
                                            <p:cond delay="0"/>
                                          </p:stCondLst>
                                        </p:cTn>
                                        <p:tgtEl>
                                          <p:spTgt spid="3"/>
                                        </p:tgtEl>
                                        <p:attrNameLst>
                                          <p:attrName>ppt_w</p:attrName>
                                        </p:attrNameLst>
                                      </p:cBhvr>
                                    </p:anim>
                                    <p:anim by="(#ppt_w*0.50)" calcmode="lin" valueType="num">
                                      <p:cBhvr>
                                        <p:cTn id="14" dur="500" decel="50000" autoRev="1" fill="hold">
                                          <p:stCondLst>
                                            <p:cond delay="0"/>
                                          </p:stCondLst>
                                        </p:cTn>
                                        <p:tgtEl>
                                          <p:spTgt spid="3"/>
                                        </p:tgtEl>
                                        <p:attrNameLst>
                                          <p:attrName>ppt_x</p:attrName>
                                        </p:attrNameLst>
                                      </p:cBhvr>
                                    </p:anim>
                                    <p:anim from="(-#ppt_h/2)" to="(#ppt_y)" calcmode="lin" valueType="num">
                                      <p:cBhvr>
                                        <p:cTn id="15" dur="1000" fill="hold">
                                          <p:stCondLst>
                                            <p:cond delay="0"/>
                                          </p:stCondLst>
                                        </p:cTn>
                                        <p:tgtEl>
                                          <p:spTgt spid="3"/>
                                        </p:tgtEl>
                                        <p:attrNameLst>
                                          <p:attrName>ppt_y</p:attrName>
                                        </p:attrNameLst>
                                      </p:cBhvr>
                                    </p:anim>
                                    <p:animRot by="21600000">
                                      <p:cBhvr>
                                        <p:cTn id="16" dur="1000" fill="hold">
                                          <p:stCondLst>
                                            <p:cond delay="0"/>
                                          </p:stCondLst>
                                        </p:cTn>
                                        <p:tgtEl>
                                          <p:spTgt spid="3"/>
                                        </p:tgtEl>
                                        <p:attrNameLst>
                                          <p:attrName>r</p:attrName>
                                        </p:attrNameLst>
                                      </p:cBhvr>
                                    </p:animRot>
                                  </p:childTnLst>
                                </p:cTn>
                              </p:par>
                            </p:childTnLst>
                          </p:cTn>
                        </p:par>
                        <p:par>
                          <p:cTn id="17" fill="hold">
                            <p:stCondLst>
                              <p:cond delay="2900"/>
                            </p:stCondLst>
                            <p:childTnLst>
                              <p:par>
                                <p:cTn id="18" presetID="16" presetClass="entr" presetSubtype="37"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arn(outVertical)">
                                      <p:cBhvr>
                                        <p:cTn id="20" dur="500"/>
                                        <p:tgtEl>
                                          <p:spTgt spid="5"/>
                                        </p:tgtEl>
                                      </p:cBhvr>
                                    </p:animEffect>
                                  </p:childTnLst>
                                </p:cTn>
                              </p:par>
                            </p:childTnLst>
                          </p:cTn>
                        </p:par>
                        <p:par>
                          <p:cTn id="21" fill="hold">
                            <p:stCondLst>
                              <p:cond delay="3400"/>
                            </p:stCondLst>
                            <p:childTnLst>
                              <p:par>
                                <p:cTn id="22" presetID="53" presetClass="entr" presetSubtype="16"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27" repeatCount="indefinite" fill="hold" display="0">
                  <p:stCondLst>
                    <p:cond delay="indefinite"/>
                  </p:stCondLst>
                  <p:endCondLst>
                    <p:cond evt="onStopAudio" delay="0">
                      <p:tgtEl>
                        <p:sldTgt/>
                      </p:tgtEl>
                    </p:cond>
                  </p:endCondLst>
                </p:cTn>
                <p:tgtEl>
                  <p:spTgt spid="7"/>
                </p:tgtEl>
              </p:cMediaNode>
            </p:video>
          </p:childTnLst>
        </p:cTn>
      </p:par>
    </p:tnLst>
    <p:bldLst>
      <p:bldP spid="3"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858316" y="314778"/>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岗位理解</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p:nvPr/>
        </p:nvSpPr>
        <p:spPr>
          <a:xfrm>
            <a:off x="5371967" y="6003988"/>
            <a:ext cx="3183184" cy="63027"/>
          </a:xfrm>
          <a:custGeom>
            <a:avLst/>
            <a:gdLst>
              <a:gd name="connsiteX0" fmla="*/ 2562225 w 2562225"/>
              <a:gd name="connsiteY0" fmla="*/ 0 h 0"/>
              <a:gd name="connsiteX1" fmla="*/ 0 w 2562225"/>
              <a:gd name="connsiteY1" fmla="*/ 0 h 0"/>
            </a:gdLst>
            <a:ahLst/>
            <a:cxnLst>
              <a:cxn ang="0">
                <a:pos x="connsiteX0" y="connsiteY0"/>
              </a:cxn>
              <a:cxn ang="0">
                <a:pos x="connsiteX1" y="connsiteY1"/>
              </a:cxn>
            </a:cxnLst>
            <a:rect l="l" t="t" r="r" b="b"/>
            <a:pathLst>
              <a:path w="2562225">
                <a:moveTo>
                  <a:pt x="2562225" y="0"/>
                </a:moveTo>
                <a:lnTo>
                  <a:pt x="0" y="0"/>
                </a:lnTo>
              </a:path>
            </a:pathLst>
          </a:cu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5" name="组合 14"/>
          <p:cNvGrpSpPr/>
          <p:nvPr/>
        </p:nvGrpSpPr>
        <p:grpSpPr>
          <a:xfrm>
            <a:off x="8164454" y="5675376"/>
            <a:ext cx="977771" cy="657225"/>
            <a:chOff x="9911991" y="3990723"/>
            <a:chExt cx="977771" cy="657225"/>
          </a:xfrm>
        </p:grpSpPr>
        <p:sp>
          <p:nvSpPr>
            <p:cNvPr id="16" name="椭圆 15"/>
            <p:cNvSpPr/>
            <p:nvPr/>
          </p:nvSpPr>
          <p:spPr>
            <a:xfrm>
              <a:off x="10041865" y="3990723"/>
              <a:ext cx="657225" cy="657225"/>
            </a:xfrm>
            <a:prstGeom prst="ellipse">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矩形 16"/>
            <p:cNvSpPr/>
            <p:nvPr/>
          </p:nvSpPr>
          <p:spPr>
            <a:xfrm>
              <a:off x="9911991" y="4088502"/>
              <a:ext cx="977771" cy="461665"/>
            </a:xfrm>
            <a:prstGeom prst="rect">
              <a:avLst/>
            </a:prstGeom>
          </p:spPr>
          <p:txBody>
            <a:bodyPr wrap="square">
              <a:spAutoFit/>
            </a:bodyPr>
            <a:lstStyle/>
            <a:p>
              <a:pPr algn="ctr"/>
              <a:r>
                <a:rPr lang="en-US" altLang="zh-CN" sz="2400" b="1" dirty="0" smtClean="0">
                  <a:solidFill>
                    <a:prstClr val="white"/>
                  </a:solidFill>
                  <a:latin typeface="Agency FB" panose="020B0503020202020204" pitchFamily="34" charset="0"/>
                  <a:ea typeface="微软雅黑" panose="020B0503020204020204" pitchFamily="34" charset="-122"/>
                </a:rPr>
                <a:t>04</a:t>
              </a:r>
              <a:endParaRPr lang="zh-CN" altLang="en-US" sz="2400" b="1" dirty="0">
                <a:solidFill>
                  <a:prstClr val="white"/>
                </a:solidFill>
                <a:latin typeface="Agency FB" panose="020B0503020202020204" pitchFamily="34" charset="0"/>
                <a:ea typeface="微软雅黑" panose="020B0503020204020204" pitchFamily="34" charset="-122"/>
              </a:endParaRPr>
            </a:p>
          </p:txBody>
        </p:sp>
      </p:grpSp>
      <p:sp>
        <p:nvSpPr>
          <p:cNvPr id="18" name="任意多边形 17"/>
          <p:cNvSpPr/>
          <p:nvPr/>
        </p:nvSpPr>
        <p:spPr>
          <a:xfrm>
            <a:off x="1628673" y="4621402"/>
            <a:ext cx="3418159" cy="60324"/>
          </a:xfrm>
          <a:custGeom>
            <a:avLst/>
            <a:gdLst>
              <a:gd name="connsiteX0" fmla="*/ 2562225 w 2562225"/>
              <a:gd name="connsiteY0" fmla="*/ 0 h 0"/>
              <a:gd name="connsiteX1" fmla="*/ 0 w 2562225"/>
              <a:gd name="connsiteY1" fmla="*/ 0 h 0"/>
            </a:gdLst>
            <a:ahLst/>
            <a:cxnLst>
              <a:cxn ang="0">
                <a:pos x="connsiteX0" y="connsiteY0"/>
              </a:cxn>
              <a:cxn ang="0">
                <a:pos x="connsiteX1" y="connsiteY1"/>
              </a:cxn>
            </a:cxnLst>
            <a:rect l="l" t="t" r="r" b="b"/>
            <a:pathLst>
              <a:path w="2562225">
                <a:moveTo>
                  <a:pt x="2562225" y="0"/>
                </a:moveTo>
                <a:lnTo>
                  <a:pt x="0" y="0"/>
                </a:lnTo>
              </a:path>
            </a:pathLst>
          </a:cu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9" name="组合 18"/>
          <p:cNvGrpSpPr/>
          <p:nvPr/>
        </p:nvGrpSpPr>
        <p:grpSpPr>
          <a:xfrm>
            <a:off x="1015778" y="4292789"/>
            <a:ext cx="977771" cy="657225"/>
            <a:chOff x="988489" y="3990722"/>
            <a:chExt cx="977771" cy="657225"/>
          </a:xfrm>
        </p:grpSpPr>
        <p:sp>
          <p:nvSpPr>
            <p:cNvPr id="20" name="椭圆 19"/>
            <p:cNvSpPr/>
            <p:nvPr/>
          </p:nvSpPr>
          <p:spPr>
            <a:xfrm>
              <a:off x="1131810" y="3990722"/>
              <a:ext cx="657225" cy="657225"/>
            </a:xfrm>
            <a:prstGeom prst="ellipse">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矩形 20"/>
            <p:cNvSpPr/>
            <p:nvPr/>
          </p:nvSpPr>
          <p:spPr>
            <a:xfrm>
              <a:off x="988489" y="4088501"/>
              <a:ext cx="977771" cy="461665"/>
            </a:xfrm>
            <a:prstGeom prst="rect">
              <a:avLst/>
            </a:prstGeom>
          </p:spPr>
          <p:txBody>
            <a:bodyPr wrap="square">
              <a:spAutoFit/>
            </a:bodyPr>
            <a:lstStyle/>
            <a:p>
              <a:pPr algn="ctr"/>
              <a:r>
                <a:rPr lang="en-US" altLang="zh-CN" sz="2400" b="1" dirty="0" smtClean="0">
                  <a:solidFill>
                    <a:prstClr val="white"/>
                  </a:solidFill>
                  <a:latin typeface="Agency FB" panose="020B0503020202020204" pitchFamily="34" charset="0"/>
                  <a:ea typeface="微软雅黑" panose="020B0503020204020204" pitchFamily="34" charset="-122"/>
                </a:rPr>
                <a:t>03</a:t>
              </a:r>
              <a:endParaRPr lang="zh-CN" altLang="en-US" sz="2400" b="1" dirty="0">
                <a:solidFill>
                  <a:prstClr val="white"/>
                </a:solidFill>
                <a:latin typeface="Agency FB" panose="020B0503020202020204" pitchFamily="34" charset="0"/>
                <a:ea typeface="微软雅黑" panose="020B0503020204020204" pitchFamily="34" charset="-122"/>
              </a:endParaRPr>
            </a:p>
          </p:txBody>
        </p:sp>
      </p:grpSp>
      <p:sp>
        <p:nvSpPr>
          <p:cNvPr id="22" name="任意多边形 21"/>
          <p:cNvSpPr/>
          <p:nvPr/>
        </p:nvSpPr>
        <p:spPr>
          <a:xfrm>
            <a:off x="6214825" y="3874497"/>
            <a:ext cx="3152775" cy="0"/>
          </a:xfrm>
          <a:custGeom>
            <a:avLst/>
            <a:gdLst>
              <a:gd name="connsiteX0" fmla="*/ 3152775 w 3152775"/>
              <a:gd name="connsiteY0" fmla="*/ 0 h 0"/>
              <a:gd name="connsiteX1" fmla="*/ 0 w 3152775"/>
              <a:gd name="connsiteY1" fmla="*/ 0 h 0"/>
            </a:gdLst>
            <a:ahLst/>
            <a:cxnLst>
              <a:cxn ang="0">
                <a:pos x="connsiteX0" y="connsiteY0"/>
              </a:cxn>
              <a:cxn ang="0">
                <a:pos x="connsiteX1" y="connsiteY1"/>
              </a:cxn>
            </a:cxnLst>
            <a:rect l="l" t="t" r="r" b="b"/>
            <a:pathLst>
              <a:path w="3152775">
                <a:moveTo>
                  <a:pt x="3152775" y="0"/>
                </a:moveTo>
                <a:lnTo>
                  <a:pt x="0" y="0"/>
                </a:lnTo>
              </a:path>
            </a:pathLst>
          </a:cu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3" name="组合 22"/>
          <p:cNvGrpSpPr/>
          <p:nvPr/>
        </p:nvGrpSpPr>
        <p:grpSpPr>
          <a:xfrm>
            <a:off x="9142225" y="3574202"/>
            <a:ext cx="849081" cy="657225"/>
            <a:chOff x="9973446" y="1778963"/>
            <a:chExt cx="849081" cy="657225"/>
          </a:xfrm>
        </p:grpSpPr>
        <p:sp>
          <p:nvSpPr>
            <p:cNvPr id="24" name="椭圆 23"/>
            <p:cNvSpPr/>
            <p:nvPr/>
          </p:nvSpPr>
          <p:spPr>
            <a:xfrm>
              <a:off x="10074677" y="1778963"/>
              <a:ext cx="657225" cy="657225"/>
            </a:xfrm>
            <a:prstGeom prst="ellipse">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 name="矩形 24"/>
            <p:cNvSpPr/>
            <p:nvPr/>
          </p:nvSpPr>
          <p:spPr>
            <a:xfrm>
              <a:off x="9973446" y="1872967"/>
              <a:ext cx="849081" cy="461665"/>
            </a:xfrm>
            <a:prstGeom prst="rect">
              <a:avLst/>
            </a:prstGeom>
          </p:spPr>
          <p:txBody>
            <a:bodyPr wrap="square">
              <a:spAutoFit/>
            </a:bodyPr>
            <a:lstStyle/>
            <a:p>
              <a:pPr algn="ctr"/>
              <a:r>
                <a:rPr lang="en-US" altLang="zh-CN" sz="2400" b="1" dirty="0" smtClean="0">
                  <a:solidFill>
                    <a:prstClr val="white"/>
                  </a:solidFill>
                  <a:latin typeface="Agency FB" panose="020B0503020202020204" pitchFamily="34" charset="0"/>
                  <a:ea typeface="微软雅黑" panose="020B0503020204020204" pitchFamily="34" charset="-122"/>
                </a:rPr>
                <a:t>02</a:t>
              </a:r>
              <a:endParaRPr lang="zh-CN" altLang="en-US" sz="2400" b="1" dirty="0">
                <a:solidFill>
                  <a:prstClr val="white"/>
                </a:solidFill>
                <a:latin typeface="Agency FB" panose="020B0503020202020204" pitchFamily="34" charset="0"/>
                <a:ea typeface="微软雅黑" panose="020B0503020204020204" pitchFamily="34" charset="-122"/>
              </a:endParaRPr>
            </a:p>
          </p:txBody>
        </p:sp>
      </p:grpSp>
      <p:sp>
        <p:nvSpPr>
          <p:cNvPr id="26" name="任意多边形 25"/>
          <p:cNvSpPr/>
          <p:nvPr/>
        </p:nvSpPr>
        <p:spPr>
          <a:xfrm>
            <a:off x="2692664" y="2704351"/>
            <a:ext cx="3152775" cy="0"/>
          </a:xfrm>
          <a:custGeom>
            <a:avLst/>
            <a:gdLst>
              <a:gd name="connsiteX0" fmla="*/ 3152775 w 3152775"/>
              <a:gd name="connsiteY0" fmla="*/ 0 h 0"/>
              <a:gd name="connsiteX1" fmla="*/ 0 w 3152775"/>
              <a:gd name="connsiteY1" fmla="*/ 0 h 0"/>
            </a:gdLst>
            <a:ahLst/>
            <a:cxnLst>
              <a:cxn ang="0">
                <a:pos x="connsiteX0" y="connsiteY0"/>
              </a:cxn>
              <a:cxn ang="0">
                <a:pos x="connsiteX1" y="connsiteY1"/>
              </a:cxn>
            </a:cxnLst>
            <a:rect l="l" t="t" r="r" b="b"/>
            <a:pathLst>
              <a:path w="3152775">
                <a:moveTo>
                  <a:pt x="3152775" y="0"/>
                </a:moveTo>
                <a:lnTo>
                  <a:pt x="0" y="0"/>
                </a:lnTo>
              </a:path>
            </a:pathLst>
          </a:cu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7" name="组合 26"/>
          <p:cNvGrpSpPr/>
          <p:nvPr/>
        </p:nvGrpSpPr>
        <p:grpSpPr>
          <a:xfrm>
            <a:off x="1993154" y="2404056"/>
            <a:ext cx="849081" cy="657225"/>
            <a:chOff x="1063391" y="1803904"/>
            <a:chExt cx="849081" cy="657225"/>
          </a:xfrm>
        </p:grpSpPr>
        <p:sp>
          <p:nvSpPr>
            <p:cNvPr id="28" name="椭圆 27"/>
            <p:cNvSpPr/>
            <p:nvPr/>
          </p:nvSpPr>
          <p:spPr>
            <a:xfrm>
              <a:off x="1164622" y="1803904"/>
              <a:ext cx="657225" cy="657225"/>
            </a:xfrm>
            <a:prstGeom prst="ellipse">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矩形 28"/>
            <p:cNvSpPr/>
            <p:nvPr/>
          </p:nvSpPr>
          <p:spPr>
            <a:xfrm>
              <a:off x="1063391" y="1897908"/>
              <a:ext cx="849081" cy="461665"/>
            </a:xfrm>
            <a:prstGeom prst="rect">
              <a:avLst/>
            </a:prstGeom>
          </p:spPr>
          <p:txBody>
            <a:bodyPr wrap="square">
              <a:spAutoFit/>
            </a:bodyPr>
            <a:lstStyle/>
            <a:p>
              <a:pPr algn="ctr"/>
              <a:r>
                <a:rPr lang="en-US" altLang="zh-CN" sz="2400" b="1" dirty="0" smtClean="0">
                  <a:solidFill>
                    <a:prstClr val="white"/>
                  </a:solidFill>
                  <a:latin typeface="Agency FB" panose="020B0503020202020204" pitchFamily="34" charset="0"/>
                  <a:ea typeface="微软雅黑" panose="020B0503020204020204" pitchFamily="34" charset="-122"/>
                </a:rPr>
                <a:t>01</a:t>
              </a:r>
              <a:endParaRPr lang="zh-CN" altLang="en-US" sz="2400" b="1" dirty="0">
                <a:solidFill>
                  <a:prstClr val="white"/>
                </a:solidFill>
                <a:latin typeface="Agency FB" panose="020B0503020202020204" pitchFamily="34" charset="0"/>
                <a:ea typeface="微软雅黑" panose="020B0503020204020204" pitchFamily="34" charset="-122"/>
              </a:endParaRPr>
            </a:p>
          </p:txBody>
        </p:sp>
      </p:grpSp>
      <p:grpSp>
        <p:nvGrpSpPr>
          <p:cNvPr id="30" name="组合 29"/>
          <p:cNvGrpSpPr/>
          <p:nvPr/>
        </p:nvGrpSpPr>
        <p:grpSpPr>
          <a:xfrm>
            <a:off x="4409888" y="1754114"/>
            <a:ext cx="2685653" cy="4751762"/>
            <a:chOff x="4409888" y="1603986"/>
            <a:chExt cx="2685653" cy="4751762"/>
          </a:xfrm>
        </p:grpSpPr>
        <p:sp>
          <p:nvSpPr>
            <p:cNvPr id="31" name="Freeform 25"/>
            <p:cNvSpPr>
              <a:spLocks/>
            </p:cNvSpPr>
            <p:nvPr/>
          </p:nvSpPr>
          <p:spPr bwMode="auto">
            <a:xfrm>
              <a:off x="5525068" y="1603986"/>
              <a:ext cx="1570473" cy="1986865"/>
            </a:xfrm>
            <a:custGeom>
              <a:avLst/>
              <a:gdLst>
                <a:gd name="T0" fmla="*/ 803 w 869"/>
                <a:gd name="T1" fmla="*/ 311 h 1100"/>
                <a:gd name="T2" fmla="*/ 562 w 869"/>
                <a:gd name="T3" fmla="*/ 70 h 1100"/>
                <a:gd name="T4" fmla="*/ 307 w 869"/>
                <a:gd name="T5" fmla="*/ 70 h 1100"/>
                <a:gd name="T6" fmla="*/ 66 w 869"/>
                <a:gd name="T7" fmla="*/ 311 h 1100"/>
                <a:gd name="T8" fmla="*/ 105 w 869"/>
                <a:gd name="T9" fmla="*/ 438 h 1100"/>
                <a:gd name="T10" fmla="*/ 105 w 869"/>
                <a:gd name="T11" fmla="*/ 889 h 1100"/>
                <a:gd name="T12" fmla="*/ 37 w 869"/>
                <a:gd name="T13" fmla="*/ 1100 h 1100"/>
                <a:gd name="T14" fmla="*/ 697 w 869"/>
                <a:gd name="T15" fmla="*/ 1100 h 1100"/>
                <a:gd name="T16" fmla="*/ 697 w 869"/>
                <a:gd name="T17" fmla="*/ 1100 h 1100"/>
                <a:gd name="T18" fmla="*/ 766 w 869"/>
                <a:gd name="T19" fmla="*/ 889 h 1100"/>
                <a:gd name="T20" fmla="*/ 767 w 869"/>
                <a:gd name="T21" fmla="*/ 438 h 1100"/>
                <a:gd name="T22" fmla="*/ 803 w 869"/>
                <a:gd name="T23" fmla="*/ 311 h 1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9" h="1100">
                  <a:moveTo>
                    <a:pt x="803" y="311"/>
                  </a:moveTo>
                  <a:cubicBezTo>
                    <a:pt x="562" y="70"/>
                    <a:pt x="562" y="70"/>
                    <a:pt x="562" y="70"/>
                  </a:cubicBezTo>
                  <a:cubicBezTo>
                    <a:pt x="492" y="0"/>
                    <a:pt x="377" y="0"/>
                    <a:pt x="307" y="70"/>
                  </a:cubicBezTo>
                  <a:cubicBezTo>
                    <a:pt x="66" y="311"/>
                    <a:pt x="66" y="311"/>
                    <a:pt x="66" y="311"/>
                  </a:cubicBezTo>
                  <a:cubicBezTo>
                    <a:pt x="0" y="378"/>
                    <a:pt x="18" y="433"/>
                    <a:pt x="105" y="438"/>
                  </a:cubicBezTo>
                  <a:cubicBezTo>
                    <a:pt x="105" y="889"/>
                    <a:pt x="105" y="889"/>
                    <a:pt x="105" y="889"/>
                  </a:cubicBezTo>
                  <a:cubicBezTo>
                    <a:pt x="105" y="1005"/>
                    <a:pt x="75" y="1100"/>
                    <a:pt x="37" y="1100"/>
                  </a:cubicBezTo>
                  <a:cubicBezTo>
                    <a:pt x="697" y="1100"/>
                    <a:pt x="697" y="1100"/>
                    <a:pt x="697" y="1100"/>
                  </a:cubicBezTo>
                  <a:cubicBezTo>
                    <a:pt x="697" y="1100"/>
                    <a:pt x="697" y="1100"/>
                    <a:pt x="697" y="1100"/>
                  </a:cubicBezTo>
                  <a:cubicBezTo>
                    <a:pt x="735" y="1100"/>
                    <a:pt x="766" y="1005"/>
                    <a:pt x="766" y="889"/>
                  </a:cubicBezTo>
                  <a:cubicBezTo>
                    <a:pt x="767" y="438"/>
                    <a:pt x="767" y="438"/>
                    <a:pt x="767" y="438"/>
                  </a:cubicBezTo>
                  <a:cubicBezTo>
                    <a:pt x="851" y="432"/>
                    <a:pt x="869" y="377"/>
                    <a:pt x="803" y="311"/>
                  </a:cubicBezTo>
                  <a:close/>
                </a:path>
              </a:pathLst>
            </a:cu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 name="Freeform 26"/>
            <p:cNvSpPr>
              <a:spLocks/>
            </p:cNvSpPr>
            <p:nvPr/>
          </p:nvSpPr>
          <p:spPr bwMode="auto">
            <a:xfrm>
              <a:off x="6460469" y="3210479"/>
              <a:ext cx="314095" cy="380372"/>
            </a:xfrm>
            <a:custGeom>
              <a:avLst/>
              <a:gdLst>
                <a:gd name="T0" fmla="*/ 0 w 174"/>
                <a:gd name="T1" fmla="*/ 211 h 211"/>
                <a:gd name="T2" fmla="*/ 69 w 174"/>
                <a:gd name="T3" fmla="*/ 0 h 211"/>
                <a:gd name="T4" fmla="*/ 174 w 174"/>
                <a:gd name="T5" fmla="*/ 211 h 211"/>
                <a:gd name="T6" fmla="*/ 0 w 174"/>
                <a:gd name="T7" fmla="*/ 211 h 211"/>
              </a:gdLst>
              <a:ahLst/>
              <a:cxnLst>
                <a:cxn ang="0">
                  <a:pos x="T0" y="T1"/>
                </a:cxn>
                <a:cxn ang="0">
                  <a:pos x="T2" y="T3"/>
                </a:cxn>
                <a:cxn ang="0">
                  <a:pos x="T4" y="T5"/>
                </a:cxn>
                <a:cxn ang="0">
                  <a:pos x="T6" y="T7"/>
                </a:cxn>
              </a:cxnLst>
              <a:rect l="0" t="0" r="r" b="b"/>
              <a:pathLst>
                <a:path w="174" h="211">
                  <a:moveTo>
                    <a:pt x="0" y="211"/>
                  </a:moveTo>
                  <a:cubicBezTo>
                    <a:pt x="0" y="94"/>
                    <a:pt x="31" y="0"/>
                    <a:pt x="69" y="0"/>
                  </a:cubicBezTo>
                  <a:cubicBezTo>
                    <a:pt x="155" y="0"/>
                    <a:pt x="67" y="211"/>
                    <a:pt x="174" y="211"/>
                  </a:cubicBezTo>
                  <a:lnTo>
                    <a:pt x="0" y="211"/>
                  </a:lnTo>
                  <a:close/>
                </a:path>
              </a:pathLst>
            </a:custGeom>
            <a:solidFill>
              <a:srgbClr val="466D9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 name="Freeform 27"/>
            <p:cNvSpPr>
              <a:spLocks/>
            </p:cNvSpPr>
            <p:nvPr/>
          </p:nvSpPr>
          <p:spPr bwMode="auto">
            <a:xfrm>
              <a:off x="5151900" y="3210479"/>
              <a:ext cx="1442242" cy="1290958"/>
            </a:xfrm>
            <a:custGeom>
              <a:avLst/>
              <a:gdLst>
                <a:gd name="T0" fmla="*/ 798 w 798"/>
                <a:gd name="T1" fmla="*/ 0 h 715"/>
                <a:gd name="T2" fmla="*/ 137 w 798"/>
                <a:gd name="T3" fmla="*/ 0 h 715"/>
                <a:gd name="T4" fmla="*/ 137 w 798"/>
                <a:gd name="T5" fmla="*/ 0 h 715"/>
                <a:gd name="T6" fmla="*/ 137 w 798"/>
                <a:gd name="T7" fmla="*/ 0 h 715"/>
                <a:gd name="T8" fmla="*/ 69 w 798"/>
                <a:gd name="T9" fmla="*/ 211 h 715"/>
                <a:gd name="T10" fmla="*/ 69 w 798"/>
                <a:gd name="T11" fmla="*/ 504 h 715"/>
                <a:gd name="T12" fmla="*/ 0 w 798"/>
                <a:gd name="T13" fmla="*/ 715 h 715"/>
                <a:gd name="T14" fmla="*/ 661 w 798"/>
                <a:gd name="T15" fmla="*/ 715 h 715"/>
                <a:gd name="T16" fmla="*/ 661 w 798"/>
                <a:gd name="T17" fmla="*/ 715 h 715"/>
                <a:gd name="T18" fmla="*/ 661 w 798"/>
                <a:gd name="T19" fmla="*/ 715 h 715"/>
                <a:gd name="T20" fmla="*/ 729 w 798"/>
                <a:gd name="T21" fmla="*/ 504 h 715"/>
                <a:gd name="T22" fmla="*/ 729 w 798"/>
                <a:gd name="T23" fmla="*/ 211 h 715"/>
                <a:gd name="T24" fmla="*/ 798 w 798"/>
                <a:gd name="T25"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8" h="715">
                  <a:moveTo>
                    <a:pt x="798" y="0"/>
                  </a:moveTo>
                  <a:cubicBezTo>
                    <a:pt x="137" y="0"/>
                    <a:pt x="137" y="0"/>
                    <a:pt x="137" y="0"/>
                  </a:cubicBezTo>
                  <a:cubicBezTo>
                    <a:pt x="137" y="0"/>
                    <a:pt x="137" y="0"/>
                    <a:pt x="137" y="0"/>
                  </a:cubicBezTo>
                  <a:cubicBezTo>
                    <a:pt x="137" y="0"/>
                    <a:pt x="137" y="0"/>
                    <a:pt x="137" y="0"/>
                  </a:cubicBezTo>
                  <a:cubicBezTo>
                    <a:pt x="100" y="0"/>
                    <a:pt x="69" y="94"/>
                    <a:pt x="69" y="211"/>
                  </a:cubicBezTo>
                  <a:cubicBezTo>
                    <a:pt x="69" y="504"/>
                    <a:pt x="69" y="504"/>
                    <a:pt x="69" y="504"/>
                  </a:cubicBezTo>
                  <a:cubicBezTo>
                    <a:pt x="69" y="620"/>
                    <a:pt x="38" y="715"/>
                    <a:pt x="0" y="715"/>
                  </a:cubicBezTo>
                  <a:cubicBezTo>
                    <a:pt x="661" y="715"/>
                    <a:pt x="661" y="715"/>
                    <a:pt x="661" y="715"/>
                  </a:cubicBezTo>
                  <a:cubicBezTo>
                    <a:pt x="661" y="715"/>
                    <a:pt x="661" y="715"/>
                    <a:pt x="661" y="715"/>
                  </a:cubicBezTo>
                  <a:cubicBezTo>
                    <a:pt x="661" y="715"/>
                    <a:pt x="661" y="715"/>
                    <a:pt x="661" y="715"/>
                  </a:cubicBezTo>
                  <a:cubicBezTo>
                    <a:pt x="698" y="715"/>
                    <a:pt x="729" y="620"/>
                    <a:pt x="729" y="504"/>
                  </a:cubicBezTo>
                  <a:cubicBezTo>
                    <a:pt x="729" y="211"/>
                    <a:pt x="729" y="211"/>
                    <a:pt x="729" y="211"/>
                  </a:cubicBezTo>
                  <a:cubicBezTo>
                    <a:pt x="729" y="94"/>
                    <a:pt x="760" y="0"/>
                    <a:pt x="798" y="0"/>
                  </a:cubicBezTo>
                  <a:close/>
                </a:path>
              </a:pathLst>
            </a:custGeom>
            <a:solidFill>
              <a:srgbClr val="527FA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 name="Freeform 28"/>
            <p:cNvSpPr>
              <a:spLocks/>
            </p:cNvSpPr>
            <p:nvPr/>
          </p:nvSpPr>
          <p:spPr bwMode="auto">
            <a:xfrm>
              <a:off x="6028229" y="4119624"/>
              <a:ext cx="312653" cy="381812"/>
            </a:xfrm>
            <a:custGeom>
              <a:avLst/>
              <a:gdLst>
                <a:gd name="T0" fmla="*/ 0 w 173"/>
                <a:gd name="T1" fmla="*/ 211 h 211"/>
                <a:gd name="T2" fmla="*/ 68 w 173"/>
                <a:gd name="T3" fmla="*/ 0 h 211"/>
                <a:gd name="T4" fmla="*/ 173 w 173"/>
                <a:gd name="T5" fmla="*/ 211 h 211"/>
                <a:gd name="T6" fmla="*/ 0 w 173"/>
                <a:gd name="T7" fmla="*/ 211 h 211"/>
              </a:gdLst>
              <a:ahLst/>
              <a:cxnLst>
                <a:cxn ang="0">
                  <a:pos x="T0" y="T1"/>
                </a:cxn>
                <a:cxn ang="0">
                  <a:pos x="T2" y="T3"/>
                </a:cxn>
                <a:cxn ang="0">
                  <a:pos x="T4" y="T5"/>
                </a:cxn>
                <a:cxn ang="0">
                  <a:pos x="T6" y="T7"/>
                </a:cxn>
              </a:cxnLst>
              <a:rect l="0" t="0" r="r" b="b"/>
              <a:pathLst>
                <a:path w="173" h="211">
                  <a:moveTo>
                    <a:pt x="0" y="211"/>
                  </a:moveTo>
                  <a:cubicBezTo>
                    <a:pt x="0" y="94"/>
                    <a:pt x="31" y="0"/>
                    <a:pt x="68" y="0"/>
                  </a:cubicBezTo>
                  <a:cubicBezTo>
                    <a:pt x="155" y="0"/>
                    <a:pt x="66" y="211"/>
                    <a:pt x="173" y="211"/>
                  </a:cubicBezTo>
                  <a:lnTo>
                    <a:pt x="0" y="211"/>
                  </a:lnTo>
                  <a:close/>
                </a:path>
              </a:pathLst>
            </a:custGeom>
            <a:solidFill>
              <a:srgbClr val="12284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 name="Freeform 29"/>
            <p:cNvSpPr>
              <a:spLocks/>
            </p:cNvSpPr>
            <p:nvPr/>
          </p:nvSpPr>
          <p:spPr bwMode="auto">
            <a:xfrm>
              <a:off x="4719660" y="4119624"/>
              <a:ext cx="1440801" cy="1292398"/>
            </a:xfrm>
            <a:custGeom>
              <a:avLst/>
              <a:gdLst>
                <a:gd name="T0" fmla="*/ 797 w 797"/>
                <a:gd name="T1" fmla="*/ 0 h 715"/>
                <a:gd name="T2" fmla="*/ 137 w 797"/>
                <a:gd name="T3" fmla="*/ 0 h 715"/>
                <a:gd name="T4" fmla="*/ 137 w 797"/>
                <a:gd name="T5" fmla="*/ 0 h 715"/>
                <a:gd name="T6" fmla="*/ 137 w 797"/>
                <a:gd name="T7" fmla="*/ 0 h 715"/>
                <a:gd name="T8" fmla="*/ 69 w 797"/>
                <a:gd name="T9" fmla="*/ 211 h 715"/>
                <a:gd name="T10" fmla="*/ 68 w 797"/>
                <a:gd name="T11" fmla="*/ 504 h 715"/>
                <a:gd name="T12" fmla="*/ 0 w 797"/>
                <a:gd name="T13" fmla="*/ 715 h 715"/>
                <a:gd name="T14" fmla="*/ 660 w 797"/>
                <a:gd name="T15" fmla="*/ 715 h 715"/>
                <a:gd name="T16" fmla="*/ 660 w 797"/>
                <a:gd name="T17" fmla="*/ 715 h 715"/>
                <a:gd name="T18" fmla="*/ 660 w 797"/>
                <a:gd name="T19" fmla="*/ 715 h 715"/>
                <a:gd name="T20" fmla="*/ 729 w 797"/>
                <a:gd name="T21" fmla="*/ 504 h 715"/>
                <a:gd name="T22" fmla="*/ 729 w 797"/>
                <a:gd name="T23" fmla="*/ 211 h 715"/>
                <a:gd name="T24" fmla="*/ 797 w 797"/>
                <a:gd name="T25" fmla="*/ 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7" h="715">
                  <a:moveTo>
                    <a:pt x="797" y="0"/>
                  </a:moveTo>
                  <a:cubicBezTo>
                    <a:pt x="137" y="0"/>
                    <a:pt x="137" y="0"/>
                    <a:pt x="137" y="0"/>
                  </a:cubicBezTo>
                  <a:cubicBezTo>
                    <a:pt x="137" y="0"/>
                    <a:pt x="137" y="0"/>
                    <a:pt x="137" y="0"/>
                  </a:cubicBezTo>
                  <a:cubicBezTo>
                    <a:pt x="137" y="0"/>
                    <a:pt x="137" y="0"/>
                    <a:pt x="137" y="0"/>
                  </a:cubicBezTo>
                  <a:cubicBezTo>
                    <a:pt x="99" y="0"/>
                    <a:pt x="69" y="94"/>
                    <a:pt x="69" y="211"/>
                  </a:cubicBezTo>
                  <a:cubicBezTo>
                    <a:pt x="68" y="504"/>
                    <a:pt x="68" y="504"/>
                    <a:pt x="68" y="504"/>
                  </a:cubicBezTo>
                  <a:cubicBezTo>
                    <a:pt x="68" y="620"/>
                    <a:pt x="38" y="715"/>
                    <a:pt x="0" y="715"/>
                  </a:cubicBezTo>
                  <a:cubicBezTo>
                    <a:pt x="660" y="715"/>
                    <a:pt x="660" y="715"/>
                    <a:pt x="660" y="715"/>
                  </a:cubicBezTo>
                  <a:cubicBezTo>
                    <a:pt x="660" y="715"/>
                    <a:pt x="660" y="715"/>
                    <a:pt x="660" y="715"/>
                  </a:cubicBezTo>
                  <a:cubicBezTo>
                    <a:pt x="660" y="715"/>
                    <a:pt x="660" y="715"/>
                    <a:pt x="660" y="715"/>
                  </a:cubicBezTo>
                  <a:cubicBezTo>
                    <a:pt x="698" y="715"/>
                    <a:pt x="729" y="620"/>
                    <a:pt x="729" y="504"/>
                  </a:cubicBezTo>
                  <a:cubicBezTo>
                    <a:pt x="729" y="211"/>
                    <a:pt x="729" y="211"/>
                    <a:pt x="729" y="211"/>
                  </a:cubicBezTo>
                  <a:cubicBezTo>
                    <a:pt x="729" y="94"/>
                    <a:pt x="760" y="0"/>
                    <a:pt x="797" y="0"/>
                  </a:cubicBezTo>
                  <a:close/>
                </a:path>
              </a:pathLst>
            </a:cu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 name="Freeform 30"/>
            <p:cNvSpPr>
              <a:spLocks/>
            </p:cNvSpPr>
            <p:nvPr/>
          </p:nvSpPr>
          <p:spPr bwMode="auto">
            <a:xfrm>
              <a:off x="5594548" y="5030211"/>
              <a:ext cx="312653" cy="381812"/>
            </a:xfrm>
            <a:custGeom>
              <a:avLst/>
              <a:gdLst>
                <a:gd name="T0" fmla="*/ 0 w 173"/>
                <a:gd name="T1" fmla="*/ 211 h 211"/>
                <a:gd name="T2" fmla="*/ 68 w 173"/>
                <a:gd name="T3" fmla="*/ 0 h 211"/>
                <a:gd name="T4" fmla="*/ 173 w 173"/>
                <a:gd name="T5" fmla="*/ 211 h 211"/>
                <a:gd name="T6" fmla="*/ 0 w 173"/>
                <a:gd name="T7" fmla="*/ 211 h 211"/>
              </a:gdLst>
              <a:ahLst/>
              <a:cxnLst>
                <a:cxn ang="0">
                  <a:pos x="T0" y="T1"/>
                </a:cxn>
                <a:cxn ang="0">
                  <a:pos x="T2" y="T3"/>
                </a:cxn>
                <a:cxn ang="0">
                  <a:pos x="T4" y="T5"/>
                </a:cxn>
                <a:cxn ang="0">
                  <a:pos x="T6" y="T7"/>
                </a:cxn>
              </a:cxnLst>
              <a:rect l="0" t="0" r="r" b="b"/>
              <a:pathLst>
                <a:path w="173" h="211">
                  <a:moveTo>
                    <a:pt x="0" y="211"/>
                  </a:moveTo>
                  <a:cubicBezTo>
                    <a:pt x="0" y="94"/>
                    <a:pt x="31" y="0"/>
                    <a:pt x="68" y="0"/>
                  </a:cubicBezTo>
                  <a:cubicBezTo>
                    <a:pt x="155" y="0"/>
                    <a:pt x="66" y="211"/>
                    <a:pt x="173" y="211"/>
                  </a:cubicBezTo>
                  <a:lnTo>
                    <a:pt x="0" y="211"/>
                  </a:lnTo>
                  <a:close/>
                </a:path>
              </a:pathLst>
            </a:custGeom>
            <a:solidFill>
              <a:srgbClr val="466D9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 name="Freeform 31"/>
            <p:cNvSpPr>
              <a:spLocks/>
            </p:cNvSpPr>
            <p:nvPr/>
          </p:nvSpPr>
          <p:spPr bwMode="auto">
            <a:xfrm>
              <a:off x="4409888" y="5030211"/>
              <a:ext cx="1316893" cy="1325537"/>
            </a:xfrm>
            <a:custGeom>
              <a:avLst/>
              <a:gdLst>
                <a:gd name="T0" fmla="*/ 1 w 729"/>
                <a:gd name="T1" fmla="*/ 211 h 734"/>
                <a:gd name="T2" fmla="*/ 69 w 729"/>
                <a:gd name="T3" fmla="*/ 0 h 734"/>
                <a:gd name="T4" fmla="*/ 69 w 729"/>
                <a:gd name="T5" fmla="*/ 0 h 734"/>
                <a:gd name="T6" fmla="*/ 69 w 729"/>
                <a:gd name="T7" fmla="*/ 0 h 734"/>
                <a:gd name="T8" fmla="*/ 729 w 729"/>
                <a:gd name="T9" fmla="*/ 0 h 734"/>
                <a:gd name="T10" fmla="*/ 661 w 729"/>
                <a:gd name="T11" fmla="*/ 211 h 734"/>
                <a:gd name="T12" fmla="*/ 661 w 729"/>
                <a:gd name="T13" fmla="*/ 734 h 734"/>
                <a:gd name="T14" fmla="*/ 0 w 729"/>
                <a:gd name="T15" fmla="*/ 734 h 734"/>
                <a:gd name="T16" fmla="*/ 1 w 729"/>
                <a:gd name="T17" fmla="*/ 211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9" h="734">
                  <a:moveTo>
                    <a:pt x="1" y="211"/>
                  </a:moveTo>
                  <a:cubicBezTo>
                    <a:pt x="1" y="94"/>
                    <a:pt x="31" y="0"/>
                    <a:pt x="69" y="0"/>
                  </a:cubicBezTo>
                  <a:cubicBezTo>
                    <a:pt x="69" y="0"/>
                    <a:pt x="69" y="0"/>
                    <a:pt x="69" y="0"/>
                  </a:cubicBezTo>
                  <a:cubicBezTo>
                    <a:pt x="69" y="0"/>
                    <a:pt x="69" y="0"/>
                    <a:pt x="69" y="0"/>
                  </a:cubicBezTo>
                  <a:cubicBezTo>
                    <a:pt x="729" y="0"/>
                    <a:pt x="729" y="0"/>
                    <a:pt x="729" y="0"/>
                  </a:cubicBezTo>
                  <a:cubicBezTo>
                    <a:pt x="692" y="0"/>
                    <a:pt x="661" y="94"/>
                    <a:pt x="661" y="211"/>
                  </a:cubicBezTo>
                  <a:cubicBezTo>
                    <a:pt x="661" y="734"/>
                    <a:pt x="661" y="734"/>
                    <a:pt x="661" y="734"/>
                  </a:cubicBezTo>
                  <a:cubicBezTo>
                    <a:pt x="0" y="734"/>
                    <a:pt x="0" y="734"/>
                    <a:pt x="0" y="734"/>
                  </a:cubicBezTo>
                  <a:lnTo>
                    <a:pt x="1" y="211"/>
                  </a:lnTo>
                  <a:close/>
                </a:path>
              </a:pathLst>
            </a:custGeom>
            <a:solidFill>
              <a:srgbClr val="527FA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 name="Freeform 14"/>
            <p:cNvSpPr>
              <a:spLocks noChangeAspect="1" noEditPoints="1"/>
            </p:cNvSpPr>
            <p:nvPr/>
          </p:nvSpPr>
          <p:spPr bwMode="auto">
            <a:xfrm>
              <a:off x="6082369" y="2245724"/>
              <a:ext cx="396000" cy="394405"/>
            </a:xfrm>
            <a:custGeom>
              <a:avLst/>
              <a:gdLst>
                <a:gd name="T0" fmla="*/ 359 w 605"/>
                <a:gd name="T1" fmla="*/ 39 h 602"/>
                <a:gd name="T2" fmla="*/ 462 w 605"/>
                <a:gd name="T3" fmla="*/ 85 h 602"/>
                <a:gd name="T4" fmla="*/ 537 w 605"/>
                <a:gd name="T5" fmla="*/ 168 h 602"/>
                <a:gd name="T6" fmla="*/ 572 w 605"/>
                <a:gd name="T7" fmla="*/ 275 h 602"/>
                <a:gd name="T8" fmla="*/ 560 w 605"/>
                <a:gd name="T9" fmla="*/ 387 h 602"/>
                <a:gd name="T10" fmla="*/ 504 w 605"/>
                <a:gd name="T11" fmla="*/ 484 h 602"/>
                <a:gd name="T12" fmla="*/ 413 w 605"/>
                <a:gd name="T13" fmla="*/ 551 h 602"/>
                <a:gd name="T14" fmla="*/ 303 w 605"/>
                <a:gd name="T15" fmla="*/ 574 h 602"/>
                <a:gd name="T16" fmla="*/ 193 w 605"/>
                <a:gd name="T17" fmla="*/ 551 h 602"/>
                <a:gd name="T18" fmla="*/ 102 w 605"/>
                <a:gd name="T19" fmla="*/ 484 h 602"/>
                <a:gd name="T20" fmla="*/ 46 w 605"/>
                <a:gd name="T21" fmla="*/ 387 h 602"/>
                <a:gd name="T22" fmla="*/ 34 w 605"/>
                <a:gd name="T23" fmla="*/ 275 h 602"/>
                <a:gd name="T24" fmla="*/ 69 w 605"/>
                <a:gd name="T25" fmla="*/ 168 h 602"/>
                <a:gd name="T26" fmla="*/ 144 w 605"/>
                <a:gd name="T27" fmla="*/ 85 h 602"/>
                <a:gd name="T28" fmla="*/ 247 w 605"/>
                <a:gd name="T29" fmla="*/ 39 h 602"/>
                <a:gd name="T30" fmla="*/ 359 w 605"/>
                <a:gd name="T31" fmla="*/ 39 h 602"/>
                <a:gd name="T32" fmla="*/ 376 w 605"/>
                <a:gd name="T33" fmla="*/ 379 h 602"/>
                <a:gd name="T34" fmla="*/ 376 w 605"/>
                <a:gd name="T35" fmla="*/ 379 h 602"/>
                <a:gd name="T36" fmla="*/ 412 w 605"/>
                <a:gd name="T37" fmla="*/ 419 h 602"/>
                <a:gd name="T38" fmla="*/ 397 w 605"/>
                <a:gd name="T39" fmla="*/ 332 h 602"/>
                <a:gd name="T40" fmla="*/ 376 w 605"/>
                <a:gd name="T41" fmla="*/ 379 h 602"/>
                <a:gd name="T42" fmla="*/ 186 w 605"/>
                <a:gd name="T43" fmla="*/ 222 h 602"/>
                <a:gd name="T44" fmla="*/ 186 w 605"/>
                <a:gd name="T45" fmla="*/ 222 h 602"/>
                <a:gd name="T46" fmla="*/ 221 w 605"/>
                <a:gd name="T47" fmla="*/ 261 h 602"/>
                <a:gd name="T48" fmla="*/ 207 w 605"/>
                <a:gd name="T49" fmla="*/ 175 h 602"/>
                <a:gd name="T50" fmla="*/ 186 w 605"/>
                <a:gd name="T51" fmla="*/ 222 h 602"/>
                <a:gd name="T52" fmla="*/ 141 w 605"/>
                <a:gd name="T53" fmla="*/ 222 h 602"/>
                <a:gd name="T54" fmla="*/ 141 w 605"/>
                <a:gd name="T55" fmla="*/ 222 h 602"/>
                <a:gd name="T56" fmla="*/ 256 w 605"/>
                <a:gd name="T57" fmla="*/ 162 h 602"/>
                <a:gd name="T58" fmla="*/ 208 w 605"/>
                <a:gd name="T59" fmla="*/ 301 h 602"/>
                <a:gd name="T60" fmla="*/ 141 w 605"/>
                <a:gd name="T61" fmla="*/ 222 h 602"/>
                <a:gd name="T62" fmla="*/ 244 w 605"/>
                <a:gd name="T63" fmla="*/ 460 h 602"/>
                <a:gd name="T64" fmla="*/ 244 w 605"/>
                <a:gd name="T65" fmla="*/ 460 h 602"/>
                <a:gd name="T66" fmla="*/ 201 w 605"/>
                <a:gd name="T67" fmla="*/ 460 h 602"/>
                <a:gd name="T68" fmla="*/ 362 w 605"/>
                <a:gd name="T69" fmla="*/ 141 h 602"/>
                <a:gd name="T70" fmla="*/ 404 w 605"/>
                <a:gd name="T71" fmla="*/ 141 h 602"/>
                <a:gd name="T72" fmla="*/ 244 w 605"/>
                <a:gd name="T73" fmla="*/ 460 h 602"/>
                <a:gd name="T74" fmla="*/ 331 w 605"/>
                <a:gd name="T75" fmla="*/ 379 h 602"/>
                <a:gd name="T76" fmla="*/ 331 w 605"/>
                <a:gd name="T77" fmla="*/ 379 h 602"/>
                <a:gd name="T78" fmla="*/ 446 w 605"/>
                <a:gd name="T79" fmla="*/ 319 h 602"/>
                <a:gd name="T80" fmla="*/ 398 w 605"/>
                <a:gd name="T81" fmla="*/ 459 h 602"/>
                <a:gd name="T82" fmla="*/ 331 w 605"/>
                <a:gd name="T83" fmla="*/ 37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5" h="602">
                  <a:moveTo>
                    <a:pt x="359" y="39"/>
                  </a:moveTo>
                  <a:cubicBezTo>
                    <a:pt x="435" y="31"/>
                    <a:pt x="417" y="22"/>
                    <a:pt x="462" y="85"/>
                  </a:cubicBezTo>
                  <a:cubicBezTo>
                    <a:pt x="535" y="108"/>
                    <a:pt x="521" y="93"/>
                    <a:pt x="537" y="168"/>
                  </a:cubicBezTo>
                  <a:cubicBezTo>
                    <a:pt x="594" y="219"/>
                    <a:pt x="588" y="200"/>
                    <a:pt x="572" y="275"/>
                  </a:cubicBezTo>
                  <a:cubicBezTo>
                    <a:pt x="603" y="345"/>
                    <a:pt x="605" y="325"/>
                    <a:pt x="560" y="387"/>
                  </a:cubicBezTo>
                  <a:cubicBezTo>
                    <a:pt x="560" y="464"/>
                    <a:pt x="570" y="446"/>
                    <a:pt x="504" y="484"/>
                  </a:cubicBezTo>
                  <a:cubicBezTo>
                    <a:pt x="473" y="555"/>
                    <a:pt x="489" y="543"/>
                    <a:pt x="413" y="551"/>
                  </a:cubicBezTo>
                  <a:cubicBezTo>
                    <a:pt x="356" y="602"/>
                    <a:pt x="376" y="598"/>
                    <a:pt x="303" y="574"/>
                  </a:cubicBezTo>
                  <a:cubicBezTo>
                    <a:pt x="230" y="598"/>
                    <a:pt x="250" y="602"/>
                    <a:pt x="193" y="551"/>
                  </a:cubicBezTo>
                  <a:cubicBezTo>
                    <a:pt x="116" y="543"/>
                    <a:pt x="133" y="555"/>
                    <a:pt x="102" y="484"/>
                  </a:cubicBezTo>
                  <a:cubicBezTo>
                    <a:pt x="35" y="446"/>
                    <a:pt x="45" y="464"/>
                    <a:pt x="46" y="387"/>
                  </a:cubicBezTo>
                  <a:cubicBezTo>
                    <a:pt x="0" y="325"/>
                    <a:pt x="2" y="345"/>
                    <a:pt x="34" y="275"/>
                  </a:cubicBezTo>
                  <a:cubicBezTo>
                    <a:pt x="18" y="200"/>
                    <a:pt x="11" y="219"/>
                    <a:pt x="69" y="168"/>
                  </a:cubicBezTo>
                  <a:cubicBezTo>
                    <a:pt x="84" y="93"/>
                    <a:pt x="71" y="108"/>
                    <a:pt x="144" y="85"/>
                  </a:cubicBezTo>
                  <a:cubicBezTo>
                    <a:pt x="189" y="22"/>
                    <a:pt x="170" y="31"/>
                    <a:pt x="247" y="39"/>
                  </a:cubicBezTo>
                  <a:cubicBezTo>
                    <a:pt x="313" y="0"/>
                    <a:pt x="293" y="0"/>
                    <a:pt x="359" y="39"/>
                  </a:cubicBezTo>
                  <a:close/>
                  <a:moveTo>
                    <a:pt x="376" y="379"/>
                  </a:moveTo>
                  <a:lnTo>
                    <a:pt x="376" y="379"/>
                  </a:lnTo>
                  <a:cubicBezTo>
                    <a:pt x="376" y="443"/>
                    <a:pt x="406" y="427"/>
                    <a:pt x="412" y="419"/>
                  </a:cubicBezTo>
                  <a:cubicBezTo>
                    <a:pt x="418" y="409"/>
                    <a:pt x="429" y="332"/>
                    <a:pt x="397" y="332"/>
                  </a:cubicBezTo>
                  <a:cubicBezTo>
                    <a:pt x="378" y="332"/>
                    <a:pt x="376" y="356"/>
                    <a:pt x="376" y="379"/>
                  </a:cubicBezTo>
                  <a:close/>
                  <a:moveTo>
                    <a:pt x="186" y="222"/>
                  </a:moveTo>
                  <a:lnTo>
                    <a:pt x="186" y="222"/>
                  </a:lnTo>
                  <a:cubicBezTo>
                    <a:pt x="186" y="286"/>
                    <a:pt x="217" y="268"/>
                    <a:pt x="221" y="261"/>
                  </a:cubicBezTo>
                  <a:cubicBezTo>
                    <a:pt x="228" y="251"/>
                    <a:pt x="238" y="175"/>
                    <a:pt x="207" y="175"/>
                  </a:cubicBezTo>
                  <a:cubicBezTo>
                    <a:pt x="188" y="175"/>
                    <a:pt x="186" y="199"/>
                    <a:pt x="186" y="222"/>
                  </a:cubicBezTo>
                  <a:close/>
                  <a:moveTo>
                    <a:pt x="141" y="222"/>
                  </a:moveTo>
                  <a:lnTo>
                    <a:pt x="141" y="222"/>
                  </a:lnTo>
                  <a:cubicBezTo>
                    <a:pt x="141" y="124"/>
                    <a:pt x="229" y="132"/>
                    <a:pt x="256" y="162"/>
                  </a:cubicBezTo>
                  <a:cubicBezTo>
                    <a:pt x="282" y="190"/>
                    <a:pt x="291" y="301"/>
                    <a:pt x="208" y="301"/>
                  </a:cubicBezTo>
                  <a:cubicBezTo>
                    <a:pt x="160" y="301"/>
                    <a:pt x="141" y="269"/>
                    <a:pt x="141" y="222"/>
                  </a:cubicBezTo>
                  <a:close/>
                  <a:moveTo>
                    <a:pt x="244" y="460"/>
                  </a:moveTo>
                  <a:lnTo>
                    <a:pt x="244" y="460"/>
                  </a:lnTo>
                  <a:cubicBezTo>
                    <a:pt x="230" y="460"/>
                    <a:pt x="216" y="460"/>
                    <a:pt x="201" y="460"/>
                  </a:cubicBezTo>
                  <a:cubicBezTo>
                    <a:pt x="255" y="354"/>
                    <a:pt x="309" y="247"/>
                    <a:pt x="362" y="141"/>
                  </a:cubicBezTo>
                  <a:cubicBezTo>
                    <a:pt x="376" y="141"/>
                    <a:pt x="390" y="141"/>
                    <a:pt x="404" y="141"/>
                  </a:cubicBezTo>
                  <a:cubicBezTo>
                    <a:pt x="351" y="247"/>
                    <a:pt x="298" y="354"/>
                    <a:pt x="244" y="460"/>
                  </a:cubicBezTo>
                  <a:close/>
                  <a:moveTo>
                    <a:pt x="331" y="379"/>
                  </a:moveTo>
                  <a:lnTo>
                    <a:pt x="331" y="379"/>
                  </a:lnTo>
                  <a:cubicBezTo>
                    <a:pt x="331" y="282"/>
                    <a:pt x="419" y="289"/>
                    <a:pt x="446" y="319"/>
                  </a:cubicBezTo>
                  <a:cubicBezTo>
                    <a:pt x="473" y="348"/>
                    <a:pt x="481" y="459"/>
                    <a:pt x="398" y="459"/>
                  </a:cubicBezTo>
                  <a:cubicBezTo>
                    <a:pt x="351" y="459"/>
                    <a:pt x="331" y="427"/>
                    <a:pt x="331" y="37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39" name="Freeform 26"/>
            <p:cNvSpPr>
              <a:spLocks noEditPoints="1"/>
            </p:cNvSpPr>
            <p:nvPr/>
          </p:nvSpPr>
          <p:spPr bwMode="auto">
            <a:xfrm>
              <a:off x="5705386" y="3502992"/>
              <a:ext cx="335269" cy="352245"/>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40" name="Freeform 22"/>
            <p:cNvSpPr>
              <a:spLocks noChangeAspect="1" noEditPoints="1"/>
            </p:cNvSpPr>
            <p:nvPr/>
          </p:nvSpPr>
          <p:spPr bwMode="auto">
            <a:xfrm>
              <a:off x="5260060" y="4376114"/>
              <a:ext cx="360000" cy="422764"/>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3"/>
            <p:cNvSpPr>
              <a:spLocks noEditPoints="1"/>
            </p:cNvSpPr>
            <p:nvPr/>
          </p:nvSpPr>
          <p:spPr bwMode="auto">
            <a:xfrm>
              <a:off x="4872185" y="5525248"/>
              <a:ext cx="392297" cy="368433"/>
            </a:xfrm>
            <a:custGeom>
              <a:avLst/>
              <a:gdLst>
                <a:gd name="T0" fmla="*/ 21 w 643"/>
                <a:gd name="T1" fmla="*/ 477 h 603"/>
                <a:gd name="T2" fmla="*/ 459 w 643"/>
                <a:gd name="T3" fmla="*/ 359 h 603"/>
                <a:gd name="T4" fmla="*/ 420 w 643"/>
                <a:gd name="T5" fmla="*/ 494 h 603"/>
                <a:gd name="T6" fmla="*/ 407 w 643"/>
                <a:gd name="T7" fmla="*/ 377 h 603"/>
                <a:gd name="T8" fmla="*/ 408 w 643"/>
                <a:gd name="T9" fmla="*/ 272 h 603"/>
                <a:gd name="T10" fmla="*/ 397 w 643"/>
                <a:gd name="T11" fmla="*/ 276 h 603"/>
                <a:gd name="T12" fmla="*/ 405 w 643"/>
                <a:gd name="T13" fmla="*/ 292 h 603"/>
                <a:gd name="T14" fmla="*/ 415 w 643"/>
                <a:gd name="T15" fmla="*/ 288 h 603"/>
                <a:gd name="T16" fmla="*/ 356 w 643"/>
                <a:gd name="T17" fmla="*/ 302 h 603"/>
                <a:gd name="T18" fmla="*/ 360 w 643"/>
                <a:gd name="T19" fmla="*/ 322 h 603"/>
                <a:gd name="T20" fmla="*/ 368 w 643"/>
                <a:gd name="T21" fmla="*/ 315 h 603"/>
                <a:gd name="T22" fmla="*/ 324 w 643"/>
                <a:gd name="T23" fmla="*/ 341 h 603"/>
                <a:gd name="T24" fmla="*/ 319 w 643"/>
                <a:gd name="T25" fmla="*/ 351 h 603"/>
                <a:gd name="T26" fmla="*/ 335 w 643"/>
                <a:gd name="T27" fmla="*/ 359 h 603"/>
                <a:gd name="T28" fmla="*/ 340 w 643"/>
                <a:gd name="T29" fmla="*/ 349 h 603"/>
                <a:gd name="T30" fmla="*/ 305 w 643"/>
                <a:gd name="T31" fmla="*/ 399 h 603"/>
                <a:gd name="T32" fmla="*/ 322 w 643"/>
                <a:gd name="T33" fmla="*/ 411 h 603"/>
                <a:gd name="T34" fmla="*/ 323 w 643"/>
                <a:gd name="T35" fmla="*/ 400 h 603"/>
                <a:gd name="T36" fmla="*/ 308 w 643"/>
                <a:gd name="T37" fmla="*/ 450 h 603"/>
                <a:gd name="T38" fmla="*/ 311 w 643"/>
                <a:gd name="T39" fmla="*/ 461 h 603"/>
                <a:gd name="T40" fmla="*/ 327 w 643"/>
                <a:gd name="T41" fmla="*/ 455 h 603"/>
                <a:gd name="T42" fmla="*/ 324 w 643"/>
                <a:gd name="T43" fmla="*/ 444 h 603"/>
                <a:gd name="T44" fmla="*/ 332 w 643"/>
                <a:gd name="T45" fmla="*/ 505 h 603"/>
                <a:gd name="T46" fmla="*/ 353 w 643"/>
                <a:gd name="T47" fmla="*/ 503 h 603"/>
                <a:gd name="T48" fmla="*/ 346 w 643"/>
                <a:gd name="T49" fmla="*/ 495 h 603"/>
                <a:gd name="T50" fmla="*/ 367 w 643"/>
                <a:gd name="T51" fmla="*/ 541 h 603"/>
                <a:gd name="T52" fmla="*/ 377 w 643"/>
                <a:gd name="T53" fmla="*/ 547 h 603"/>
                <a:gd name="T54" fmla="*/ 386 w 643"/>
                <a:gd name="T55" fmla="*/ 532 h 603"/>
                <a:gd name="T56" fmla="*/ 377 w 643"/>
                <a:gd name="T57" fmla="*/ 526 h 603"/>
                <a:gd name="T58" fmla="*/ 423 w 643"/>
                <a:gd name="T59" fmla="*/ 566 h 603"/>
                <a:gd name="T60" fmla="*/ 434 w 643"/>
                <a:gd name="T61" fmla="*/ 568 h 603"/>
                <a:gd name="T62" fmla="*/ 427 w 643"/>
                <a:gd name="T63" fmla="*/ 549 h 603"/>
                <a:gd name="T64" fmla="*/ 472 w 643"/>
                <a:gd name="T65" fmla="*/ 569 h 603"/>
                <a:gd name="T66" fmla="*/ 484 w 643"/>
                <a:gd name="T67" fmla="*/ 568 h 603"/>
                <a:gd name="T68" fmla="*/ 483 w 643"/>
                <a:gd name="T69" fmla="*/ 550 h 603"/>
                <a:gd name="T70" fmla="*/ 472 w 643"/>
                <a:gd name="T71" fmla="*/ 552 h 603"/>
                <a:gd name="T72" fmla="*/ 530 w 643"/>
                <a:gd name="T73" fmla="*/ 551 h 603"/>
                <a:gd name="T74" fmla="*/ 540 w 643"/>
                <a:gd name="T75" fmla="*/ 545 h 603"/>
                <a:gd name="T76" fmla="*/ 524 w 643"/>
                <a:gd name="T77" fmla="*/ 535 h 603"/>
                <a:gd name="T78" fmla="*/ 570 w 643"/>
                <a:gd name="T79" fmla="*/ 521 h 603"/>
                <a:gd name="T80" fmla="*/ 577 w 643"/>
                <a:gd name="T81" fmla="*/ 512 h 603"/>
                <a:gd name="T82" fmla="*/ 565 w 643"/>
                <a:gd name="T83" fmla="*/ 499 h 603"/>
                <a:gd name="T84" fmla="*/ 559 w 643"/>
                <a:gd name="T85" fmla="*/ 507 h 603"/>
                <a:gd name="T86" fmla="*/ 601 w 643"/>
                <a:gd name="T87" fmla="*/ 469 h 603"/>
                <a:gd name="T88" fmla="*/ 605 w 643"/>
                <a:gd name="T89" fmla="*/ 457 h 603"/>
                <a:gd name="T90" fmla="*/ 586 w 643"/>
                <a:gd name="T91" fmla="*/ 459 h 603"/>
                <a:gd name="T92" fmla="*/ 610 w 643"/>
                <a:gd name="T93" fmla="*/ 419 h 603"/>
                <a:gd name="T94" fmla="*/ 610 w 643"/>
                <a:gd name="T95" fmla="*/ 408 h 603"/>
                <a:gd name="T96" fmla="*/ 592 w 643"/>
                <a:gd name="T97" fmla="*/ 406 h 603"/>
                <a:gd name="T98" fmla="*/ 593 w 643"/>
                <a:gd name="T99" fmla="*/ 417 h 603"/>
                <a:gd name="T100" fmla="*/ 599 w 643"/>
                <a:gd name="T101" fmla="*/ 358 h 603"/>
                <a:gd name="T102" fmla="*/ 594 w 643"/>
                <a:gd name="T103" fmla="*/ 347 h 603"/>
                <a:gd name="T104" fmla="*/ 581 w 643"/>
                <a:gd name="T105" fmla="*/ 363 h 603"/>
                <a:gd name="T106" fmla="*/ 573 w 643"/>
                <a:gd name="T107" fmla="*/ 316 h 603"/>
                <a:gd name="T108" fmla="*/ 565 w 643"/>
                <a:gd name="T109" fmla="*/ 308 h 603"/>
                <a:gd name="T110" fmla="*/ 550 w 643"/>
                <a:gd name="T111" fmla="*/ 318 h 603"/>
                <a:gd name="T112" fmla="*/ 557 w 643"/>
                <a:gd name="T113" fmla="*/ 326 h 603"/>
                <a:gd name="T114" fmla="*/ 524 w 643"/>
                <a:gd name="T115" fmla="*/ 279 h 603"/>
                <a:gd name="T116" fmla="*/ 513 w 643"/>
                <a:gd name="T117" fmla="*/ 274 h 603"/>
                <a:gd name="T118" fmla="*/ 513 w 643"/>
                <a:gd name="T119" fmla="*/ 293 h 603"/>
                <a:gd name="T120" fmla="*/ 457 w 643"/>
                <a:gd name="T121" fmla="*/ 231 h 603"/>
                <a:gd name="T122" fmla="*/ 358 w 643"/>
                <a:gd name="T123" fmla="*/ 9 h 603"/>
                <a:gd name="T124" fmla="*/ 30 w 643"/>
                <a:gd name="T125" fmla="*/ 153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3" h="603">
                  <a:moveTo>
                    <a:pt x="51" y="448"/>
                  </a:moveTo>
                  <a:cubicBezTo>
                    <a:pt x="83" y="445"/>
                    <a:pt x="115" y="443"/>
                    <a:pt x="147" y="442"/>
                  </a:cubicBezTo>
                  <a:cubicBezTo>
                    <a:pt x="127" y="440"/>
                    <a:pt x="108" y="439"/>
                    <a:pt x="88" y="436"/>
                  </a:cubicBezTo>
                  <a:cubicBezTo>
                    <a:pt x="72" y="435"/>
                    <a:pt x="59" y="423"/>
                    <a:pt x="59" y="407"/>
                  </a:cubicBezTo>
                  <a:cubicBezTo>
                    <a:pt x="59" y="383"/>
                    <a:pt x="59" y="359"/>
                    <a:pt x="59" y="335"/>
                  </a:cubicBezTo>
                  <a:cubicBezTo>
                    <a:pt x="59" y="318"/>
                    <a:pt x="72" y="306"/>
                    <a:pt x="88" y="305"/>
                  </a:cubicBezTo>
                  <a:cubicBezTo>
                    <a:pt x="148" y="299"/>
                    <a:pt x="207" y="297"/>
                    <a:pt x="267" y="298"/>
                  </a:cubicBezTo>
                  <a:cubicBezTo>
                    <a:pt x="245" y="333"/>
                    <a:pt x="233" y="373"/>
                    <a:pt x="233" y="417"/>
                  </a:cubicBezTo>
                  <a:cubicBezTo>
                    <a:pt x="233" y="479"/>
                    <a:pt x="258" y="535"/>
                    <a:pt x="299" y="575"/>
                  </a:cubicBezTo>
                  <a:cubicBezTo>
                    <a:pt x="301" y="578"/>
                    <a:pt x="304" y="581"/>
                    <a:pt x="306" y="583"/>
                  </a:cubicBezTo>
                  <a:cubicBezTo>
                    <a:pt x="221" y="590"/>
                    <a:pt x="136" y="588"/>
                    <a:pt x="51" y="579"/>
                  </a:cubicBezTo>
                  <a:cubicBezTo>
                    <a:pt x="35" y="578"/>
                    <a:pt x="21" y="566"/>
                    <a:pt x="21" y="549"/>
                  </a:cubicBezTo>
                  <a:cubicBezTo>
                    <a:pt x="21" y="526"/>
                    <a:pt x="21" y="501"/>
                    <a:pt x="21" y="477"/>
                  </a:cubicBezTo>
                  <a:cubicBezTo>
                    <a:pt x="21" y="461"/>
                    <a:pt x="35" y="449"/>
                    <a:pt x="51" y="448"/>
                  </a:cubicBezTo>
                  <a:close/>
                  <a:moveTo>
                    <a:pt x="442" y="265"/>
                  </a:moveTo>
                  <a:lnTo>
                    <a:pt x="442" y="265"/>
                  </a:lnTo>
                  <a:cubicBezTo>
                    <a:pt x="454" y="263"/>
                    <a:pt x="467" y="262"/>
                    <a:pt x="479" y="265"/>
                  </a:cubicBezTo>
                  <a:cubicBezTo>
                    <a:pt x="478" y="271"/>
                    <a:pt x="478" y="278"/>
                    <a:pt x="477" y="284"/>
                  </a:cubicBezTo>
                  <a:cubicBezTo>
                    <a:pt x="466" y="283"/>
                    <a:pt x="455" y="283"/>
                    <a:pt x="444" y="284"/>
                  </a:cubicBezTo>
                  <a:cubicBezTo>
                    <a:pt x="443" y="278"/>
                    <a:pt x="443" y="271"/>
                    <a:pt x="442" y="265"/>
                  </a:cubicBezTo>
                  <a:close/>
                  <a:moveTo>
                    <a:pt x="510" y="384"/>
                  </a:moveTo>
                  <a:lnTo>
                    <a:pt x="510" y="384"/>
                  </a:lnTo>
                  <a:lnTo>
                    <a:pt x="467" y="384"/>
                  </a:lnTo>
                  <a:lnTo>
                    <a:pt x="467" y="377"/>
                  </a:lnTo>
                  <a:cubicBezTo>
                    <a:pt x="467" y="369"/>
                    <a:pt x="466" y="364"/>
                    <a:pt x="465" y="362"/>
                  </a:cubicBezTo>
                  <a:cubicBezTo>
                    <a:pt x="464" y="360"/>
                    <a:pt x="462" y="359"/>
                    <a:pt x="459" y="359"/>
                  </a:cubicBezTo>
                  <a:cubicBezTo>
                    <a:pt x="456" y="359"/>
                    <a:pt x="454" y="359"/>
                    <a:pt x="453" y="362"/>
                  </a:cubicBezTo>
                  <a:cubicBezTo>
                    <a:pt x="452" y="364"/>
                    <a:pt x="451" y="367"/>
                    <a:pt x="451" y="371"/>
                  </a:cubicBezTo>
                  <a:cubicBezTo>
                    <a:pt x="451" y="377"/>
                    <a:pt x="452" y="382"/>
                    <a:pt x="455" y="385"/>
                  </a:cubicBezTo>
                  <a:cubicBezTo>
                    <a:pt x="458" y="388"/>
                    <a:pt x="466" y="393"/>
                    <a:pt x="478" y="401"/>
                  </a:cubicBezTo>
                  <a:cubicBezTo>
                    <a:pt x="489" y="407"/>
                    <a:pt x="497" y="413"/>
                    <a:pt x="501" y="416"/>
                  </a:cubicBezTo>
                  <a:cubicBezTo>
                    <a:pt x="505" y="420"/>
                    <a:pt x="508" y="425"/>
                    <a:pt x="511" y="431"/>
                  </a:cubicBezTo>
                  <a:cubicBezTo>
                    <a:pt x="514" y="437"/>
                    <a:pt x="515" y="445"/>
                    <a:pt x="515" y="455"/>
                  </a:cubicBezTo>
                  <a:cubicBezTo>
                    <a:pt x="515" y="471"/>
                    <a:pt x="512" y="483"/>
                    <a:pt x="504" y="491"/>
                  </a:cubicBezTo>
                  <a:cubicBezTo>
                    <a:pt x="497" y="500"/>
                    <a:pt x="485" y="506"/>
                    <a:pt x="471" y="508"/>
                  </a:cubicBezTo>
                  <a:lnTo>
                    <a:pt x="471" y="524"/>
                  </a:lnTo>
                  <a:lnTo>
                    <a:pt x="451" y="524"/>
                  </a:lnTo>
                  <a:lnTo>
                    <a:pt x="451" y="507"/>
                  </a:lnTo>
                  <a:cubicBezTo>
                    <a:pt x="439" y="506"/>
                    <a:pt x="429" y="502"/>
                    <a:pt x="420" y="494"/>
                  </a:cubicBezTo>
                  <a:cubicBezTo>
                    <a:pt x="412" y="486"/>
                    <a:pt x="407" y="473"/>
                    <a:pt x="407" y="453"/>
                  </a:cubicBezTo>
                  <a:lnTo>
                    <a:pt x="407" y="445"/>
                  </a:lnTo>
                  <a:lnTo>
                    <a:pt x="451" y="445"/>
                  </a:lnTo>
                  <a:lnTo>
                    <a:pt x="451" y="456"/>
                  </a:lnTo>
                  <a:cubicBezTo>
                    <a:pt x="451" y="467"/>
                    <a:pt x="451" y="474"/>
                    <a:pt x="452" y="477"/>
                  </a:cubicBezTo>
                  <a:cubicBezTo>
                    <a:pt x="453" y="480"/>
                    <a:pt x="455" y="481"/>
                    <a:pt x="458" y="481"/>
                  </a:cubicBezTo>
                  <a:cubicBezTo>
                    <a:pt x="461" y="481"/>
                    <a:pt x="464" y="480"/>
                    <a:pt x="465" y="478"/>
                  </a:cubicBezTo>
                  <a:cubicBezTo>
                    <a:pt x="466" y="476"/>
                    <a:pt x="467" y="473"/>
                    <a:pt x="467" y="470"/>
                  </a:cubicBezTo>
                  <a:cubicBezTo>
                    <a:pt x="467" y="460"/>
                    <a:pt x="466" y="453"/>
                    <a:pt x="465" y="449"/>
                  </a:cubicBezTo>
                  <a:cubicBezTo>
                    <a:pt x="464" y="445"/>
                    <a:pt x="459" y="440"/>
                    <a:pt x="451" y="435"/>
                  </a:cubicBezTo>
                  <a:cubicBezTo>
                    <a:pt x="438" y="427"/>
                    <a:pt x="429" y="421"/>
                    <a:pt x="424" y="417"/>
                  </a:cubicBezTo>
                  <a:cubicBezTo>
                    <a:pt x="420" y="413"/>
                    <a:pt x="415" y="408"/>
                    <a:pt x="412" y="401"/>
                  </a:cubicBezTo>
                  <a:cubicBezTo>
                    <a:pt x="408" y="393"/>
                    <a:pt x="407" y="385"/>
                    <a:pt x="407" y="377"/>
                  </a:cubicBezTo>
                  <a:cubicBezTo>
                    <a:pt x="407" y="364"/>
                    <a:pt x="410" y="354"/>
                    <a:pt x="418" y="346"/>
                  </a:cubicBezTo>
                  <a:cubicBezTo>
                    <a:pt x="425" y="339"/>
                    <a:pt x="436" y="334"/>
                    <a:pt x="451" y="333"/>
                  </a:cubicBezTo>
                  <a:lnTo>
                    <a:pt x="451" y="319"/>
                  </a:lnTo>
                  <a:lnTo>
                    <a:pt x="471" y="319"/>
                  </a:lnTo>
                  <a:lnTo>
                    <a:pt x="471" y="333"/>
                  </a:lnTo>
                  <a:cubicBezTo>
                    <a:pt x="484" y="334"/>
                    <a:pt x="494" y="339"/>
                    <a:pt x="501" y="346"/>
                  </a:cubicBezTo>
                  <a:cubicBezTo>
                    <a:pt x="507" y="353"/>
                    <a:pt x="511" y="363"/>
                    <a:pt x="511" y="376"/>
                  </a:cubicBezTo>
                  <a:cubicBezTo>
                    <a:pt x="511" y="378"/>
                    <a:pt x="510" y="381"/>
                    <a:pt x="510" y="384"/>
                  </a:cubicBezTo>
                  <a:close/>
                  <a:moveTo>
                    <a:pt x="411" y="271"/>
                  </a:moveTo>
                  <a:lnTo>
                    <a:pt x="411" y="271"/>
                  </a:lnTo>
                  <a:lnTo>
                    <a:pt x="410" y="271"/>
                  </a:lnTo>
                  <a:lnTo>
                    <a:pt x="409" y="271"/>
                  </a:lnTo>
                  <a:lnTo>
                    <a:pt x="408" y="272"/>
                  </a:lnTo>
                  <a:lnTo>
                    <a:pt x="407" y="272"/>
                  </a:lnTo>
                  <a:lnTo>
                    <a:pt x="406" y="272"/>
                  </a:lnTo>
                  <a:lnTo>
                    <a:pt x="405" y="273"/>
                  </a:lnTo>
                  <a:lnTo>
                    <a:pt x="405" y="273"/>
                  </a:lnTo>
                  <a:lnTo>
                    <a:pt x="404" y="273"/>
                  </a:lnTo>
                  <a:lnTo>
                    <a:pt x="403" y="274"/>
                  </a:lnTo>
                  <a:lnTo>
                    <a:pt x="402" y="274"/>
                  </a:lnTo>
                  <a:lnTo>
                    <a:pt x="401" y="274"/>
                  </a:lnTo>
                  <a:lnTo>
                    <a:pt x="400" y="275"/>
                  </a:lnTo>
                  <a:lnTo>
                    <a:pt x="399" y="275"/>
                  </a:lnTo>
                  <a:lnTo>
                    <a:pt x="398" y="275"/>
                  </a:lnTo>
                  <a:lnTo>
                    <a:pt x="398" y="276"/>
                  </a:lnTo>
                  <a:lnTo>
                    <a:pt x="397" y="276"/>
                  </a:lnTo>
                  <a:lnTo>
                    <a:pt x="396" y="277"/>
                  </a:lnTo>
                  <a:lnTo>
                    <a:pt x="395" y="277"/>
                  </a:lnTo>
                  <a:lnTo>
                    <a:pt x="394" y="277"/>
                  </a:lnTo>
                  <a:lnTo>
                    <a:pt x="393" y="278"/>
                  </a:lnTo>
                  <a:lnTo>
                    <a:pt x="393" y="278"/>
                  </a:lnTo>
                  <a:lnTo>
                    <a:pt x="401" y="294"/>
                  </a:lnTo>
                  <a:lnTo>
                    <a:pt x="401" y="294"/>
                  </a:lnTo>
                  <a:lnTo>
                    <a:pt x="401" y="293"/>
                  </a:lnTo>
                  <a:lnTo>
                    <a:pt x="402" y="293"/>
                  </a:lnTo>
                  <a:lnTo>
                    <a:pt x="403" y="293"/>
                  </a:lnTo>
                  <a:lnTo>
                    <a:pt x="404" y="292"/>
                  </a:lnTo>
                  <a:lnTo>
                    <a:pt x="404" y="292"/>
                  </a:lnTo>
                  <a:lnTo>
                    <a:pt x="405" y="292"/>
                  </a:lnTo>
                  <a:lnTo>
                    <a:pt x="406" y="291"/>
                  </a:lnTo>
                  <a:lnTo>
                    <a:pt x="407" y="291"/>
                  </a:lnTo>
                  <a:lnTo>
                    <a:pt x="407" y="291"/>
                  </a:lnTo>
                  <a:lnTo>
                    <a:pt x="408" y="290"/>
                  </a:lnTo>
                  <a:lnTo>
                    <a:pt x="409" y="290"/>
                  </a:lnTo>
                  <a:lnTo>
                    <a:pt x="410" y="290"/>
                  </a:lnTo>
                  <a:lnTo>
                    <a:pt x="411" y="290"/>
                  </a:lnTo>
                  <a:lnTo>
                    <a:pt x="411" y="289"/>
                  </a:lnTo>
                  <a:lnTo>
                    <a:pt x="412" y="289"/>
                  </a:lnTo>
                  <a:lnTo>
                    <a:pt x="413" y="289"/>
                  </a:lnTo>
                  <a:lnTo>
                    <a:pt x="414" y="288"/>
                  </a:lnTo>
                  <a:lnTo>
                    <a:pt x="414" y="288"/>
                  </a:lnTo>
                  <a:lnTo>
                    <a:pt x="415" y="288"/>
                  </a:lnTo>
                  <a:lnTo>
                    <a:pt x="416" y="288"/>
                  </a:lnTo>
                  <a:lnTo>
                    <a:pt x="411" y="271"/>
                  </a:lnTo>
                  <a:close/>
                  <a:moveTo>
                    <a:pt x="361" y="297"/>
                  </a:moveTo>
                  <a:lnTo>
                    <a:pt x="361" y="297"/>
                  </a:lnTo>
                  <a:lnTo>
                    <a:pt x="361" y="297"/>
                  </a:lnTo>
                  <a:lnTo>
                    <a:pt x="360" y="298"/>
                  </a:lnTo>
                  <a:lnTo>
                    <a:pt x="360" y="299"/>
                  </a:lnTo>
                  <a:lnTo>
                    <a:pt x="359" y="299"/>
                  </a:lnTo>
                  <a:lnTo>
                    <a:pt x="358" y="300"/>
                  </a:lnTo>
                  <a:lnTo>
                    <a:pt x="358" y="300"/>
                  </a:lnTo>
                  <a:lnTo>
                    <a:pt x="357" y="301"/>
                  </a:lnTo>
                  <a:lnTo>
                    <a:pt x="356" y="302"/>
                  </a:lnTo>
                  <a:lnTo>
                    <a:pt x="356" y="302"/>
                  </a:lnTo>
                  <a:lnTo>
                    <a:pt x="355" y="303"/>
                  </a:lnTo>
                  <a:lnTo>
                    <a:pt x="354" y="304"/>
                  </a:lnTo>
                  <a:lnTo>
                    <a:pt x="354" y="304"/>
                  </a:lnTo>
                  <a:lnTo>
                    <a:pt x="353" y="305"/>
                  </a:lnTo>
                  <a:lnTo>
                    <a:pt x="352" y="305"/>
                  </a:lnTo>
                  <a:lnTo>
                    <a:pt x="352" y="306"/>
                  </a:lnTo>
                  <a:lnTo>
                    <a:pt x="351" y="307"/>
                  </a:lnTo>
                  <a:lnTo>
                    <a:pt x="350" y="307"/>
                  </a:lnTo>
                  <a:lnTo>
                    <a:pt x="350" y="308"/>
                  </a:lnTo>
                  <a:lnTo>
                    <a:pt x="349" y="309"/>
                  </a:lnTo>
                  <a:lnTo>
                    <a:pt x="348" y="309"/>
                  </a:lnTo>
                  <a:lnTo>
                    <a:pt x="348" y="310"/>
                  </a:lnTo>
                  <a:lnTo>
                    <a:pt x="360" y="322"/>
                  </a:lnTo>
                  <a:lnTo>
                    <a:pt x="361" y="322"/>
                  </a:lnTo>
                  <a:lnTo>
                    <a:pt x="361" y="321"/>
                  </a:lnTo>
                  <a:lnTo>
                    <a:pt x="362" y="320"/>
                  </a:lnTo>
                  <a:lnTo>
                    <a:pt x="363" y="320"/>
                  </a:lnTo>
                  <a:lnTo>
                    <a:pt x="363" y="319"/>
                  </a:lnTo>
                  <a:lnTo>
                    <a:pt x="364" y="319"/>
                  </a:lnTo>
                  <a:lnTo>
                    <a:pt x="364" y="318"/>
                  </a:lnTo>
                  <a:lnTo>
                    <a:pt x="365" y="318"/>
                  </a:lnTo>
                  <a:lnTo>
                    <a:pt x="365" y="317"/>
                  </a:lnTo>
                  <a:lnTo>
                    <a:pt x="366" y="317"/>
                  </a:lnTo>
                  <a:lnTo>
                    <a:pt x="367" y="316"/>
                  </a:lnTo>
                  <a:lnTo>
                    <a:pt x="367" y="315"/>
                  </a:lnTo>
                  <a:lnTo>
                    <a:pt x="368" y="315"/>
                  </a:lnTo>
                  <a:lnTo>
                    <a:pt x="368" y="314"/>
                  </a:lnTo>
                  <a:lnTo>
                    <a:pt x="369" y="314"/>
                  </a:lnTo>
                  <a:lnTo>
                    <a:pt x="370" y="313"/>
                  </a:lnTo>
                  <a:lnTo>
                    <a:pt x="370" y="313"/>
                  </a:lnTo>
                  <a:lnTo>
                    <a:pt x="371" y="312"/>
                  </a:lnTo>
                  <a:lnTo>
                    <a:pt x="372" y="312"/>
                  </a:lnTo>
                  <a:lnTo>
                    <a:pt x="372" y="311"/>
                  </a:lnTo>
                  <a:lnTo>
                    <a:pt x="373" y="311"/>
                  </a:lnTo>
                  <a:lnTo>
                    <a:pt x="361" y="297"/>
                  </a:lnTo>
                  <a:close/>
                  <a:moveTo>
                    <a:pt x="325" y="339"/>
                  </a:moveTo>
                  <a:lnTo>
                    <a:pt x="325" y="339"/>
                  </a:lnTo>
                  <a:lnTo>
                    <a:pt x="325" y="340"/>
                  </a:lnTo>
                  <a:lnTo>
                    <a:pt x="324" y="341"/>
                  </a:lnTo>
                  <a:lnTo>
                    <a:pt x="324" y="341"/>
                  </a:lnTo>
                  <a:lnTo>
                    <a:pt x="323" y="342"/>
                  </a:lnTo>
                  <a:lnTo>
                    <a:pt x="323" y="343"/>
                  </a:lnTo>
                  <a:lnTo>
                    <a:pt x="323" y="344"/>
                  </a:lnTo>
                  <a:lnTo>
                    <a:pt x="322" y="345"/>
                  </a:lnTo>
                  <a:lnTo>
                    <a:pt x="322" y="345"/>
                  </a:lnTo>
                  <a:lnTo>
                    <a:pt x="321" y="346"/>
                  </a:lnTo>
                  <a:lnTo>
                    <a:pt x="321" y="347"/>
                  </a:lnTo>
                  <a:lnTo>
                    <a:pt x="320" y="348"/>
                  </a:lnTo>
                  <a:lnTo>
                    <a:pt x="320" y="349"/>
                  </a:lnTo>
                  <a:lnTo>
                    <a:pt x="320" y="350"/>
                  </a:lnTo>
                  <a:lnTo>
                    <a:pt x="319" y="350"/>
                  </a:lnTo>
                  <a:lnTo>
                    <a:pt x="319" y="351"/>
                  </a:lnTo>
                  <a:lnTo>
                    <a:pt x="318" y="352"/>
                  </a:lnTo>
                  <a:lnTo>
                    <a:pt x="318" y="353"/>
                  </a:lnTo>
                  <a:lnTo>
                    <a:pt x="318" y="354"/>
                  </a:lnTo>
                  <a:lnTo>
                    <a:pt x="317" y="355"/>
                  </a:lnTo>
                  <a:lnTo>
                    <a:pt x="317" y="356"/>
                  </a:lnTo>
                  <a:lnTo>
                    <a:pt x="317" y="356"/>
                  </a:lnTo>
                  <a:lnTo>
                    <a:pt x="333" y="363"/>
                  </a:lnTo>
                  <a:lnTo>
                    <a:pt x="333" y="363"/>
                  </a:lnTo>
                  <a:lnTo>
                    <a:pt x="333" y="362"/>
                  </a:lnTo>
                  <a:lnTo>
                    <a:pt x="334" y="361"/>
                  </a:lnTo>
                  <a:lnTo>
                    <a:pt x="334" y="360"/>
                  </a:lnTo>
                  <a:lnTo>
                    <a:pt x="334" y="360"/>
                  </a:lnTo>
                  <a:lnTo>
                    <a:pt x="335" y="359"/>
                  </a:lnTo>
                  <a:lnTo>
                    <a:pt x="335" y="358"/>
                  </a:lnTo>
                  <a:lnTo>
                    <a:pt x="335" y="357"/>
                  </a:lnTo>
                  <a:lnTo>
                    <a:pt x="336" y="357"/>
                  </a:lnTo>
                  <a:lnTo>
                    <a:pt x="336" y="356"/>
                  </a:lnTo>
                  <a:lnTo>
                    <a:pt x="336" y="355"/>
                  </a:lnTo>
                  <a:lnTo>
                    <a:pt x="337" y="354"/>
                  </a:lnTo>
                  <a:lnTo>
                    <a:pt x="337" y="354"/>
                  </a:lnTo>
                  <a:lnTo>
                    <a:pt x="338" y="353"/>
                  </a:lnTo>
                  <a:lnTo>
                    <a:pt x="338" y="352"/>
                  </a:lnTo>
                  <a:lnTo>
                    <a:pt x="338" y="351"/>
                  </a:lnTo>
                  <a:lnTo>
                    <a:pt x="339" y="351"/>
                  </a:lnTo>
                  <a:lnTo>
                    <a:pt x="339" y="350"/>
                  </a:lnTo>
                  <a:lnTo>
                    <a:pt x="340" y="349"/>
                  </a:lnTo>
                  <a:lnTo>
                    <a:pt x="340" y="349"/>
                  </a:lnTo>
                  <a:lnTo>
                    <a:pt x="340" y="348"/>
                  </a:lnTo>
                  <a:lnTo>
                    <a:pt x="325" y="339"/>
                  </a:lnTo>
                  <a:close/>
                  <a:moveTo>
                    <a:pt x="306" y="392"/>
                  </a:moveTo>
                  <a:lnTo>
                    <a:pt x="306" y="392"/>
                  </a:lnTo>
                  <a:lnTo>
                    <a:pt x="306" y="393"/>
                  </a:lnTo>
                  <a:lnTo>
                    <a:pt x="306" y="394"/>
                  </a:lnTo>
                  <a:lnTo>
                    <a:pt x="306" y="394"/>
                  </a:lnTo>
                  <a:lnTo>
                    <a:pt x="306" y="395"/>
                  </a:lnTo>
                  <a:lnTo>
                    <a:pt x="305" y="396"/>
                  </a:lnTo>
                  <a:lnTo>
                    <a:pt x="305" y="397"/>
                  </a:lnTo>
                  <a:lnTo>
                    <a:pt x="305" y="398"/>
                  </a:lnTo>
                  <a:lnTo>
                    <a:pt x="305" y="399"/>
                  </a:lnTo>
                  <a:lnTo>
                    <a:pt x="305" y="400"/>
                  </a:lnTo>
                  <a:lnTo>
                    <a:pt x="305" y="401"/>
                  </a:lnTo>
                  <a:lnTo>
                    <a:pt x="305" y="402"/>
                  </a:lnTo>
                  <a:lnTo>
                    <a:pt x="305" y="403"/>
                  </a:lnTo>
                  <a:lnTo>
                    <a:pt x="305" y="404"/>
                  </a:lnTo>
                  <a:lnTo>
                    <a:pt x="304" y="405"/>
                  </a:lnTo>
                  <a:lnTo>
                    <a:pt x="304" y="406"/>
                  </a:lnTo>
                  <a:lnTo>
                    <a:pt x="304" y="407"/>
                  </a:lnTo>
                  <a:lnTo>
                    <a:pt x="304" y="408"/>
                  </a:lnTo>
                  <a:lnTo>
                    <a:pt x="304" y="409"/>
                  </a:lnTo>
                  <a:lnTo>
                    <a:pt x="304" y="410"/>
                  </a:lnTo>
                  <a:lnTo>
                    <a:pt x="304" y="410"/>
                  </a:lnTo>
                  <a:lnTo>
                    <a:pt x="322" y="411"/>
                  </a:lnTo>
                  <a:lnTo>
                    <a:pt x="322" y="411"/>
                  </a:lnTo>
                  <a:lnTo>
                    <a:pt x="322" y="410"/>
                  </a:lnTo>
                  <a:lnTo>
                    <a:pt x="322" y="409"/>
                  </a:lnTo>
                  <a:lnTo>
                    <a:pt x="322" y="408"/>
                  </a:lnTo>
                  <a:lnTo>
                    <a:pt x="322" y="407"/>
                  </a:lnTo>
                  <a:lnTo>
                    <a:pt x="322" y="406"/>
                  </a:lnTo>
                  <a:lnTo>
                    <a:pt x="322" y="406"/>
                  </a:lnTo>
                  <a:lnTo>
                    <a:pt x="322" y="405"/>
                  </a:lnTo>
                  <a:lnTo>
                    <a:pt x="322" y="404"/>
                  </a:lnTo>
                  <a:lnTo>
                    <a:pt x="322" y="403"/>
                  </a:lnTo>
                  <a:lnTo>
                    <a:pt x="322" y="402"/>
                  </a:lnTo>
                  <a:lnTo>
                    <a:pt x="323" y="401"/>
                  </a:lnTo>
                  <a:lnTo>
                    <a:pt x="323" y="400"/>
                  </a:lnTo>
                  <a:lnTo>
                    <a:pt x="323" y="400"/>
                  </a:lnTo>
                  <a:lnTo>
                    <a:pt x="323" y="399"/>
                  </a:lnTo>
                  <a:lnTo>
                    <a:pt x="323" y="398"/>
                  </a:lnTo>
                  <a:lnTo>
                    <a:pt x="323" y="397"/>
                  </a:lnTo>
                  <a:lnTo>
                    <a:pt x="323" y="396"/>
                  </a:lnTo>
                  <a:lnTo>
                    <a:pt x="323" y="395"/>
                  </a:lnTo>
                  <a:lnTo>
                    <a:pt x="323" y="395"/>
                  </a:lnTo>
                  <a:lnTo>
                    <a:pt x="306" y="392"/>
                  </a:lnTo>
                  <a:close/>
                  <a:moveTo>
                    <a:pt x="307" y="447"/>
                  </a:moveTo>
                  <a:lnTo>
                    <a:pt x="307" y="447"/>
                  </a:lnTo>
                  <a:lnTo>
                    <a:pt x="307" y="448"/>
                  </a:lnTo>
                  <a:lnTo>
                    <a:pt x="307" y="449"/>
                  </a:lnTo>
                  <a:lnTo>
                    <a:pt x="308" y="450"/>
                  </a:lnTo>
                  <a:lnTo>
                    <a:pt x="308" y="450"/>
                  </a:lnTo>
                  <a:lnTo>
                    <a:pt x="308" y="451"/>
                  </a:lnTo>
                  <a:lnTo>
                    <a:pt x="308" y="452"/>
                  </a:lnTo>
                  <a:lnTo>
                    <a:pt x="308" y="453"/>
                  </a:lnTo>
                  <a:lnTo>
                    <a:pt x="309" y="454"/>
                  </a:lnTo>
                  <a:lnTo>
                    <a:pt x="309" y="455"/>
                  </a:lnTo>
                  <a:lnTo>
                    <a:pt x="309" y="456"/>
                  </a:lnTo>
                  <a:lnTo>
                    <a:pt x="309" y="457"/>
                  </a:lnTo>
                  <a:lnTo>
                    <a:pt x="310" y="458"/>
                  </a:lnTo>
                  <a:lnTo>
                    <a:pt x="310" y="459"/>
                  </a:lnTo>
                  <a:lnTo>
                    <a:pt x="310" y="460"/>
                  </a:lnTo>
                  <a:lnTo>
                    <a:pt x="310" y="461"/>
                  </a:lnTo>
                  <a:lnTo>
                    <a:pt x="311" y="461"/>
                  </a:lnTo>
                  <a:lnTo>
                    <a:pt x="311" y="462"/>
                  </a:lnTo>
                  <a:lnTo>
                    <a:pt x="311" y="463"/>
                  </a:lnTo>
                  <a:lnTo>
                    <a:pt x="312" y="464"/>
                  </a:lnTo>
                  <a:lnTo>
                    <a:pt x="312" y="465"/>
                  </a:lnTo>
                  <a:lnTo>
                    <a:pt x="312" y="465"/>
                  </a:lnTo>
                  <a:lnTo>
                    <a:pt x="329" y="460"/>
                  </a:lnTo>
                  <a:lnTo>
                    <a:pt x="328" y="459"/>
                  </a:lnTo>
                  <a:lnTo>
                    <a:pt x="328" y="459"/>
                  </a:lnTo>
                  <a:lnTo>
                    <a:pt x="328" y="458"/>
                  </a:lnTo>
                  <a:lnTo>
                    <a:pt x="328" y="457"/>
                  </a:lnTo>
                  <a:lnTo>
                    <a:pt x="328" y="456"/>
                  </a:lnTo>
                  <a:lnTo>
                    <a:pt x="327" y="456"/>
                  </a:lnTo>
                  <a:lnTo>
                    <a:pt x="327" y="455"/>
                  </a:lnTo>
                  <a:lnTo>
                    <a:pt x="327" y="454"/>
                  </a:lnTo>
                  <a:lnTo>
                    <a:pt x="327" y="453"/>
                  </a:lnTo>
                  <a:lnTo>
                    <a:pt x="326" y="452"/>
                  </a:lnTo>
                  <a:lnTo>
                    <a:pt x="326" y="452"/>
                  </a:lnTo>
                  <a:lnTo>
                    <a:pt x="326" y="451"/>
                  </a:lnTo>
                  <a:lnTo>
                    <a:pt x="326" y="450"/>
                  </a:lnTo>
                  <a:lnTo>
                    <a:pt x="325" y="449"/>
                  </a:lnTo>
                  <a:lnTo>
                    <a:pt x="325" y="448"/>
                  </a:lnTo>
                  <a:lnTo>
                    <a:pt x="325" y="447"/>
                  </a:lnTo>
                  <a:lnTo>
                    <a:pt x="325" y="447"/>
                  </a:lnTo>
                  <a:lnTo>
                    <a:pt x="325" y="446"/>
                  </a:lnTo>
                  <a:lnTo>
                    <a:pt x="325" y="445"/>
                  </a:lnTo>
                  <a:lnTo>
                    <a:pt x="324" y="444"/>
                  </a:lnTo>
                  <a:lnTo>
                    <a:pt x="324" y="444"/>
                  </a:lnTo>
                  <a:lnTo>
                    <a:pt x="307" y="447"/>
                  </a:lnTo>
                  <a:close/>
                  <a:moveTo>
                    <a:pt x="328" y="499"/>
                  </a:moveTo>
                  <a:lnTo>
                    <a:pt x="328" y="499"/>
                  </a:lnTo>
                  <a:lnTo>
                    <a:pt x="328" y="499"/>
                  </a:lnTo>
                  <a:lnTo>
                    <a:pt x="329" y="500"/>
                  </a:lnTo>
                  <a:lnTo>
                    <a:pt x="329" y="501"/>
                  </a:lnTo>
                  <a:lnTo>
                    <a:pt x="330" y="502"/>
                  </a:lnTo>
                  <a:lnTo>
                    <a:pt x="330" y="502"/>
                  </a:lnTo>
                  <a:lnTo>
                    <a:pt x="331" y="503"/>
                  </a:lnTo>
                  <a:lnTo>
                    <a:pt x="331" y="504"/>
                  </a:lnTo>
                  <a:lnTo>
                    <a:pt x="332" y="505"/>
                  </a:lnTo>
                  <a:lnTo>
                    <a:pt x="332" y="505"/>
                  </a:lnTo>
                  <a:lnTo>
                    <a:pt x="333" y="506"/>
                  </a:lnTo>
                  <a:lnTo>
                    <a:pt x="333" y="507"/>
                  </a:lnTo>
                  <a:lnTo>
                    <a:pt x="334" y="508"/>
                  </a:lnTo>
                  <a:lnTo>
                    <a:pt x="334" y="508"/>
                  </a:lnTo>
                  <a:lnTo>
                    <a:pt x="335" y="509"/>
                  </a:lnTo>
                  <a:lnTo>
                    <a:pt x="336" y="510"/>
                  </a:lnTo>
                  <a:lnTo>
                    <a:pt x="336" y="511"/>
                  </a:lnTo>
                  <a:lnTo>
                    <a:pt x="337" y="511"/>
                  </a:lnTo>
                  <a:lnTo>
                    <a:pt x="337" y="512"/>
                  </a:lnTo>
                  <a:lnTo>
                    <a:pt x="338" y="513"/>
                  </a:lnTo>
                  <a:lnTo>
                    <a:pt x="338" y="514"/>
                  </a:lnTo>
                  <a:lnTo>
                    <a:pt x="339" y="514"/>
                  </a:lnTo>
                  <a:lnTo>
                    <a:pt x="353" y="503"/>
                  </a:lnTo>
                  <a:lnTo>
                    <a:pt x="352" y="502"/>
                  </a:lnTo>
                  <a:lnTo>
                    <a:pt x="352" y="502"/>
                  </a:lnTo>
                  <a:lnTo>
                    <a:pt x="351" y="501"/>
                  </a:lnTo>
                  <a:lnTo>
                    <a:pt x="351" y="500"/>
                  </a:lnTo>
                  <a:lnTo>
                    <a:pt x="350" y="500"/>
                  </a:lnTo>
                  <a:lnTo>
                    <a:pt x="350" y="499"/>
                  </a:lnTo>
                  <a:lnTo>
                    <a:pt x="349" y="499"/>
                  </a:lnTo>
                  <a:lnTo>
                    <a:pt x="349" y="498"/>
                  </a:lnTo>
                  <a:lnTo>
                    <a:pt x="348" y="497"/>
                  </a:lnTo>
                  <a:lnTo>
                    <a:pt x="348" y="497"/>
                  </a:lnTo>
                  <a:lnTo>
                    <a:pt x="347" y="496"/>
                  </a:lnTo>
                  <a:lnTo>
                    <a:pt x="347" y="495"/>
                  </a:lnTo>
                  <a:lnTo>
                    <a:pt x="346" y="495"/>
                  </a:lnTo>
                  <a:lnTo>
                    <a:pt x="346" y="494"/>
                  </a:lnTo>
                  <a:lnTo>
                    <a:pt x="345" y="493"/>
                  </a:lnTo>
                  <a:lnTo>
                    <a:pt x="345" y="493"/>
                  </a:lnTo>
                  <a:lnTo>
                    <a:pt x="344" y="492"/>
                  </a:lnTo>
                  <a:lnTo>
                    <a:pt x="344" y="491"/>
                  </a:lnTo>
                  <a:lnTo>
                    <a:pt x="343" y="491"/>
                  </a:lnTo>
                  <a:lnTo>
                    <a:pt x="343" y="490"/>
                  </a:lnTo>
                  <a:lnTo>
                    <a:pt x="343" y="490"/>
                  </a:lnTo>
                  <a:lnTo>
                    <a:pt x="328" y="499"/>
                  </a:lnTo>
                  <a:close/>
                  <a:moveTo>
                    <a:pt x="366" y="540"/>
                  </a:moveTo>
                  <a:lnTo>
                    <a:pt x="366" y="540"/>
                  </a:lnTo>
                  <a:lnTo>
                    <a:pt x="366" y="540"/>
                  </a:lnTo>
                  <a:lnTo>
                    <a:pt x="367" y="541"/>
                  </a:lnTo>
                  <a:lnTo>
                    <a:pt x="368" y="541"/>
                  </a:lnTo>
                  <a:lnTo>
                    <a:pt x="369" y="542"/>
                  </a:lnTo>
                  <a:lnTo>
                    <a:pt x="369" y="542"/>
                  </a:lnTo>
                  <a:lnTo>
                    <a:pt x="370" y="543"/>
                  </a:lnTo>
                  <a:lnTo>
                    <a:pt x="371" y="543"/>
                  </a:lnTo>
                  <a:lnTo>
                    <a:pt x="372" y="544"/>
                  </a:lnTo>
                  <a:lnTo>
                    <a:pt x="372" y="544"/>
                  </a:lnTo>
                  <a:lnTo>
                    <a:pt x="373" y="545"/>
                  </a:lnTo>
                  <a:lnTo>
                    <a:pt x="374" y="545"/>
                  </a:lnTo>
                  <a:lnTo>
                    <a:pt x="375" y="546"/>
                  </a:lnTo>
                  <a:lnTo>
                    <a:pt x="375" y="546"/>
                  </a:lnTo>
                  <a:lnTo>
                    <a:pt x="376" y="547"/>
                  </a:lnTo>
                  <a:lnTo>
                    <a:pt x="377" y="547"/>
                  </a:lnTo>
                  <a:lnTo>
                    <a:pt x="378" y="548"/>
                  </a:lnTo>
                  <a:lnTo>
                    <a:pt x="379" y="548"/>
                  </a:lnTo>
                  <a:lnTo>
                    <a:pt x="379" y="549"/>
                  </a:lnTo>
                  <a:lnTo>
                    <a:pt x="380" y="549"/>
                  </a:lnTo>
                  <a:lnTo>
                    <a:pt x="381" y="550"/>
                  </a:lnTo>
                  <a:lnTo>
                    <a:pt x="382" y="550"/>
                  </a:lnTo>
                  <a:lnTo>
                    <a:pt x="390" y="535"/>
                  </a:lnTo>
                  <a:lnTo>
                    <a:pt x="390" y="534"/>
                  </a:lnTo>
                  <a:lnTo>
                    <a:pt x="389" y="534"/>
                  </a:lnTo>
                  <a:lnTo>
                    <a:pt x="388" y="534"/>
                  </a:lnTo>
                  <a:lnTo>
                    <a:pt x="388" y="533"/>
                  </a:lnTo>
                  <a:lnTo>
                    <a:pt x="387" y="533"/>
                  </a:lnTo>
                  <a:lnTo>
                    <a:pt x="386" y="532"/>
                  </a:lnTo>
                  <a:lnTo>
                    <a:pt x="385" y="532"/>
                  </a:lnTo>
                  <a:lnTo>
                    <a:pt x="385" y="531"/>
                  </a:lnTo>
                  <a:lnTo>
                    <a:pt x="384" y="531"/>
                  </a:lnTo>
                  <a:lnTo>
                    <a:pt x="383" y="531"/>
                  </a:lnTo>
                  <a:lnTo>
                    <a:pt x="383" y="530"/>
                  </a:lnTo>
                  <a:lnTo>
                    <a:pt x="382" y="530"/>
                  </a:lnTo>
                  <a:lnTo>
                    <a:pt x="381" y="529"/>
                  </a:lnTo>
                  <a:lnTo>
                    <a:pt x="381" y="529"/>
                  </a:lnTo>
                  <a:lnTo>
                    <a:pt x="380" y="528"/>
                  </a:lnTo>
                  <a:lnTo>
                    <a:pt x="379" y="528"/>
                  </a:lnTo>
                  <a:lnTo>
                    <a:pt x="379" y="527"/>
                  </a:lnTo>
                  <a:lnTo>
                    <a:pt x="378" y="527"/>
                  </a:lnTo>
                  <a:lnTo>
                    <a:pt x="377" y="526"/>
                  </a:lnTo>
                  <a:lnTo>
                    <a:pt x="377" y="526"/>
                  </a:lnTo>
                  <a:lnTo>
                    <a:pt x="376" y="526"/>
                  </a:lnTo>
                  <a:lnTo>
                    <a:pt x="366" y="540"/>
                  </a:lnTo>
                  <a:close/>
                  <a:moveTo>
                    <a:pt x="416" y="564"/>
                  </a:moveTo>
                  <a:lnTo>
                    <a:pt x="416" y="564"/>
                  </a:lnTo>
                  <a:lnTo>
                    <a:pt x="416" y="564"/>
                  </a:lnTo>
                  <a:lnTo>
                    <a:pt x="417" y="565"/>
                  </a:lnTo>
                  <a:lnTo>
                    <a:pt x="418" y="565"/>
                  </a:lnTo>
                  <a:lnTo>
                    <a:pt x="419" y="565"/>
                  </a:lnTo>
                  <a:lnTo>
                    <a:pt x="420" y="565"/>
                  </a:lnTo>
                  <a:lnTo>
                    <a:pt x="421" y="566"/>
                  </a:lnTo>
                  <a:lnTo>
                    <a:pt x="422" y="566"/>
                  </a:lnTo>
                  <a:lnTo>
                    <a:pt x="423" y="566"/>
                  </a:lnTo>
                  <a:lnTo>
                    <a:pt x="424" y="566"/>
                  </a:lnTo>
                  <a:lnTo>
                    <a:pt x="424" y="566"/>
                  </a:lnTo>
                  <a:lnTo>
                    <a:pt x="425" y="567"/>
                  </a:lnTo>
                  <a:lnTo>
                    <a:pt x="426" y="567"/>
                  </a:lnTo>
                  <a:lnTo>
                    <a:pt x="427" y="567"/>
                  </a:lnTo>
                  <a:lnTo>
                    <a:pt x="428" y="567"/>
                  </a:lnTo>
                  <a:lnTo>
                    <a:pt x="429" y="567"/>
                  </a:lnTo>
                  <a:lnTo>
                    <a:pt x="430" y="568"/>
                  </a:lnTo>
                  <a:lnTo>
                    <a:pt x="431" y="568"/>
                  </a:lnTo>
                  <a:lnTo>
                    <a:pt x="432" y="568"/>
                  </a:lnTo>
                  <a:lnTo>
                    <a:pt x="433" y="568"/>
                  </a:lnTo>
                  <a:lnTo>
                    <a:pt x="434" y="568"/>
                  </a:lnTo>
                  <a:lnTo>
                    <a:pt x="434" y="568"/>
                  </a:lnTo>
                  <a:lnTo>
                    <a:pt x="437" y="551"/>
                  </a:lnTo>
                  <a:lnTo>
                    <a:pt x="437" y="551"/>
                  </a:lnTo>
                  <a:lnTo>
                    <a:pt x="436" y="551"/>
                  </a:lnTo>
                  <a:lnTo>
                    <a:pt x="435" y="551"/>
                  </a:lnTo>
                  <a:lnTo>
                    <a:pt x="434" y="550"/>
                  </a:lnTo>
                  <a:lnTo>
                    <a:pt x="433" y="550"/>
                  </a:lnTo>
                  <a:lnTo>
                    <a:pt x="432" y="550"/>
                  </a:lnTo>
                  <a:lnTo>
                    <a:pt x="431" y="550"/>
                  </a:lnTo>
                  <a:lnTo>
                    <a:pt x="431" y="550"/>
                  </a:lnTo>
                  <a:lnTo>
                    <a:pt x="430" y="550"/>
                  </a:lnTo>
                  <a:lnTo>
                    <a:pt x="429" y="549"/>
                  </a:lnTo>
                  <a:lnTo>
                    <a:pt x="428" y="549"/>
                  </a:lnTo>
                  <a:lnTo>
                    <a:pt x="427" y="549"/>
                  </a:lnTo>
                  <a:lnTo>
                    <a:pt x="427" y="549"/>
                  </a:lnTo>
                  <a:lnTo>
                    <a:pt x="426" y="549"/>
                  </a:lnTo>
                  <a:lnTo>
                    <a:pt x="425" y="548"/>
                  </a:lnTo>
                  <a:lnTo>
                    <a:pt x="424" y="548"/>
                  </a:lnTo>
                  <a:lnTo>
                    <a:pt x="423" y="548"/>
                  </a:lnTo>
                  <a:lnTo>
                    <a:pt x="422" y="548"/>
                  </a:lnTo>
                  <a:lnTo>
                    <a:pt x="422" y="548"/>
                  </a:lnTo>
                  <a:lnTo>
                    <a:pt x="421" y="547"/>
                  </a:lnTo>
                  <a:lnTo>
                    <a:pt x="421" y="547"/>
                  </a:lnTo>
                  <a:lnTo>
                    <a:pt x="416" y="564"/>
                  </a:lnTo>
                  <a:close/>
                  <a:moveTo>
                    <a:pt x="471" y="569"/>
                  </a:moveTo>
                  <a:lnTo>
                    <a:pt x="471" y="569"/>
                  </a:lnTo>
                  <a:lnTo>
                    <a:pt x="472" y="569"/>
                  </a:lnTo>
                  <a:lnTo>
                    <a:pt x="473" y="569"/>
                  </a:lnTo>
                  <a:lnTo>
                    <a:pt x="474" y="569"/>
                  </a:lnTo>
                  <a:lnTo>
                    <a:pt x="475" y="569"/>
                  </a:lnTo>
                  <a:lnTo>
                    <a:pt x="476" y="569"/>
                  </a:lnTo>
                  <a:lnTo>
                    <a:pt x="477" y="569"/>
                  </a:lnTo>
                  <a:lnTo>
                    <a:pt x="478" y="569"/>
                  </a:lnTo>
                  <a:lnTo>
                    <a:pt x="479" y="568"/>
                  </a:lnTo>
                  <a:lnTo>
                    <a:pt x="480" y="568"/>
                  </a:lnTo>
                  <a:lnTo>
                    <a:pt x="480" y="568"/>
                  </a:lnTo>
                  <a:lnTo>
                    <a:pt x="481" y="568"/>
                  </a:lnTo>
                  <a:lnTo>
                    <a:pt x="482" y="568"/>
                  </a:lnTo>
                  <a:lnTo>
                    <a:pt x="483" y="568"/>
                  </a:lnTo>
                  <a:lnTo>
                    <a:pt x="484" y="568"/>
                  </a:lnTo>
                  <a:lnTo>
                    <a:pt x="485" y="567"/>
                  </a:lnTo>
                  <a:lnTo>
                    <a:pt x="486" y="567"/>
                  </a:lnTo>
                  <a:lnTo>
                    <a:pt x="487" y="567"/>
                  </a:lnTo>
                  <a:lnTo>
                    <a:pt x="488" y="567"/>
                  </a:lnTo>
                  <a:lnTo>
                    <a:pt x="489" y="567"/>
                  </a:lnTo>
                  <a:lnTo>
                    <a:pt x="490" y="566"/>
                  </a:lnTo>
                  <a:lnTo>
                    <a:pt x="490" y="566"/>
                  </a:lnTo>
                  <a:lnTo>
                    <a:pt x="486" y="549"/>
                  </a:lnTo>
                  <a:lnTo>
                    <a:pt x="486" y="549"/>
                  </a:lnTo>
                  <a:lnTo>
                    <a:pt x="485" y="549"/>
                  </a:lnTo>
                  <a:lnTo>
                    <a:pt x="485" y="550"/>
                  </a:lnTo>
                  <a:lnTo>
                    <a:pt x="484" y="550"/>
                  </a:lnTo>
                  <a:lnTo>
                    <a:pt x="483" y="550"/>
                  </a:lnTo>
                  <a:lnTo>
                    <a:pt x="482" y="550"/>
                  </a:lnTo>
                  <a:lnTo>
                    <a:pt x="481" y="550"/>
                  </a:lnTo>
                  <a:lnTo>
                    <a:pt x="480" y="550"/>
                  </a:lnTo>
                  <a:lnTo>
                    <a:pt x="479" y="551"/>
                  </a:lnTo>
                  <a:lnTo>
                    <a:pt x="479" y="551"/>
                  </a:lnTo>
                  <a:lnTo>
                    <a:pt x="478" y="551"/>
                  </a:lnTo>
                  <a:lnTo>
                    <a:pt x="477" y="551"/>
                  </a:lnTo>
                  <a:lnTo>
                    <a:pt x="476" y="551"/>
                  </a:lnTo>
                  <a:lnTo>
                    <a:pt x="475" y="551"/>
                  </a:lnTo>
                  <a:lnTo>
                    <a:pt x="474" y="551"/>
                  </a:lnTo>
                  <a:lnTo>
                    <a:pt x="474" y="551"/>
                  </a:lnTo>
                  <a:lnTo>
                    <a:pt x="473" y="551"/>
                  </a:lnTo>
                  <a:lnTo>
                    <a:pt x="472" y="552"/>
                  </a:lnTo>
                  <a:lnTo>
                    <a:pt x="471" y="552"/>
                  </a:lnTo>
                  <a:lnTo>
                    <a:pt x="470" y="552"/>
                  </a:lnTo>
                  <a:lnTo>
                    <a:pt x="470" y="552"/>
                  </a:lnTo>
                  <a:lnTo>
                    <a:pt x="471" y="569"/>
                  </a:lnTo>
                  <a:close/>
                  <a:moveTo>
                    <a:pt x="525" y="554"/>
                  </a:moveTo>
                  <a:lnTo>
                    <a:pt x="525" y="554"/>
                  </a:lnTo>
                  <a:lnTo>
                    <a:pt x="525" y="554"/>
                  </a:lnTo>
                  <a:lnTo>
                    <a:pt x="526" y="554"/>
                  </a:lnTo>
                  <a:lnTo>
                    <a:pt x="527" y="553"/>
                  </a:lnTo>
                  <a:lnTo>
                    <a:pt x="528" y="553"/>
                  </a:lnTo>
                  <a:lnTo>
                    <a:pt x="529" y="552"/>
                  </a:lnTo>
                  <a:lnTo>
                    <a:pt x="529" y="552"/>
                  </a:lnTo>
                  <a:lnTo>
                    <a:pt x="530" y="551"/>
                  </a:lnTo>
                  <a:lnTo>
                    <a:pt x="531" y="551"/>
                  </a:lnTo>
                  <a:lnTo>
                    <a:pt x="532" y="551"/>
                  </a:lnTo>
                  <a:lnTo>
                    <a:pt x="533" y="550"/>
                  </a:lnTo>
                  <a:lnTo>
                    <a:pt x="533" y="550"/>
                  </a:lnTo>
                  <a:lnTo>
                    <a:pt x="534" y="549"/>
                  </a:lnTo>
                  <a:lnTo>
                    <a:pt x="535" y="549"/>
                  </a:lnTo>
                  <a:lnTo>
                    <a:pt x="536" y="548"/>
                  </a:lnTo>
                  <a:lnTo>
                    <a:pt x="537" y="548"/>
                  </a:lnTo>
                  <a:lnTo>
                    <a:pt x="537" y="547"/>
                  </a:lnTo>
                  <a:lnTo>
                    <a:pt x="538" y="547"/>
                  </a:lnTo>
                  <a:lnTo>
                    <a:pt x="539" y="546"/>
                  </a:lnTo>
                  <a:lnTo>
                    <a:pt x="540" y="546"/>
                  </a:lnTo>
                  <a:lnTo>
                    <a:pt x="540" y="545"/>
                  </a:lnTo>
                  <a:lnTo>
                    <a:pt x="541" y="545"/>
                  </a:lnTo>
                  <a:lnTo>
                    <a:pt x="532" y="530"/>
                  </a:lnTo>
                  <a:lnTo>
                    <a:pt x="531" y="531"/>
                  </a:lnTo>
                  <a:lnTo>
                    <a:pt x="530" y="531"/>
                  </a:lnTo>
                  <a:lnTo>
                    <a:pt x="530" y="531"/>
                  </a:lnTo>
                  <a:lnTo>
                    <a:pt x="529" y="532"/>
                  </a:lnTo>
                  <a:lnTo>
                    <a:pt x="528" y="532"/>
                  </a:lnTo>
                  <a:lnTo>
                    <a:pt x="527" y="533"/>
                  </a:lnTo>
                  <a:lnTo>
                    <a:pt x="527" y="533"/>
                  </a:lnTo>
                  <a:lnTo>
                    <a:pt x="526" y="534"/>
                  </a:lnTo>
                  <a:lnTo>
                    <a:pt x="525" y="534"/>
                  </a:lnTo>
                  <a:lnTo>
                    <a:pt x="525" y="534"/>
                  </a:lnTo>
                  <a:lnTo>
                    <a:pt x="524" y="535"/>
                  </a:lnTo>
                  <a:lnTo>
                    <a:pt x="523" y="535"/>
                  </a:lnTo>
                  <a:lnTo>
                    <a:pt x="522" y="536"/>
                  </a:lnTo>
                  <a:lnTo>
                    <a:pt x="522" y="536"/>
                  </a:lnTo>
                  <a:lnTo>
                    <a:pt x="521" y="536"/>
                  </a:lnTo>
                  <a:lnTo>
                    <a:pt x="520" y="537"/>
                  </a:lnTo>
                  <a:lnTo>
                    <a:pt x="520" y="537"/>
                  </a:lnTo>
                  <a:lnTo>
                    <a:pt x="519" y="538"/>
                  </a:lnTo>
                  <a:lnTo>
                    <a:pt x="518" y="538"/>
                  </a:lnTo>
                  <a:lnTo>
                    <a:pt x="517" y="538"/>
                  </a:lnTo>
                  <a:lnTo>
                    <a:pt x="517" y="538"/>
                  </a:lnTo>
                  <a:lnTo>
                    <a:pt x="525" y="554"/>
                  </a:lnTo>
                  <a:close/>
                  <a:moveTo>
                    <a:pt x="570" y="521"/>
                  </a:moveTo>
                  <a:lnTo>
                    <a:pt x="570" y="521"/>
                  </a:lnTo>
                  <a:lnTo>
                    <a:pt x="570" y="520"/>
                  </a:lnTo>
                  <a:lnTo>
                    <a:pt x="570" y="520"/>
                  </a:lnTo>
                  <a:lnTo>
                    <a:pt x="571" y="519"/>
                  </a:lnTo>
                  <a:lnTo>
                    <a:pt x="572" y="518"/>
                  </a:lnTo>
                  <a:lnTo>
                    <a:pt x="572" y="518"/>
                  </a:lnTo>
                  <a:lnTo>
                    <a:pt x="573" y="517"/>
                  </a:lnTo>
                  <a:lnTo>
                    <a:pt x="574" y="516"/>
                  </a:lnTo>
                  <a:lnTo>
                    <a:pt x="574" y="516"/>
                  </a:lnTo>
                  <a:lnTo>
                    <a:pt x="575" y="515"/>
                  </a:lnTo>
                  <a:lnTo>
                    <a:pt x="575" y="514"/>
                  </a:lnTo>
                  <a:lnTo>
                    <a:pt x="576" y="514"/>
                  </a:lnTo>
                  <a:lnTo>
                    <a:pt x="576" y="513"/>
                  </a:lnTo>
                  <a:lnTo>
                    <a:pt x="577" y="512"/>
                  </a:lnTo>
                  <a:lnTo>
                    <a:pt x="578" y="511"/>
                  </a:lnTo>
                  <a:lnTo>
                    <a:pt x="578" y="511"/>
                  </a:lnTo>
                  <a:lnTo>
                    <a:pt x="579" y="510"/>
                  </a:lnTo>
                  <a:lnTo>
                    <a:pt x="579" y="509"/>
                  </a:lnTo>
                  <a:lnTo>
                    <a:pt x="580" y="508"/>
                  </a:lnTo>
                  <a:lnTo>
                    <a:pt x="580" y="508"/>
                  </a:lnTo>
                  <a:lnTo>
                    <a:pt x="581" y="507"/>
                  </a:lnTo>
                  <a:lnTo>
                    <a:pt x="581" y="506"/>
                  </a:lnTo>
                  <a:lnTo>
                    <a:pt x="567" y="496"/>
                  </a:lnTo>
                  <a:lnTo>
                    <a:pt x="567" y="497"/>
                  </a:lnTo>
                  <a:lnTo>
                    <a:pt x="566" y="497"/>
                  </a:lnTo>
                  <a:lnTo>
                    <a:pt x="566" y="498"/>
                  </a:lnTo>
                  <a:lnTo>
                    <a:pt x="565" y="499"/>
                  </a:lnTo>
                  <a:lnTo>
                    <a:pt x="565" y="499"/>
                  </a:lnTo>
                  <a:lnTo>
                    <a:pt x="564" y="500"/>
                  </a:lnTo>
                  <a:lnTo>
                    <a:pt x="564" y="500"/>
                  </a:lnTo>
                  <a:lnTo>
                    <a:pt x="563" y="501"/>
                  </a:lnTo>
                  <a:lnTo>
                    <a:pt x="563" y="502"/>
                  </a:lnTo>
                  <a:lnTo>
                    <a:pt x="562" y="502"/>
                  </a:lnTo>
                  <a:lnTo>
                    <a:pt x="562" y="503"/>
                  </a:lnTo>
                  <a:lnTo>
                    <a:pt x="561" y="504"/>
                  </a:lnTo>
                  <a:lnTo>
                    <a:pt x="561" y="504"/>
                  </a:lnTo>
                  <a:lnTo>
                    <a:pt x="560" y="505"/>
                  </a:lnTo>
                  <a:lnTo>
                    <a:pt x="560" y="505"/>
                  </a:lnTo>
                  <a:lnTo>
                    <a:pt x="559" y="506"/>
                  </a:lnTo>
                  <a:lnTo>
                    <a:pt x="559" y="507"/>
                  </a:lnTo>
                  <a:lnTo>
                    <a:pt x="558" y="507"/>
                  </a:lnTo>
                  <a:lnTo>
                    <a:pt x="557" y="508"/>
                  </a:lnTo>
                  <a:lnTo>
                    <a:pt x="557" y="509"/>
                  </a:lnTo>
                  <a:lnTo>
                    <a:pt x="557" y="509"/>
                  </a:lnTo>
                  <a:lnTo>
                    <a:pt x="570" y="521"/>
                  </a:lnTo>
                  <a:close/>
                  <a:moveTo>
                    <a:pt x="599" y="474"/>
                  </a:moveTo>
                  <a:lnTo>
                    <a:pt x="599" y="474"/>
                  </a:lnTo>
                  <a:lnTo>
                    <a:pt x="600" y="473"/>
                  </a:lnTo>
                  <a:lnTo>
                    <a:pt x="600" y="472"/>
                  </a:lnTo>
                  <a:lnTo>
                    <a:pt x="600" y="471"/>
                  </a:lnTo>
                  <a:lnTo>
                    <a:pt x="601" y="470"/>
                  </a:lnTo>
                  <a:lnTo>
                    <a:pt x="601" y="469"/>
                  </a:lnTo>
                  <a:lnTo>
                    <a:pt x="601" y="469"/>
                  </a:lnTo>
                  <a:lnTo>
                    <a:pt x="602" y="468"/>
                  </a:lnTo>
                  <a:lnTo>
                    <a:pt x="602" y="467"/>
                  </a:lnTo>
                  <a:lnTo>
                    <a:pt x="602" y="466"/>
                  </a:lnTo>
                  <a:lnTo>
                    <a:pt x="603" y="465"/>
                  </a:lnTo>
                  <a:lnTo>
                    <a:pt x="603" y="464"/>
                  </a:lnTo>
                  <a:lnTo>
                    <a:pt x="603" y="463"/>
                  </a:lnTo>
                  <a:lnTo>
                    <a:pt x="603" y="462"/>
                  </a:lnTo>
                  <a:lnTo>
                    <a:pt x="604" y="461"/>
                  </a:lnTo>
                  <a:lnTo>
                    <a:pt x="604" y="461"/>
                  </a:lnTo>
                  <a:lnTo>
                    <a:pt x="604" y="460"/>
                  </a:lnTo>
                  <a:lnTo>
                    <a:pt x="604" y="459"/>
                  </a:lnTo>
                  <a:lnTo>
                    <a:pt x="605" y="458"/>
                  </a:lnTo>
                  <a:lnTo>
                    <a:pt x="605" y="457"/>
                  </a:lnTo>
                  <a:lnTo>
                    <a:pt x="605" y="456"/>
                  </a:lnTo>
                  <a:lnTo>
                    <a:pt x="605" y="456"/>
                  </a:lnTo>
                  <a:lnTo>
                    <a:pt x="588" y="451"/>
                  </a:lnTo>
                  <a:lnTo>
                    <a:pt x="588" y="452"/>
                  </a:lnTo>
                  <a:lnTo>
                    <a:pt x="588" y="452"/>
                  </a:lnTo>
                  <a:lnTo>
                    <a:pt x="588" y="453"/>
                  </a:lnTo>
                  <a:lnTo>
                    <a:pt x="588" y="454"/>
                  </a:lnTo>
                  <a:lnTo>
                    <a:pt x="587" y="455"/>
                  </a:lnTo>
                  <a:lnTo>
                    <a:pt x="587" y="456"/>
                  </a:lnTo>
                  <a:lnTo>
                    <a:pt x="587" y="456"/>
                  </a:lnTo>
                  <a:lnTo>
                    <a:pt x="587" y="457"/>
                  </a:lnTo>
                  <a:lnTo>
                    <a:pt x="586" y="458"/>
                  </a:lnTo>
                  <a:lnTo>
                    <a:pt x="586" y="459"/>
                  </a:lnTo>
                  <a:lnTo>
                    <a:pt x="586" y="459"/>
                  </a:lnTo>
                  <a:lnTo>
                    <a:pt x="586" y="460"/>
                  </a:lnTo>
                  <a:lnTo>
                    <a:pt x="585" y="461"/>
                  </a:lnTo>
                  <a:lnTo>
                    <a:pt x="585" y="462"/>
                  </a:lnTo>
                  <a:lnTo>
                    <a:pt x="585" y="463"/>
                  </a:lnTo>
                  <a:lnTo>
                    <a:pt x="584" y="463"/>
                  </a:lnTo>
                  <a:lnTo>
                    <a:pt x="584" y="464"/>
                  </a:lnTo>
                  <a:lnTo>
                    <a:pt x="584" y="465"/>
                  </a:lnTo>
                  <a:lnTo>
                    <a:pt x="584" y="466"/>
                  </a:lnTo>
                  <a:lnTo>
                    <a:pt x="583" y="467"/>
                  </a:lnTo>
                  <a:lnTo>
                    <a:pt x="583" y="467"/>
                  </a:lnTo>
                  <a:lnTo>
                    <a:pt x="599" y="474"/>
                  </a:lnTo>
                  <a:close/>
                  <a:moveTo>
                    <a:pt x="610" y="419"/>
                  </a:moveTo>
                  <a:lnTo>
                    <a:pt x="610" y="419"/>
                  </a:lnTo>
                  <a:lnTo>
                    <a:pt x="610" y="419"/>
                  </a:lnTo>
                  <a:lnTo>
                    <a:pt x="610" y="418"/>
                  </a:lnTo>
                  <a:lnTo>
                    <a:pt x="610" y="417"/>
                  </a:lnTo>
                  <a:lnTo>
                    <a:pt x="610" y="416"/>
                  </a:lnTo>
                  <a:lnTo>
                    <a:pt x="610" y="415"/>
                  </a:lnTo>
                  <a:lnTo>
                    <a:pt x="610" y="414"/>
                  </a:lnTo>
                  <a:lnTo>
                    <a:pt x="610" y="413"/>
                  </a:lnTo>
                  <a:lnTo>
                    <a:pt x="610" y="412"/>
                  </a:lnTo>
                  <a:lnTo>
                    <a:pt x="610" y="411"/>
                  </a:lnTo>
                  <a:lnTo>
                    <a:pt x="610" y="410"/>
                  </a:lnTo>
                  <a:lnTo>
                    <a:pt x="610" y="409"/>
                  </a:lnTo>
                  <a:lnTo>
                    <a:pt x="610" y="408"/>
                  </a:lnTo>
                  <a:lnTo>
                    <a:pt x="610" y="407"/>
                  </a:lnTo>
                  <a:lnTo>
                    <a:pt x="610" y="406"/>
                  </a:lnTo>
                  <a:lnTo>
                    <a:pt x="610" y="405"/>
                  </a:lnTo>
                  <a:lnTo>
                    <a:pt x="610" y="404"/>
                  </a:lnTo>
                  <a:lnTo>
                    <a:pt x="610" y="403"/>
                  </a:lnTo>
                  <a:lnTo>
                    <a:pt x="610" y="402"/>
                  </a:lnTo>
                  <a:lnTo>
                    <a:pt x="609" y="401"/>
                  </a:lnTo>
                  <a:lnTo>
                    <a:pt x="609" y="400"/>
                  </a:lnTo>
                  <a:lnTo>
                    <a:pt x="592" y="402"/>
                  </a:lnTo>
                  <a:lnTo>
                    <a:pt x="592" y="403"/>
                  </a:lnTo>
                  <a:lnTo>
                    <a:pt x="592" y="404"/>
                  </a:lnTo>
                  <a:lnTo>
                    <a:pt x="592" y="405"/>
                  </a:lnTo>
                  <a:lnTo>
                    <a:pt x="592" y="406"/>
                  </a:lnTo>
                  <a:lnTo>
                    <a:pt x="592" y="406"/>
                  </a:lnTo>
                  <a:lnTo>
                    <a:pt x="592" y="407"/>
                  </a:lnTo>
                  <a:lnTo>
                    <a:pt x="592" y="408"/>
                  </a:lnTo>
                  <a:lnTo>
                    <a:pt x="592" y="409"/>
                  </a:lnTo>
                  <a:lnTo>
                    <a:pt x="592" y="410"/>
                  </a:lnTo>
                  <a:lnTo>
                    <a:pt x="593" y="411"/>
                  </a:lnTo>
                  <a:lnTo>
                    <a:pt x="593" y="412"/>
                  </a:lnTo>
                  <a:lnTo>
                    <a:pt x="593" y="412"/>
                  </a:lnTo>
                  <a:lnTo>
                    <a:pt x="593" y="413"/>
                  </a:lnTo>
                  <a:lnTo>
                    <a:pt x="593" y="414"/>
                  </a:lnTo>
                  <a:lnTo>
                    <a:pt x="593" y="415"/>
                  </a:lnTo>
                  <a:lnTo>
                    <a:pt x="593" y="416"/>
                  </a:lnTo>
                  <a:lnTo>
                    <a:pt x="593" y="417"/>
                  </a:lnTo>
                  <a:lnTo>
                    <a:pt x="593" y="418"/>
                  </a:lnTo>
                  <a:lnTo>
                    <a:pt x="593" y="419"/>
                  </a:lnTo>
                  <a:lnTo>
                    <a:pt x="593" y="419"/>
                  </a:lnTo>
                  <a:lnTo>
                    <a:pt x="610" y="419"/>
                  </a:lnTo>
                  <a:close/>
                  <a:moveTo>
                    <a:pt x="601" y="364"/>
                  </a:moveTo>
                  <a:lnTo>
                    <a:pt x="601" y="364"/>
                  </a:lnTo>
                  <a:lnTo>
                    <a:pt x="601" y="363"/>
                  </a:lnTo>
                  <a:lnTo>
                    <a:pt x="600" y="362"/>
                  </a:lnTo>
                  <a:lnTo>
                    <a:pt x="600" y="362"/>
                  </a:lnTo>
                  <a:lnTo>
                    <a:pt x="600" y="361"/>
                  </a:lnTo>
                  <a:lnTo>
                    <a:pt x="599" y="360"/>
                  </a:lnTo>
                  <a:lnTo>
                    <a:pt x="599" y="359"/>
                  </a:lnTo>
                  <a:lnTo>
                    <a:pt x="599" y="358"/>
                  </a:lnTo>
                  <a:lnTo>
                    <a:pt x="598" y="357"/>
                  </a:lnTo>
                  <a:lnTo>
                    <a:pt x="598" y="356"/>
                  </a:lnTo>
                  <a:lnTo>
                    <a:pt x="598" y="356"/>
                  </a:lnTo>
                  <a:lnTo>
                    <a:pt x="597" y="355"/>
                  </a:lnTo>
                  <a:lnTo>
                    <a:pt x="597" y="354"/>
                  </a:lnTo>
                  <a:lnTo>
                    <a:pt x="596" y="353"/>
                  </a:lnTo>
                  <a:lnTo>
                    <a:pt x="596" y="352"/>
                  </a:lnTo>
                  <a:lnTo>
                    <a:pt x="596" y="351"/>
                  </a:lnTo>
                  <a:lnTo>
                    <a:pt x="595" y="350"/>
                  </a:lnTo>
                  <a:lnTo>
                    <a:pt x="595" y="350"/>
                  </a:lnTo>
                  <a:lnTo>
                    <a:pt x="594" y="349"/>
                  </a:lnTo>
                  <a:lnTo>
                    <a:pt x="594" y="348"/>
                  </a:lnTo>
                  <a:lnTo>
                    <a:pt x="594" y="347"/>
                  </a:lnTo>
                  <a:lnTo>
                    <a:pt x="593" y="347"/>
                  </a:lnTo>
                  <a:lnTo>
                    <a:pt x="578" y="355"/>
                  </a:lnTo>
                  <a:lnTo>
                    <a:pt x="578" y="355"/>
                  </a:lnTo>
                  <a:lnTo>
                    <a:pt x="578" y="356"/>
                  </a:lnTo>
                  <a:lnTo>
                    <a:pt x="579" y="357"/>
                  </a:lnTo>
                  <a:lnTo>
                    <a:pt x="579" y="357"/>
                  </a:lnTo>
                  <a:lnTo>
                    <a:pt x="579" y="358"/>
                  </a:lnTo>
                  <a:lnTo>
                    <a:pt x="580" y="359"/>
                  </a:lnTo>
                  <a:lnTo>
                    <a:pt x="580" y="360"/>
                  </a:lnTo>
                  <a:lnTo>
                    <a:pt x="580" y="360"/>
                  </a:lnTo>
                  <a:lnTo>
                    <a:pt x="581" y="361"/>
                  </a:lnTo>
                  <a:lnTo>
                    <a:pt x="581" y="362"/>
                  </a:lnTo>
                  <a:lnTo>
                    <a:pt x="581" y="363"/>
                  </a:lnTo>
                  <a:lnTo>
                    <a:pt x="582" y="363"/>
                  </a:lnTo>
                  <a:lnTo>
                    <a:pt x="582" y="364"/>
                  </a:lnTo>
                  <a:lnTo>
                    <a:pt x="582" y="365"/>
                  </a:lnTo>
                  <a:lnTo>
                    <a:pt x="583" y="366"/>
                  </a:lnTo>
                  <a:lnTo>
                    <a:pt x="583" y="366"/>
                  </a:lnTo>
                  <a:lnTo>
                    <a:pt x="583" y="367"/>
                  </a:lnTo>
                  <a:lnTo>
                    <a:pt x="584" y="368"/>
                  </a:lnTo>
                  <a:lnTo>
                    <a:pt x="584" y="369"/>
                  </a:lnTo>
                  <a:lnTo>
                    <a:pt x="584" y="369"/>
                  </a:lnTo>
                  <a:lnTo>
                    <a:pt x="584" y="370"/>
                  </a:lnTo>
                  <a:lnTo>
                    <a:pt x="601" y="364"/>
                  </a:lnTo>
                  <a:close/>
                  <a:moveTo>
                    <a:pt x="573" y="316"/>
                  </a:moveTo>
                  <a:lnTo>
                    <a:pt x="573" y="316"/>
                  </a:lnTo>
                  <a:lnTo>
                    <a:pt x="572" y="316"/>
                  </a:lnTo>
                  <a:lnTo>
                    <a:pt x="572" y="315"/>
                  </a:lnTo>
                  <a:lnTo>
                    <a:pt x="571" y="315"/>
                  </a:lnTo>
                  <a:lnTo>
                    <a:pt x="570" y="314"/>
                  </a:lnTo>
                  <a:lnTo>
                    <a:pt x="570" y="313"/>
                  </a:lnTo>
                  <a:lnTo>
                    <a:pt x="569" y="313"/>
                  </a:lnTo>
                  <a:lnTo>
                    <a:pt x="569" y="312"/>
                  </a:lnTo>
                  <a:lnTo>
                    <a:pt x="568" y="311"/>
                  </a:lnTo>
                  <a:lnTo>
                    <a:pt x="567" y="311"/>
                  </a:lnTo>
                  <a:lnTo>
                    <a:pt x="567" y="310"/>
                  </a:lnTo>
                  <a:lnTo>
                    <a:pt x="566" y="309"/>
                  </a:lnTo>
                  <a:lnTo>
                    <a:pt x="565" y="309"/>
                  </a:lnTo>
                  <a:lnTo>
                    <a:pt x="565" y="308"/>
                  </a:lnTo>
                  <a:lnTo>
                    <a:pt x="564" y="307"/>
                  </a:lnTo>
                  <a:lnTo>
                    <a:pt x="563" y="307"/>
                  </a:lnTo>
                  <a:lnTo>
                    <a:pt x="563" y="306"/>
                  </a:lnTo>
                  <a:lnTo>
                    <a:pt x="562" y="305"/>
                  </a:lnTo>
                  <a:lnTo>
                    <a:pt x="561" y="305"/>
                  </a:lnTo>
                  <a:lnTo>
                    <a:pt x="561" y="304"/>
                  </a:lnTo>
                  <a:lnTo>
                    <a:pt x="560" y="304"/>
                  </a:lnTo>
                  <a:lnTo>
                    <a:pt x="559" y="303"/>
                  </a:lnTo>
                  <a:lnTo>
                    <a:pt x="548" y="316"/>
                  </a:lnTo>
                  <a:lnTo>
                    <a:pt x="548" y="317"/>
                  </a:lnTo>
                  <a:lnTo>
                    <a:pt x="549" y="317"/>
                  </a:lnTo>
                  <a:lnTo>
                    <a:pt x="549" y="318"/>
                  </a:lnTo>
                  <a:lnTo>
                    <a:pt x="550" y="318"/>
                  </a:lnTo>
                  <a:lnTo>
                    <a:pt x="551" y="319"/>
                  </a:lnTo>
                  <a:lnTo>
                    <a:pt x="551" y="319"/>
                  </a:lnTo>
                  <a:lnTo>
                    <a:pt x="552" y="320"/>
                  </a:lnTo>
                  <a:lnTo>
                    <a:pt x="552" y="320"/>
                  </a:lnTo>
                  <a:lnTo>
                    <a:pt x="553" y="321"/>
                  </a:lnTo>
                  <a:lnTo>
                    <a:pt x="554" y="322"/>
                  </a:lnTo>
                  <a:lnTo>
                    <a:pt x="554" y="322"/>
                  </a:lnTo>
                  <a:lnTo>
                    <a:pt x="555" y="323"/>
                  </a:lnTo>
                  <a:lnTo>
                    <a:pt x="555" y="323"/>
                  </a:lnTo>
                  <a:lnTo>
                    <a:pt x="556" y="324"/>
                  </a:lnTo>
                  <a:lnTo>
                    <a:pt x="556" y="325"/>
                  </a:lnTo>
                  <a:lnTo>
                    <a:pt x="557" y="325"/>
                  </a:lnTo>
                  <a:lnTo>
                    <a:pt x="557" y="326"/>
                  </a:lnTo>
                  <a:lnTo>
                    <a:pt x="558" y="326"/>
                  </a:lnTo>
                  <a:lnTo>
                    <a:pt x="559" y="327"/>
                  </a:lnTo>
                  <a:lnTo>
                    <a:pt x="559" y="328"/>
                  </a:lnTo>
                  <a:lnTo>
                    <a:pt x="559" y="328"/>
                  </a:lnTo>
                  <a:lnTo>
                    <a:pt x="573" y="316"/>
                  </a:lnTo>
                  <a:close/>
                  <a:moveTo>
                    <a:pt x="529" y="282"/>
                  </a:moveTo>
                  <a:lnTo>
                    <a:pt x="529" y="282"/>
                  </a:lnTo>
                  <a:lnTo>
                    <a:pt x="529" y="281"/>
                  </a:lnTo>
                  <a:lnTo>
                    <a:pt x="528" y="281"/>
                  </a:lnTo>
                  <a:lnTo>
                    <a:pt x="527" y="280"/>
                  </a:lnTo>
                  <a:lnTo>
                    <a:pt x="526" y="280"/>
                  </a:lnTo>
                  <a:lnTo>
                    <a:pt x="525" y="280"/>
                  </a:lnTo>
                  <a:lnTo>
                    <a:pt x="524" y="279"/>
                  </a:lnTo>
                  <a:lnTo>
                    <a:pt x="524" y="279"/>
                  </a:lnTo>
                  <a:lnTo>
                    <a:pt x="523" y="278"/>
                  </a:lnTo>
                  <a:lnTo>
                    <a:pt x="522" y="278"/>
                  </a:lnTo>
                  <a:lnTo>
                    <a:pt x="521" y="278"/>
                  </a:lnTo>
                  <a:lnTo>
                    <a:pt x="520" y="277"/>
                  </a:lnTo>
                  <a:lnTo>
                    <a:pt x="519" y="277"/>
                  </a:lnTo>
                  <a:lnTo>
                    <a:pt x="518" y="277"/>
                  </a:lnTo>
                  <a:lnTo>
                    <a:pt x="518" y="276"/>
                  </a:lnTo>
                  <a:lnTo>
                    <a:pt x="517" y="276"/>
                  </a:lnTo>
                  <a:lnTo>
                    <a:pt x="516" y="275"/>
                  </a:lnTo>
                  <a:lnTo>
                    <a:pt x="515" y="275"/>
                  </a:lnTo>
                  <a:lnTo>
                    <a:pt x="514" y="275"/>
                  </a:lnTo>
                  <a:lnTo>
                    <a:pt x="513" y="274"/>
                  </a:lnTo>
                  <a:lnTo>
                    <a:pt x="512" y="274"/>
                  </a:lnTo>
                  <a:lnTo>
                    <a:pt x="512" y="274"/>
                  </a:lnTo>
                  <a:lnTo>
                    <a:pt x="506" y="290"/>
                  </a:lnTo>
                  <a:lnTo>
                    <a:pt x="506" y="290"/>
                  </a:lnTo>
                  <a:lnTo>
                    <a:pt x="507" y="291"/>
                  </a:lnTo>
                  <a:lnTo>
                    <a:pt x="508" y="291"/>
                  </a:lnTo>
                  <a:lnTo>
                    <a:pt x="508" y="291"/>
                  </a:lnTo>
                  <a:lnTo>
                    <a:pt x="509" y="292"/>
                  </a:lnTo>
                  <a:lnTo>
                    <a:pt x="510" y="292"/>
                  </a:lnTo>
                  <a:lnTo>
                    <a:pt x="511" y="292"/>
                  </a:lnTo>
                  <a:lnTo>
                    <a:pt x="511" y="293"/>
                  </a:lnTo>
                  <a:lnTo>
                    <a:pt x="512" y="293"/>
                  </a:lnTo>
                  <a:lnTo>
                    <a:pt x="513" y="293"/>
                  </a:lnTo>
                  <a:lnTo>
                    <a:pt x="514" y="294"/>
                  </a:lnTo>
                  <a:lnTo>
                    <a:pt x="514" y="294"/>
                  </a:lnTo>
                  <a:lnTo>
                    <a:pt x="515" y="294"/>
                  </a:lnTo>
                  <a:lnTo>
                    <a:pt x="516" y="295"/>
                  </a:lnTo>
                  <a:lnTo>
                    <a:pt x="517" y="295"/>
                  </a:lnTo>
                  <a:lnTo>
                    <a:pt x="517" y="295"/>
                  </a:lnTo>
                  <a:lnTo>
                    <a:pt x="518" y="296"/>
                  </a:lnTo>
                  <a:lnTo>
                    <a:pt x="519" y="296"/>
                  </a:lnTo>
                  <a:lnTo>
                    <a:pt x="520" y="297"/>
                  </a:lnTo>
                  <a:lnTo>
                    <a:pt x="520" y="297"/>
                  </a:lnTo>
                  <a:lnTo>
                    <a:pt x="521" y="297"/>
                  </a:lnTo>
                  <a:lnTo>
                    <a:pt x="529" y="282"/>
                  </a:lnTo>
                  <a:close/>
                  <a:moveTo>
                    <a:pt x="457" y="231"/>
                  </a:moveTo>
                  <a:lnTo>
                    <a:pt x="457" y="231"/>
                  </a:lnTo>
                  <a:cubicBezTo>
                    <a:pt x="354" y="231"/>
                    <a:pt x="271" y="314"/>
                    <a:pt x="271" y="417"/>
                  </a:cubicBezTo>
                  <a:cubicBezTo>
                    <a:pt x="271" y="520"/>
                    <a:pt x="354" y="603"/>
                    <a:pt x="457" y="603"/>
                  </a:cubicBezTo>
                  <a:cubicBezTo>
                    <a:pt x="560" y="603"/>
                    <a:pt x="643" y="520"/>
                    <a:pt x="643" y="417"/>
                  </a:cubicBezTo>
                  <a:cubicBezTo>
                    <a:pt x="643" y="314"/>
                    <a:pt x="560" y="231"/>
                    <a:pt x="457" y="231"/>
                  </a:cubicBezTo>
                  <a:close/>
                  <a:moveTo>
                    <a:pt x="30" y="153"/>
                  </a:moveTo>
                  <a:lnTo>
                    <a:pt x="30" y="153"/>
                  </a:lnTo>
                  <a:cubicBezTo>
                    <a:pt x="66" y="150"/>
                    <a:pt x="102" y="148"/>
                    <a:pt x="138" y="147"/>
                  </a:cubicBezTo>
                  <a:cubicBezTo>
                    <a:pt x="114" y="146"/>
                    <a:pt x="89" y="144"/>
                    <a:pt x="65" y="141"/>
                  </a:cubicBezTo>
                  <a:cubicBezTo>
                    <a:pt x="49" y="139"/>
                    <a:pt x="35" y="128"/>
                    <a:pt x="35" y="111"/>
                  </a:cubicBezTo>
                  <a:cubicBezTo>
                    <a:pt x="35" y="87"/>
                    <a:pt x="35" y="63"/>
                    <a:pt x="35" y="39"/>
                  </a:cubicBezTo>
                  <a:cubicBezTo>
                    <a:pt x="35" y="23"/>
                    <a:pt x="49" y="11"/>
                    <a:pt x="65" y="9"/>
                  </a:cubicBezTo>
                  <a:cubicBezTo>
                    <a:pt x="163" y="0"/>
                    <a:pt x="260" y="0"/>
                    <a:pt x="358" y="9"/>
                  </a:cubicBezTo>
                  <a:cubicBezTo>
                    <a:pt x="374" y="11"/>
                    <a:pt x="388" y="23"/>
                    <a:pt x="388" y="39"/>
                  </a:cubicBezTo>
                  <a:cubicBezTo>
                    <a:pt x="388" y="63"/>
                    <a:pt x="388" y="87"/>
                    <a:pt x="388" y="111"/>
                  </a:cubicBezTo>
                  <a:cubicBezTo>
                    <a:pt x="388" y="128"/>
                    <a:pt x="374" y="139"/>
                    <a:pt x="358" y="141"/>
                  </a:cubicBezTo>
                  <a:cubicBezTo>
                    <a:pt x="323" y="145"/>
                    <a:pt x="287" y="147"/>
                    <a:pt x="252" y="148"/>
                  </a:cubicBezTo>
                  <a:cubicBezTo>
                    <a:pt x="276" y="150"/>
                    <a:pt x="299" y="151"/>
                    <a:pt x="323" y="153"/>
                  </a:cubicBezTo>
                  <a:cubicBezTo>
                    <a:pt x="339" y="155"/>
                    <a:pt x="353" y="167"/>
                    <a:pt x="353" y="183"/>
                  </a:cubicBezTo>
                  <a:lnTo>
                    <a:pt x="353" y="218"/>
                  </a:lnTo>
                  <a:cubicBezTo>
                    <a:pt x="333" y="229"/>
                    <a:pt x="314" y="242"/>
                    <a:pt x="299" y="258"/>
                  </a:cubicBezTo>
                  <a:cubicBezTo>
                    <a:pt x="289" y="268"/>
                    <a:pt x="280" y="278"/>
                    <a:pt x="272" y="290"/>
                  </a:cubicBezTo>
                  <a:cubicBezTo>
                    <a:pt x="191" y="296"/>
                    <a:pt x="111" y="294"/>
                    <a:pt x="30" y="285"/>
                  </a:cubicBezTo>
                  <a:cubicBezTo>
                    <a:pt x="13" y="283"/>
                    <a:pt x="0" y="272"/>
                    <a:pt x="0" y="255"/>
                  </a:cubicBezTo>
                  <a:cubicBezTo>
                    <a:pt x="0" y="231"/>
                    <a:pt x="0" y="207"/>
                    <a:pt x="0" y="183"/>
                  </a:cubicBezTo>
                  <a:cubicBezTo>
                    <a:pt x="0" y="167"/>
                    <a:pt x="13" y="155"/>
                    <a:pt x="30" y="15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sp>
        <p:nvSpPr>
          <p:cNvPr id="42" name="文本框 41"/>
          <p:cNvSpPr txBox="1"/>
          <p:nvPr/>
        </p:nvSpPr>
        <p:spPr>
          <a:xfrm>
            <a:off x="5958002" y="5128711"/>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2633713" y="2867987"/>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4" name="文本框 43"/>
          <p:cNvSpPr txBox="1"/>
          <p:nvPr/>
        </p:nvSpPr>
        <p:spPr>
          <a:xfrm>
            <a:off x="1915900" y="4862303"/>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5" name="文本框 44"/>
          <p:cNvSpPr txBox="1"/>
          <p:nvPr/>
        </p:nvSpPr>
        <p:spPr>
          <a:xfrm>
            <a:off x="7100465" y="295768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1321921811"/>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down)">
                                      <p:cBhvr>
                                        <p:cTn id="7" dur="750"/>
                                        <p:tgtEl>
                                          <p:spTgt spid="30"/>
                                        </p:tgtEl>
                                      </p:cBhvr>
                                    </p:animEffect>
                                  </p:childTnLst>
                                </p:cTn>
                              </p:par>
                            </p:childTnLst>
                          </p:cTn>
                        </p:par>
                        <p:par>
                          <p:cTn id="8" fill="hold">
                            <p:stCondLst>
                              <p:cond delay="750"/>
                            </p:stCondLst>
                            <p:childTnLst>
                              <p:par>
                                <p:cTn id="9" presetID="22" presetClass="entr" presetSubtype="8"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500"/>
                                        <p:tgtEl>
                                          <p:spTgt spid="22"/>
                                        </p:tgtEl>
                                      </p:cBhvr>
                                    </p:animEffect>
                                  </p:childTnLst>
                                </p:cTn>
                              </p:par>
                              <p:par>
                                <p:cTn id="12" presetID="22" presetClass="entr" presetSubtype="2" fill="hold" grpId="0" nodeType="with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wipe(right)">
                                      <p:cBhvr>
                                        <p:cTn id="14" dur="500"/>
                                        <p:tgtEl>
                                          <p:spTgt spid="26"/>
                                        </p:tgtEl>
                                      </p:cBhvr>
                                    </p:animEffect>
                                  </p:childTnLst>
                                </p:cTn>
                              </p:par>
                              <p:par>
                                <p:cTn id="15" presetID="22" presetClass="entr" presetSubtype="2"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right)">
                                      <p:cBhvr>
                                        <p:cTn id="17" dur="500"/>
                                        <p:tgtEl>
                                          <p:spTgt spid="18"/>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par>
                          <p:cTn id="21" fill="hold">
                            <p:stCondLst>
                              <p:cond delay="1250"/>
                            </p:stCondLst>
                            <p:childTnLst>
                              <p:par>
                                <p:cTn id="22" presetID="53" presetClass="entr" presetSubtype="16" fill="hold" nodeType="afterEffect">
                                  <p:stCondLst>
                                    <p:cond delay="0"/>
                                  </p:stCondLst>
                                  <p:childTnLst>
                                    <p:set>
                                      <p:cBhvr>
                                        <p:cTn id="23" dur="1" fill="hold">
                                          <p:stCondLst>
                                            <p:cond delay="0"/>
                                          </p:stCondLst>
                                        </p:cTn>
                                        <p:tgtEl>
                                          <p:spTgt spid="27"/>
                                        </p:tgtEl>
                                        <p:attrNameLst>
                                          <p:attrName>style.visibility</p:attrName>
                                        </p:attrNameLst>
                                      </p:cBhvr>
                                      <p:to>
                                        <p:strVal val="visible"/>
                                      </p:to>
                                    </p:set>
                                    <p:anim calcmode="lin" valueType="num">
                                      <p:cBhvr>
                                        <p:cTn id="24" dur="500" fill="hold"/>
                                        <p:tgtEl>
                                          <p:spTgt spid="27"/>
                                        </p:tgtEl>
                                        <p:attrNameLst>
                                          <p:attrName>ppt_w</p:attrName>
                                        </p:attrNameLst>
                                      </p:cBhvr>
                                      <p:tavLst>
                                        <p:tav tm="0">
                                          <p:val>
                                            <p:fltVal val="0"/>
                                          </p:val>
                                        </p:tav>
                                        <p:tav tm="100000">
                                          <p:val>
                                            <p:strVal val="#ppt_w"/>
                                          </p:val>
                                        </p:tav>
                                      </p:tavLst>
                                    </p:anim>
                                    <p:anim calcmode="lin" valueType="num">
                                      <p:cBhvr>
                                        <p:cTn id="25" dur="500" fill="hold"/>
                                        <p:tgtEl>
                                          <p:spTgt spid="27"/>
                                        </p:tgtEl>
                                        <p:attrNameLst>
                                          <p:attrName>ppt_h</p:attrName>
                                        </p:attrNameLst>
                                      </p:cBhvr>
                                      <p:tavLst>
                                        <p:tav tm="0">
                                          <p:val>
                                            <p:fltVal val="0"/>
                                          </p:val>
                                        </p:tav>
                                        <p:tav tm="100000">
                                          <p:val>
                                            <p:strVal val="#ppt_h"/>
                                          </p:val>
                                        </p:tav>
                                      </p:tavLst>
                                    </p:anim>
                                    <p:animEffect transition="in" filter="fade">
                                      <p:cBhvr>
                                        <p:cTn id="26" dur="500"/>
                                        <p:tgtEl>
                                          <p:spTgt spid="27"/>
                                        </p:tgtEl>
                                      </p:cBhvr>
                                    </p:animEffect>
                                  </p:childTnLst>
                                </p:cTn>
                              </p:par>
                              <p:par>
                                <p:cTn id="27" presetID="53" presetClass="entr" presetSubtype="16"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p:cTn id="29" dur="500" fill="hold"/>
                                        <p:tgtEl>
                                          <p:spTgt spid="23"/>
                                        </p:tgtEl>
                                        <p:attrNameLst>
                                          <p:attrName>ppt_w</p:attrName>
                                        </p:attrNameLst>
                                      </p:cBhvr>
                                      <p:tavLst>
                                        <p:tav tm="0">
                                          <p:val>
                                            <p:fltVal val="0"/>
                                          </p:val>
                                        </p:tav>
                                        <p:tav tm="100000">
                                          <p:val>
                                            <p:strVal val="#ppt_w"/>
                                          </p:val>
                                        </p:tav>
                                      </p:tavLst>
                                    </p:anim>
                                    <p:anim calcmode="lin" valueType="num">
                                      <p:cBhvr>
                                        <p:cTn id="30" dur="500" fill="hold"/>
                                        <p:tgtEl>
                                          <p:spTgt spid="23"/>
                                        </p:tgtEl>
                                        <p:attrNameLst>
                                          <p:attrName>ppt_h</p:attrName>
                                        </p:attrNameLst>
                                      </p:cBhvr>
                                      <p:tavLst>
                                        <p:tav tm="0">
                                          <p:val>
                                            <p:fltVal val="0"/>
                                          </p:val>
                                        </p:tav>
                                        <p:tav tm="100000">
                                          <p:val>
                                            <p:strVal val="#ppt_h"/>
                                          </p:val>
                                        </p:tav>
                                      </p:tavLst>
                                    </p:anim>
                                    <p:animEffect transition="in" filter="fade">
                                      <p:cBhvr>
                                        <p:cTn id="31" dur="500"/>
                                        <p:tgtEl>
                                          <p:spTgt spid="23"/>
                                        </p:tgtEl>
                                      </p:cBhvr>
                                    </p:animEffect>
                                  </p:childTnLst>
                                </p:cTn>
                              </p:par>
                              <p:par>
                                <p:cTn id="32" presetID="53" presetClass="entr" presetSubtype="16" fill="hold" nodeType="with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p:cTn id="34" dur="500" fill="hold"/>
                                        <p:tgtEl>
                                          <p:spTgt spid="19"/>
                                        </p:tgtEl>
                                        <p:attrNameLst>
                                          <p:attrName>ppt_w</p:attrName>
                                        </p:attrNameLst>
                                      </p:cBhvr>
                                      <p:tavLst>
                                        <p:tav tm="0">
                                          <p:val>
                                            <p:fltVal val="0"/>
                                          </p:val>
                                        </p:tav>
                                        <p:tav tm="100000">
                                          <p:val>
                                            <p:strVal val="#ppt_w"/>
                                          </p:val>
                                        </p:tav>
                                      </p:tavLst>
                                    </p:anim>
                                    <p:anim calcmode="lin" valueType="num">
                                      <p:cBhvr>
                                        <p:cTn id="35" dur="500" fill="hold"/>
                                        <p:tgtEl>
                                          <p:spTgt spid="19"/>
                                        </p:tgtEl>
                                        <p:attrNameLst>
                                          <p:attrName>ppt_h</p:attrName>
                                        </p:attrNameLst>
                                      </p:cBhvr>
                                      <p:tavLst>
                                        <p:tav tm="0">
                                          <p:val>
                                            <p:fltVal val="0"/>
                                          </p:val>
                                        </p:tav>
                                        <p:tav tm="100000">
                                          <p:val>
                                            <p:strVal val="#ppt_h"/>
                                          </p:val>
                                        </p:tav>
                                      </p:tavLst>
                                    </p:anim>
                                    <p:animEffect transition="in" filter="fade">
                                      <p:cBhvr>
                                        <p:cTn id="36" dur="500"/>
                                        <p:tgtEl>
                                          <p:spTgt spid="19"/>
                                        </p:tgtEl>
                                      </p:cBhvr>
                                    </p:animEffect>
                                  </p:childTnLst>
                                </p:cTn>
                              </p:par>
                              <p:par>
                                <p:cTn id="37" presetID="53" presetClass="entr" presetSubtype="16"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p:cTn id="39" dur="500" fill="hold"/>
                                        <p:tgtEl>
                                          <p:spTgt spid="15"/>
                                        </p:tgtEl>
                                        <p:attrNameLst>
                                          <p:attrName>ppt_w</p:attrName>
                                        </p:attrNameLst>
                                      </p:cBhvr>
                                      <p:tavLst>
                                        <p:tav tm="0">
                                          <p:val>
                                            <p:fltVal val="0"/>
                                          </p:val>
                                        </p:tav>
                                        <p:tav tm="100000">
                                          <p:val>
                                            <p:strVal val="#ppt_w"/>
                                          </p:val>
                                        </p:tav>
                                      </p:tavLst>
                                    </p:anim>
                                    <p:anim calcmode="lin" valueType="num">
                                      <p:cBhvr>
                                        <p:cTn id="40" dur="500" fill="hold"/>
                                        <p:tgtEl>
                                          <p:spTgt spid="15"/>
                                        </p:tgtEl>
                                        <p:attrNameLst>
                                          <p:attrName>ppt_h</p:attrName>
                                        </p:attrNameLst>
                                      </p:cBhvr>
                                      <p:tavLst>
                                        <p:tav tm="0">
                                          <p:val>
                                            <p:fltVal val="0"/>
                                          </p:val>
                                        </p:tav>
                                        <p:tav tm="100000">
                                          <p:val>
                                            <p:strVal val="#ppt_h"/>
                                          </p:val>
                                        </p:tav>
                                      </p:tavLst>
                                    </p:anim>
                                    <p:animEffect transition="in" filter="fade">
                                      <p:cBhvr>
                                        <p:cTn id="41" dur="500"/>
                                        <p:tgtEl>
                                          <p:spTgt spid="15"/>
                                        </p:tgtEl>
                                      </p:cBhvr>
                                    </p:animEffect>
                                  </p:childTnLst>
                                </p:cTn>
                              </p:par>
                            </p:childTnLst>
                          </p:cTn>
                        </p:par>
                        <p:par>
                          <p:cTn id="42" fill="hold">
                            <p:stCondLst>
                              <p:cond delay="1750"/>
                            </p:stCondLst>
                            <p:childTnLst>
                              <p:par>
                                <p:cTn id="43" presetID="10" presetClass="entr" presetSubtype="0" fill="hold" grpId="0" nodeType="afterEffect">
                                  <p:stCondLst>
                                    <p:cond delay="0"/>
                                  </p:stCondLst>
                                  <p:childTnLst>
                                    <p:set>
                                      <p:cBhvr>
                                        <p:cTn id="44" dur="1" fill="hold">
                                          <p:stCondLst>
                                            <p:cond delay="0"/>
                                          </p:stCondLst>
                                        </p:cTn>
                                        <p:tgtEl>
                                          <p:spTgt spid="43"/>
                                        </p:tgtEl>
                                        <p:attrNameLst>
                                          <p:attrName>style.visibility</p:attrName>
                                        </p:attrNameLst>
                                      </p:cBhvr>
                                      <p:to>
                                        <p:strVal val="visible"/>
                                      </p:to>
                                    </p:set>
                                    <p:animEffect transition="in" filter="fade">
                                      <p:cBhvr>
                                        <p:cTn id="45" dur="500"/>
                                        <p:tgtEl>
                                          <p:spTgt spid="43"/>
                                        </p:tgtEl>
                                      </p:cBhvr>
                                    </p:animEffect>
                                  </p:childTnLst>
                                </p:cTn>
                              </p:par>
                              <p:par>
                                <p:cTn id="46" presetID="10" presetClass="entr" presetSubtype="0" fill="hold" grpId="0" nodeType="withEffect">
                                  <p:stCondLst>
                                    <p:cond delay="250"/>
                                  </p:stCondLst>
                                  <p:childTnLst>
                                    <p:set>
                                      <p:cBhvr>
                                        <p:cTn id="47" dur="1" fill="hold">
                                          <p:stCondLst>
                                            <p:cond delay="0"/>
                                          </p:stCondLst>
                                        </p:cTn>
                                        <p:tgtEl>
                                          <p:spTgt spid="45"/>
                                        </p:tgtEl>
                                        <p:attrNameLst>
                                          <p:attrName>style.visibility</p:attrName>
                                        </p:attrNameLst>
                                      </p:cBhvr>
                                      <p:to>
                                        <p:strVal val="visible"/>
                                      </p:to>
                                    </p:set>
                                    <p:animEffect transition="in" filter="fade">
                                      <p:cBhvr>
                                        <p:cTn id="48" dur="500"/>
                                        <p:tgtEl>
                                          <p:spTgt spid="45"/>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44"/>
                                        </p:tgtEl>
                                        <p:attrNameLst>
                                          <p:attrName>style.visibility</p:attrName>
                                        </p:attrNameLst>
                                      </p:cBhvr>
                                      <p:to>
                                        <p:strVal val="visible"/>
                                      </p:to>
                                    </p:set>
                                    <p:animEffect transition="in" filter="fade">
                                      <p:cBhvr>
                                        <p:cTn id="51" dur="500"/>
                                        <p:tgtEl>
                                          <p:spTgt spid="44"/>
                                        </p:tgtEl>
                                      </p:cBhvr>
                                    </p:animEffect>
                                  </p:childTnLst>
                                </p:cTn>
                              </p:par>
                              <p:par>
                                <p:cTn id="52" presetID="10" presetClass="entr" presetSubtype="0" fill="hold" grpId="0" nodeType="withEffect">
                                  <p:stCondLst>
                                    <p:cond delay="750"/>
                                  </p:stCondLst>
                                  <p:childTnLst>
                                    <p:set>
                                      <p:cBhvr>
                                        <p:cTn id="53" dur="1" fill="hold">
                                          <p:stCondLst>
                                            <p:cond delay="0"/>
                                          </p:stCondLst>
                                        </p:cTn>
                                        <p:tgtEl>
                                          <p:spTgt spid="42"/>
                                        </p:tgtEl>
                                        <p:attrNameLst>
                                          <p:attrName>style.visibility</p:attrName>
                                        </p:attrNameLst>
                                      </p:cBhvr>
                                      <p:to>
                                        <p:strVal val="visible"/>
                                      </p:to>
                                    </p:set>
                                    <p:animEffect transition="in" filter="fade">
                                      <p:cBhvr>
                                        <p:cTn id="54"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8" grpId="0" animBg="1"/>
      <p:bldP spid="22" grpId="0" animBg="1"/>
      <p:bldP spid="26" grpId="0" animBg="1"/>
      <p:bldP spid="42" grpId="0"/>
      <p:bldP spid="43" grpId="0"/>
      <p:bldP spid="44" grpId="0"/>
      <p:bldP spid="4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885196" y="291571"/>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解决问题</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084287" y="2489130"/>
            <a:ext cx="4276725" cy="0"/>
          </a:xfrm>
          <a:custGeom>
            <a:avLst/>
            <a:gdLst>
              <a:gd name="connsiteX0" fmla="*/ 4276725 w 4276725"/>
              <a:gd name="connsiteY0" fmla="*/ 0 h 0"/>
              <a:gd name="connsiteX1" fmla="*/ 0 w 4276725"/>
              <a:gd name="connsiteY1" fmla="*/ 0 h 0"/>
            </a:gdLst>
            <a:ahLst/>
            <a:cxnLst>
              <a:cxn ang="0">
                <a:pos x="connsiteX0" y="connsiteY0"/>
              </a:cxn>
              <a:cxn ang="0">
                <a:pos x="connsiteX1" y="connsiteY1"/>
              </a:cxn>
            </a:cxnLst>
            <a:rect l="l" t="t" r="r" b="b"/>
            <a:pathLst>
              <a:path w="4276725">
                <a:moveTo>
                  <a:pt x="4276725" y="0"/>
                </a:moveTo>
                <a:lnTo>
                  <a:pt x="0" y="0"/>
                </a:lnTo>
              </a:path>
            </a:pathLst>
          </a:custGeom>
          <a:noFill/>
          <a:ln w="12700">
            <a:solidFill>
              <a:schemeClr val="tx1">
                <a:lumMod val="50000"/>
                <a:lumOff val="50000"/>
              </a:schemeClr>
            </a:solidFill>
            <a:prstDash val="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084288" y="4860855"/>
            <a:ext cx="3848100" cy="82694"/>
          </a:xfrm>
          <a:custGeom>
            <a:avLst/>
            <a:gdLst>
              <a:gd name="connsiteX0" fmla="*/ 4276725 w 4276725"/>
              <a:gd name="connsiteY0" fmla="*/ 0 h 0"/>
              <a:gd name="connsiteX1" fmla="*/ 0 w 4276725"/>
              <a:gd name="connsiteY1" fmla="*/ 0 h 0"/>
            </a:gdLst>
            <a:ahLst/>
            <a:cxnLst>
              <a:cxn ang="0">
                <a:pos x="connsiteX0" y="connsiteY0"/>
              </a:cxn>
              <a:cxn ang="0">
                <a:pos x="connsiteX1" y="connsiteY1"/>
              </a:cxn>
            </a:cxnLst>
            <a:rect l="l" t="t" r="r" b="b"/>
            <a:pathLst>
              <a:path w="4276725">
                <a:moveTo>
                  <a:pt x="4276725" y="0"/>
                </a:moveTo>
                <a:lnTo>
                  <a:pt x="0" y="0"/>
                </a:lnTo>
              </a:path>
            </a:pathLst>
          </a:custGeom>
          <a:noFill/>
          <a:ln w="12700">
            <a:solidFill>
              <a:schemeClr val="tx1">
                <a:lumMod val="50000"/>
                <a:lumOff val="50000"/>
              </a:schemeClr>
            </a:solidFill>
            <a:prstDash val="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7161238" y="3473511"/>
            <a:ext cx="3848100" cy="82694"/>
          </a:xfrm>
          <a:custGeom>
            <a:avLst/>
            <a:gdLst>
              <a:gd name="connsiteX0" fmla="*/ 4276725 w 4276725"/>
              <a:gd name="connsiteY0" fmla="*/ 0 h 0"/>
              <a:gd name="connsiteX1" fmla="*/ 0 w 4276725"/>
              <a:gd name="connsiteY1" fmla="*/ 0 h 0"/>
            </a:gdLst>
            <a:ahLst/>
            <a:cxnLst>
              <a:cxn ang="0">
                <a:pos x="connsiteX0" y="connsiteY0"/>
              </a:cxn>
              <a:cxn ang="0">
                <a:pos x="connsiteX1" y="connsiteY1"/>
              </a:cxn>
            </a:cxnLst>
            <a:rect l="l" t="t" r="r" b="b"/>
            <a:pathLst>
              <a:path w="4276725">
                <a:moveTo>
                  <a:pt x="4276725" y="0"/>
                </a:moveTo>
                <a:lnTo>
                  <a:pt x="0" y="0"/>
                </a:lnTo>
              </a:path>
            </a:pathLst>
          </a:custGeom>
          <a:noFill/>
          <a:ln w="12700">
            <a:solidFill>
              <a:schemeClr val="tx1">
                <a:lumMod val="50000"/>
                <a:lumOff val="50000"/>
              </a:schemeClr>
            </a:solidFill>
            <a:prstDash val="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a:off x="6475437" y="5910128"/>
            <a:ext cx="4705349" cy="141352"/>
          </a:xfrm>
          <a:custGeom>
            <a:avLst/>
            <a:gdLst>
              <a:gd name="connsiteX0" fmla="*/ 4276725 w 4276725"/>
              <a:gd name="connsiteY0" fmla="*/ 0 h 0"/>
              <a:gd name="connsiteX1" fmla="*/ 0 w 4276725"/>
              <a:gd name="connsiteY1" fmla="*/ 0 h 0"/>
            </a:gdLst>
            <a:ahLst/>
            <a:cxnLst>
              <a:cxn ang="0">
                <a:pos x="connsiteX0" y="connsiteY0"/>
              </a:cxn>
              <a:cxn ang="0">
                <a:pos x="connsiteX1" y="connsiteY1"/>
              </a:cxn>
            </a:cxnLst>
            <a:rect l="l" t="t" r="r" b="b"/>
            <a:pathLst>
              <a:path w="4276725">
                <a:moveTo>
                  <a:pt x="4276725" y="0"/>
                </a:moveTo>
                <a:lnTo>
                  <a:pt x="0" y="0"/>
                </a:lnTo>
              </a:path>
            </a:pathLst>
          </a:custGeom>
          <a:noFill/>
          <a:ln w="12700">
            <a:solidFill>
              <a:schemeClr val="tx1">
                <a:lumMod val="50000"/>
                <a:lumOff val="50000"/>
              </a:schemeClr>
            </a:solidFill>
            <a:prstDash val="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344127" y="3473511"/>
            <a:ext cx="1339007" cy="3092320"/>
            <a:chOff x="4412365" y="3032256"/>
            <a:chExt cx="1339007" cy="3092320"/>
          </a:xfrm>
        </p:grpSpPr>
        <p:sp>
          <p:nvSpPr>
            <p:cNvPr id="20" name="任意多边形 19"/>
            <p:cNvSpPr>
              <a:spLocks/>
            </p:cNvSpPr>
            <p:nvPr/>
          </p:nvSpPr>
          <p:spPr bwMode="auto">
            <a:xfrm>
              <a:off x="4412365" y="3032256"/>
              <a:ext cx="1339007" cy="3092320"/>
            </a:xfrm>
            <a:custGeom>
              <a:avLst/>
              <a:gdLst>
                <a:gd name="connsiteX0" fmla="*/ 1703388 w 1703388"/>
                <a:gd name="connsiteY0" fmla="*/ 3200399 h 3933826"/>
                <a:gd name="connsiteX1" fmla="*/ 854076 w 1703388"/>
                <a:gd name="connsiteY1" fmla="*/ 3933826 h 3933826"/>
                <a:gd name="connsiteX2" fmla="*/ 0 w 1703388"/>
                <a:gd name="connsiteY2" fmla="*/ 3200399 h 3933826"/>
                <a:gd name="connsiteX3" fmla="*/ 420688 w 1703388"/>
                <a:gd name="connsiteY3" fmla="*/ 3200399 h 3933826"/>
                <a:gd name="connsiteX4" fmla="*/ 420688 w 1703388"/>
                <a:gd name="connsiteY4" fmla="*/ 679450 h 3933826"/>
                <a:gd name="connsiteX5" fmla="*/ 1285876 w 1703388"/>
                <a:gd name="connsiteY5" fmla="*/ 0 h 3933826"/>
                <a:gd name="connsiteX6" fmla="*/ 1285876 w 1703388"/>
                <a:gd name="connsiteY6" fmla="*/ 3200399 h 3933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3388" h="3933826">
                  <a:moveTo>
                    <a:pt x="1703388" y="3200399"/>
                  </a:moveTo>
                  <a:lnTo>
                    <a:pt x="854076" y="3933826"/>
                  </a:lnTo>
                  <a:lnTo>
                    <a:pt x="0" y="3200399"/>
                  </a:lnTo>
                  <a:lnTo>
                    <a:pt x="420688" y="3200399"/>
                  </a:lnTo>
                  <a:lnTo>
                    <a:pt x="420688" y="679450"/>
                  </a:lnTo>
                  <a:lnTo>
                    <a:pt x="1285876" y="0"/>
                  </a:lnTo>
                  <a:lnTo>
                    <a:pt x="1285876" y="3200399"/>
                  </a:lnTo>
                  <a:close/>
                </a:path>
              </a:pathLst>
            </a:cu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1" name="矩形 20"/>
            <p:cNvSpPr/>
            <p:nvPr/>
          </p:nvSpPr>
          <p:spPr>
            <a:xfrm>
              <a:off x="4716801" y="5225064"/>
              <a:ext cx="729701" cy="523220"/>
            </a:xfrm>
            <a:prstGeom prst="rect">
              <a:avLst/>
            </a:prstGeom>
          </p:spPr>
          <p:txBody>
            <a:bodyPr wrap="square">
              <a:spAutoFit/>
            </a:bodyPr>
            <a:lstStyle/>
            <a:p>
              <a:pPr algn="ctr"/>
              <a:r>
                <a:rPr lang="en-US" altLang="zh-CN" sz="2800" b="1" dirty="0" smtClean="0">
                  <a:solidFill>
                    <a:srgbClr val="FFFFFF"/>
                  </a:solidFill>
                  <a:latin typeface="Agency FB" panose="020B0503020202020204" pitchFamily="34" charset="0"/>
                  <a:ea typeface="微软雅黑" panose="020B0503020204020204" pitchFamily="34" charset="-122"/>
                </a:rPr>
                <a:t>03</a:t>
              </a:r>
              <a:endParaRPr lang="zh-CN" altLang="en-US" sz="2800" b="1" dirty="0">
                <a:solidFill>
                  <a:srgbClr val="FFFFFF"/>
                </a:solidFill>
                <a:latin typeface="Agency FB" panose="020B0503020202020204" pitchFamily="34" charset="0"/>
                <a:ea typeface="微软雅黑" panose="020B0503020204020204" pitchFamily="34" charset="-122"/>
              </a:endParaRPr>
            </a:p>
          </p:txBody>
        </p:sp>
        <p:sp>
          <p:nvSpPr>
            <p:cNvPr id="22" name="Freeform 14"/>
            <p:cNvSpPr>
              <a:spLocks noChangeAspect="1" noEditPoints="1"/>
            </p:cNvSpPr>
            <p:nvPr/>
          </p:nvSpPr>
          <p:spPr bwMode="auto">
            <a:xfrm>
              <a:off x="4871284" y="3832629"/>
              <a:ext cx="350534" cy="349122"/>
            </a:xfrm>
            <a:custGeom>
              <a:avLst/>
              <a:gdLst>
                <a:gd name="T0" fmla="*/ 359 w 605"/>
                <a:gd name="T1" fmla="*/ 39 h 602"/>
                <a:gd name="T2" fmla="*/ 462 w 605"/>
                <a:gd name="T3" fmla="*/ 85 h 602"/>
                <a:gd name="T4" fmla="*/ 537 w 605"/>
                <a:gd name="T5" fmla="*/ 168 h 602"/>
                <a:gd name="T6" fmla="*/ 572 w 605"/>
                <a:gd name="T7" fmla="*/ 275 h 602"/>
                <a:gd name="T8" fmla="*/ 560 w 605"/>
                <a:gd name="T9" fmla="*/ 387 h 602"/>
                <a:gd name="T10" fmla="*/ 504 w 605"/>
                <a:gd name="T11" fmla="*/ 484 h 602"/>
                <a:gd name="T12" fmla="*/ 413 w 605"/>
                <a:gd name="T13" fmla="*/ 551 h 602"/>
                <a:gd name="T14" fmla="*/ 303 w 605"/>
                <a:gd name="T15" fmla="*/ 574 h 602"/>
                <a:gd name="T16" fmla="*/ 193 w 605"/>
                <a:gd name="T17" fmla="*/ 551 h 602"/>
                <a:gd name="T18" fmla="*/ 102 w 605"/>
                <a:gd name="T19" fmla="*/ 484 h 602"/>
                <a:gd name="T20" fmla="*/ 46 w 605"/>
                <a:gd name="T21" fmla="*/ 387 h 602"/>
                <a:gd name="T22" fmla="*/ 34 w 605"/>
                <a:gd name="T23" fmla="*/ 275 h 602"/>
                <a:gd name="T24" fmla="*/ 69 w 605"/>
                <a:gd name="T25" fmla="*/ 168 h 602"/>
                <a:gd name="T26" fmla="*/ 144 w 605"/>
                <a:gd name="T27" fmla="*/ 85 h 602"/>
                <a:gd name="T28" fmla="*/ 247 w 605"/>
                <a:gd name="T29" fmla="*/ 39 h 602"/>
                <a:gd name="T30" fmla="*/ 359 w 605"/>
                <a:gd name="T31" fmla="*/ 39 h 602"/>
                <a:gd name="T32" fmla="*/ 376 w 605"/>
                <a:gd name="T33" fmla="*/ 379 h 602"/>
                <a:gd name="T34" fmla="*/ 376 w 605"/>
                <a:gd name="T35" fmla="*/ 379 h 602"/>
                <a:gd name="T36" fmla="*/ 412 w 605"/>
                <a:gd name="T37" fmla="*/ 419 h 602"/>
                <a:gd name="T38" fmla="*/ 397 w 605"/>
                <a:gd name="T39" fmla="*/ 332 h 602"/>
                <a:gd name="T40" fmla="*/ 376 w 605"/>
                <a:gd name="T41" fmla="*/ 379 h 602"/>
                <a:gd name="T42" fmla="*/ 186 w 605"/>
                <a:gd name="T43" fmla="*/ 222 h 602"/>
                <a:gd name="T44" fmla="*/ 186 w 605"/>
                <a:gd name="T45" fmla="*/ 222 h 602"/>
                <a:gd name="T46" fmla="*/ 221 w 605"/>
                <a:gd name="T47" fmla="*/ 261 h 602"/>
                <a:gd name="T48" fmla="*/ 207 w 605"/>
                <a:gd name="T49" fmla="*/ 175 h 602"/>
                <a:gd name="T50" fmla="*/ 186 w 605"/>
                <a:gd name="T51" fmla="*/ 222 h 602"/>
                <a:gd name="T52" fmla="*/ 141 w 605"/>
                <a:gd name="T53" fmla="*/ 222 h 602"/>
                <a:gd name="T54" fmla="*/ 141 w 605"/>
                <a:gd name="T55" fmla="*/ 222 h 602"/>
                <a:gd name="T56" fmla="*/ 256 w 605"/>
                <a:gd name="T57" fmla="*/ 162 h 602"/>
                <a:gd name="T58" fmla="*/ 208 w 605"/>
                <a:gd name="T59" fmla="*/ 301 h 602"/>
                <a:gd name="T60" fmla="*/ 141 w 605"/>
                <a:gd name="T61" fmla="*/ 222 h 602"/>
                <a:gd name="T62" fmla="*/ 244 w 605"/>
                <a:gd name="T63" fmla="*/ 460 h 602"/>
                <a:gd name="T64" fmla="*/ 244 w 605"/>
                <a:gd name="T65" fmla="*/ 460 h 602"/>
                <a:gd name="T66" fmla="*/ 201 w 605"/>
                <a:gd name="T67" fmla="*/ 460 h 602"/>
                <a:gd name="T68" fmla="*/ 362 w 605"/>
                <a:gd name="T69" fmla="*/ 141 h 602"/>
                <a:gd name="T70" fmla="*/ 404 w 605"/>
                <a:gd name="T71" fmla="*/ 141 h 602"/>
                <a:gd name="T72" fmla="*/ 244 w 605"/>
                <a:gd name="T73" fmla="*/ 460 h 602"/>
                <a:gd name="T74" fmla="*/ 331 w 605"/>
                <a:gd name="T75" fmla="*/ 379 h 602"/>
                <a:gd name="T76" fmla="*/ 331 w 605"/>
                <a:gd name="T77" fmla="*/ 379 h 602"/>
                <a:gd name="T78" fmla="*/ 446 w 605"/>
                <a:gd name="T79" fmla="*/ 319 h 602"/>
                <a:gd name="T80" fmla="*/ 398 w 605"/>
                <a:gd name="T81" fmla="*/ 459 h 602"/>
                <a:gd name="T82" fmla="*/ 331 w 605"/>
                <a:gd name="T83" fmla="*/ 37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5" h="602">
                  <a:moveTo>
                    <a:pt x="359" y="39"/>
                  </a:moveTo>
                  <a:cubicBezTo>
                    <a:pt x="435" y="31"/>
                    <a:pt x="417" y="22"/>
                    <a:pt x="462" y="85"/>
                  </a:cubicBezTo>
                  <a:cubicBezTo>
                    <a:pt x="535" y="108"/>
                    <a:pt x="521" y="93"/>
                    <a:pt x="537" y="168"/>
                  </a:cubicBezTo>
                  <a:cubicBezTo>
                    <a:pt x="594" y="219"/>
                    <a:pt x="588" y="200"/>
                    <a:pt x="572" y="275"/>
                  </a:cubicBezTo>
                  <a:cubicBezTo>
                    <a:pt x="603" y="345"/>
                    <a:pt x="605" y="325"/>
                    <a:pt x="560" y="387"/>
                  </a:cubicBezTo>
                  <a:cubicBezTo>
                    <a:pt x="560" y="464"/>
                    <a:pt x="570" y="446"/>
                    <a:pt x="504" y="484"/>
                  </a:cubicBezTo>
                  <a:cubicBezTo>
                    <a:pt x="473" y="555"/>
                    <a:pt x="489" y="543"/>
                    <a:pt x="413" y="551"/>
                  </a:cubicBezTo>
                  <a:cubicBezTo>
                    <a:pt x="356" y="602"/>
                    <a:pt x="376" y="598"/>
                    <a:pt x="303" y="574"/>
                  </a:cubicBezTo>
                  <a:cubicBezTo>
                    <a:pt x="230" y="598"/>
                    <a:pt x="250" y="602"/>
                    <a:pt x="193" y="551"/>
                  </a:cubicBezTo>
                  <a:cubicBezTo>
                    <a:pt x="116" y="543"/>
                    <a:pt x="133" y="555"/>
                    <a:pt x="102" y="484"/>
                  </a:cubicBezTo>
                  <a:cubicBezTo>
                    <a:pt x="35" y="446"/>
                    <a:pt x="45" y="464"/>
                    <a:pt x="46" y="387"/>
                  </a:cubicBezTo>
                  <a:cubicBezTo>
                    <a:pt x="0" y="325"/>
                    <a:pt x="2" y="345"/>
                    <a:pt x="34" y="275"/>
                  </a:cubicBezTo>
                  <a:cubicBezTo>
                    <a:pt x="18" y="200"/>
                    <a:pt x="11" y="219"/>
                    <a:pt x="69" y="168"/>
                  </a:cubicBezTo>
                  <a:cubicBezTo>
                    <a:pt x="84" y="93"/>
                    <a:pt x="71" y="108"/>
                    <a:pt x="144" y="85"/>
                  </a:cubicBezTo>
                  <a:cubicBezTo>
                    <a:pt x="189" y="22"/>
                    <a:pt x="170" y="31"/>
                    <a:pt x="247" y="39"/>
                  </a:cubicBezTo>
                  <a:cubicBezTo>
                    <a:pt x="313" y="0"/>
                    <a:pt x="293" y="0"/>
                    <a:pt x="359" y="39"/>
                  </a:cubicBezTo>
                  <a:close/>
                  <a:moveTo>
                    <a:pt x="376" y="379"/>
                  </a:moveTo>
                  <a:lnTo>
                    <a:pt x="376" y="379"/>
                  </a:lnTo>
                  <a:cubicBezTo>
                    <a:pt x="376" y="443"/>
                    <a:pt x="406" y="427"/>
                    <a:pt x="412" y="419"/>
                  </a:cubicBezTo>
                  <a:cubicBezTo>
                    <a:pt x="418" y="409"/>
                    <a:pt x="429" y="332"/>
                    <a:pt x="397" y="332"/>
                  </a:cubicBezTo>
                  <a:cubicBezTo>
                    <a:pt x="378" y="332"/>
                    <a:pt x="376" y="356"/>
                    <a:pt x="376" y="379"/>
                  </a:cubicBezTo>
                  <a:close/>
                  <a:moveTo>
                    <a:pt x="186" y="222"/>
                  </a:moveTo>
                  <a:lnTo>
                    <a:pt x="186" y="222"/>
                  </a:lnTo>
                  <a:cubicBezTo>
                    <a:pt x="186" y="286"/>
                    <a:pt x="217" y="268"/>
                    <a:pt x="221" y="261"/>
                  </a:cubicBezTo>
                  <a:cubicBezTo>
                    <a:pt x="228" y="251"/>
                    <a:pt x="238" y="175"/>
                    <a:pt x="207" y="175"/>
                  </a:cubicBezTo>
                  <a:cubicBezTo>
                    <a:pt x="188" y="175"/>
                    <a:pt x="186" y="199"/>
                    <a:pt x="186" y="222"/>
                  </a:cubicBezTo>
                  <a:close/>
                  <a:moveTo>
                    <a:pt x="141" y="222"/>
                  </a:moveTo>
                  <a:lnTo>
                    <a:pt x="141" y="222"/>
                  </a:lnTo>
                  <a:cubicBezTo>
                    <a:pt x="141" y="124"/>
                    <a:pt x="229" y="132"/>
                    <a:pt x="256" y="162"/>
                  </a:cubicBezTo>
                  <a:cubicBezTo>
                    <a:pt x="282" y="190"/>
                    <a:pt x="291" y="301"/>
                    <a:pt x="208" y="301"/>
                  </a:cubicBezTo>
                  <a:cubicBezTo>
                    <a:pt x="160" y="301"/>
                    <a:pt x="141" y="269"/>
                    <a:pt x="141" y="222"/>
                  </a:cubicBezTo>
                  <a:close/>
                  <a:moveTo>
                    <a:pt x="244" y="460"/>
                  </a:moveTo>
                  <a:lnTo>
                    <a:pt x="244" y="460"/>
                  </a:lnTo>
                  <a:cubicBezTo>
                    <a:pt x="230" y="460"/>
                    <a:pt x="216" y="460"/>
                    <a:pt x="201" y="460"/>
                  </a:cubicBezTo>
                  <a:cubicBezTo>
                    <a:pt x="255" y="354"/>
                    <a:pt x="309" y="247"/>
                    <a:pt x="362" y="141"/>
                  </a:cubicBezTo>
                  <a:cubicBezTo>
                    <a:pt x="376" y="141"/>
                    <a:pt x="390" y="141"/>
                    <a:pt x="404" y="141"/>
                  </a:cubicBezTo>
                  <a:cubicBezTo>
                    <a:pt x="351" y="247"/>
                    <a:pt x="298" y="354"/>
                    <a:pt x="244" y="460"/>
                  </a:cubicBezTo>
                  <a:close/>
                  <a:moveTo>
                    <a:pt x="331" y="379"/>
                  </a:moveTo>
                  <a:lnTo>
                    <a:pt x="331" y="379"/>
                  </a:lnTo>
                  <a:cubicBezTo>
                    <a:pt x="331" y="282"/>
                    <a:pt x="419" y="289"/>
                    <a:pt x="446" y="319"/>
                  </a:cubicBezTo>
                  <a:cubicBezTo>
                    <a:pt x="473" y="348"/>
                    <a:pt x="481" y="459"/>
                    <a:pt x="398" y="459"/>
                  </a:cubicBezTo>
                  <a:cubicBezTo>
                    <a:pt x="351" y="459"/>
                    <a:pt x="331" y="427"/>
                    <a:pt x="331" y="37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3" name="组合 22"/>
          <p:cNvGrpSpPr/>
          <p:nvPr/>
        </p:nvGrpSpPr>
        <p:grpSpPr>
          <a:xfrm>
            <a:off x="5024237" y="2109548"/>
            <a:ext cx="1336511" cy="2834001"/>
            <a:chOff x="5092475" y="1668293"/>
            <a:chExt cx="1336511" cy="2834001"/>
          </a:xfrm>
        </p:grpSpPr>
        <p:sp>
          <p:nvSpPr>
            <p:cNvPr id="24" name="任意多边形 23"/>
            <p:cNvSpPr>
              <a:spLocks/>
            </p:cNvSpPr>
            <p:nvPr/>
          </p:nvSpPr>
          <p:spPr bwMode="auto">
            <a:xfrm>
              <a:off x="5092475" y="1668293"/>
              <a:ext cx="1336511" cy="2834001"/>
            </a:xfrm>
            <a:custGeom>
              <a:avLst/>
              <a:gdLst>
                <a:gd name="connsiteX0" fmla="*/ 1700213 w 1700213"/>
                <a:gd name="connsiteY0" fmla="*/ 731838 h 3605212"/>
                <a:gd name="connsiteX1" fmla="*/ 1282701 w 1700213"/>
                <a:gd name="connsiteY1" fmla="*/ 731838 h 3605212"/>
                <a:gd name="connsiteX2" fmla="*/ 1282701 w 1700213"/>
                <a:gd name="connsiteY2" fmla="*/ 3605212 h 3605212"/>
                <a:gd name="connsiteX3" fmla="*/ 420688 w 1700213"/>
                <a:gd name="connsiteY3" fmla="*/ 2925762 h 3605212"/>
                <a:gd name="connsiteX4" fmla="*/ 420688 w 1700213"/>
                <a:gd name="connsiteY4" fmla="*/ 1735137 h 3605212"/>
                <a:gd name="connsiteX5" fmla="*/ 417513 w 1700213"/>
                <a:gd name="connsiteY5" fmla="*/ 1735137 h 3605212"/>
                <a:gd name="connsiteX6" fmla="*/ 417513 w 1700213"/>
                <a:gd name="connsiteY6" fmla="*/ 731838 h 3605212"/>
                <a:gd name="connsiteX7" fmla="*/ 417513 w 1700213"/>
                <a:gd name="connsiteY7" fmla="*/ 731838 h 3605212"/>
                <a:gd name="connsiteX8" fmla="*/ 0 w 1700213"/>
                <a:gd name="connsiteY8" fmla="*/ 731838 h 3605212"/>
                <a:gd name="connsiteX9" fmla="*/ 849313 w 1700213"/>
                <a:gd name="connsiteY9" fmla="*/ 0 h 360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0213" h="3605212">
                  <a:moveTo>
                    <a:pt x="1700213" y="731838"/>
                  </a:moveTo>
                  <a:lnTo>
                    <a:pt x="1282701" y="731838"/>
                  </a:lnTo>
                  <a:lnTo>
                    <a:pt x="1282701" y="3605212"/>
                  </a:lnTo>
                  <a:lnTo>
                    <a:pt x="420688" y="2925762"/>
                  </a:lnTo>
                  <a:lnTo>
                    <a:pt x="420688" y="1735137"/>
                  </a:lnTo>
                  <a:lnTo>
                    <a:pt x="417513" y="1735137"/>
                  </a:lnTo>
                  <a:lnTo>
                    <a:pt x="417513" y="731838"/>
                  </a:lnTo>
                  <a:lnTo>
                    <a:pt x="417513" y="731838"/>
                  </a:lnTo>
                  <a:lnTo>
                    <a:pt x="0" y="731838"/>
                  </a:lnTo>
                  <a:lnTo>
                    <a:pt x="849313" y="0"/>
                  </a:lnTo>
                  <a:close/>
                </a:path>
              </a:pathLst>
            </a:cu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5" name="矩形 24"/>
            <p:cNvSpPr/>
            <p:nvPr/>
          </p:nvSpPr>
          <p:spPr>
            <a:xfrm>
              <a:off x="5372172" y="2033337"/>
              <a:ext cx="729701" cy="523220"/>
            </a:xfrm>
            <a:prstGeom prst="rect">
              <a:avLst/>
            </a:prstGeom>
          </p:spPr>
          <p:txBody>
            <a:bodyPr wrap="square">
              <a:spAutoFit/>
            </a:bodyPr>
            <a:lstStyle/>
            <a:p>
              <a:pPr algn="ctr"/>
              <a:r>
                <a:rPr lang="en-US" altLang="zh-CN" sz="2800" b="1" dirty="0" smtClean="0">
                  <a:solidFill>
                    <a:srgbClr val="FFFFFF"/>
                  </a:solidFill>
                  <a:latin typeface="Agency FB" panose="020B0503020202020204" pitchFamily="34" charset="0"/>
                  <a:ea typeface="微软雅黑" panose="020B0503020204020204" pitchFamily="34" charset="-122"/>
                </a:rPr>
                <a:t>01</a:t>
              </a:r>
              <a:endParaRPr lang="zh-CN" altLang="en-US" sz="2800" b="1" dirty="0">
                <a:solidFill>
                  <a:srgbClr val="FFFFFF"/>
                </a:solidFill>
                <a:latin typeface="Agency FB" panose="020B0503020202020204" pitchFamily="34" charset="0"/>
                <a:ea typeface="微软雅黑" panose="020B0503020204020204" pitchFamily="34" charset="-122"/>
              </a:endParaRPr>
            </a:p>
          </p:txBody>
        </p:sp>
        <p:sp>
          <p:nvSpPr>
            <p:cNvPr id="26" name="Freeform 26"/>
            <p:cNvSpPr>
              <a:spLocks noEditPoints="1"/>
            </p:cNvSpPr>
            <p:nvPr/>
          </p:nvSpPr>
          <p:spPr bwMode="auto">
            <a:xfrm>
              <a:off x="5620454" y="3510380"/>
              <a:ext cx="296775" cy="311802"/>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7" name="组合 26"/>
          <p:cNvGrpSpPr/>
          <p:nvPr/>
        </p:nvGrpSpPr>
        <p:grpSpPr>
          <a:xfrm>
            <a:off x="6373227" y="1748901"/>
            <a:ext cx="1340254" cy="3537823"/>
            <a:chOff x="6441465" y="1307646"/>
            <a:chExt cx="1340254" cy="3537823"/>
          </a:xfrm>
        </p:grpSpPr>
        <p:sp>
          <p:nvSpPr>
            <p:cNvPr id="28" name="任意多边形 27"/>
            <p:cNvSpPr>
              <a:spLocks/>
            </p:cNvSpPr>
            <p:nvPr/>
          </p:nvSpPr>
          <p:spPr bwMode="auto">
            <a:xfrm>
              <a:off x="6441465" y="1307646"/>
              <a:ext cx="1340254" cy="3537823"/>
            </a:xfrm>
            <a:custGeom>
              <a:avLst/>
              <a:gdLst>
                <a:gd name="connsiteX0" fmla="*/ 1704975 w 1704975"/>
                <a:gd name="connsiteY0" fmla="*/ 731838 h 4500563"/>
                <a:gd name="connsiteX1" fmla="*/ 1282701 w 1704975"/>
                <a:gd name="connsiteY1" fmla="*/ 731838 h 4500563"/>
                <a:gd name="connsiteX2" fmla="*/ 1282701 w 1704975"/>
                <a:gd name="connsiteY2" fmla="*/ 3816350 h 4500563"/>
                <a:gd name="connsiteX3" fmla="*/ 422276 w 1704975"/>
                <a:gd name="connsiteY3" fmla="*/ 4500563 h 4500563"/>
                <a:gd name="connsiteX4" fmla="*/ 422276 w 1704975"/>
                <a:gd name="connsiteY4" fmla="*/ 731838 h 4500563"/>
                <a:gd name="connsiteX5" fmla="*/ 422275 w 1704975"/>
                <a:gd name="connsiteY5" fmla="*/ 731838 h 4500563"/>
                <a:gd name="connsiteX6" fmla="*/ 0 w 1704975"/>
                <a:gd name="connsiteY6" fmla="*/ 731838 h 4500563"/>
                <a:gd name="connsiteX7" fmla="*/ 850900 w 1704975"/>
                <a:gd name="connsiteY7" fmla="*/ 0 h 4500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975" h="4500563">
                  <a:moveTo>
                    <a:pt x="1704975" y="731838"/>
                  </a:moveTo>
                  <a:lnTo>
                    <a:pt x="1282701" y="731838"/>
                  </a:lnTo>
                  <a:lnTo>
                    <a:pt x="1282701" y="3816350"/>
                  </a:lnTo>
                  <a:lnTo>
                    <a:pt x="422276" y="4500563"/>
                  </a:lnTo>
                  <a:lnTo>
                    <a:pt x="422276" y="731838"/>
                  </a:lnTo>
                  <a:lnTo>
                    <a:pt x="422275" y="731838"/>
                  </a:lnTo>
                  <a:lnTo>
                    <a:pt x="0" y="731838"/>
                  </a:lnTo>
                  <a:lnTo>
                    <a:pt x="850900" y="0"/>
                  </a:lnTo>
                  <a:close/>
                </a:path>
              </a:pathLst>
            </a:cu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9" name="矩形 28"/>
            <p:cNvSpPr/>
            <p:nvPr/>
          </p:nvSpPr>
          <p:spPr>
            <a:xfrm>
              <a:off x="6736758" y="1556394"/>
              <a:ext cx="729701" cy="523220"/>
            </a:xfrm>
            <a:prstGeom prst="rect">
              <a:avLst/>
            </a:prstGeom>
          </p:spPr>
          <p:txBody>
            <a:bodyPr wrap="square">
              <a:spAutoFit/>
            </a:bodyPr>
            <a:lstStyle/>
            <a:p>
              <a:pPr algn="ctr"/>
              <a:r>
                <a:rPr lang="en-US" altLang="zh-CN" sz="2800" b="1" dirty="0" smtClean="0">
                  <a:solidFill>
                    <a:srgbClr val="FFFFFF"/>
                  </a:solidFill>
                  <a:latin typeface="Agency FB" panose="020B0503020202020204" pitchFamily="34" charset="0"/>
                  <a:ea typeface="微软雅黑" panose="020B0503020204020204" pitchFamily="34" charset="-122"/>
                </a:rPr>
                <a:t>02</a:t>
              </a:r>
              <a:endParaRPr lang="zh-CN" altLang="en-US" sz="2800" b="1" dirty="0">
                <a:solidFill>
                  <a:srgbClr val="FFFFFF"/>
                </a:solidFill>
                <a:latin typeface="Agency FB" panose="020B0503020202020204" pitchFamily="34" charset="0"/>
                <a:ea typeface="微软雅黑" panose="020B0503020204020204" pitchFamily="34" charset="-122"/>
              </a:endParaRPr>
            </a:p>
          </p:txBody>
        </p:sp>
        <p:sp>
          <p:nvSpPr>
            <p:cNvPr id="30" name="Freeform 33"/>
            <p:cNvSpPr>
              <a:spLocks noEditPoints="1"/>
            </p:cNvSpPr>
            <p:nvPr/>
          </p:nvSpPr>
          <p:spPr bwMode="auto">
            <a:xfrm>
              <a:off x="6983863" y="3972519"/>
              <a:ext cx="347256" cy="326132"/>
            </a:xfrm>
            <a:custGeom>
              <a:avLst/>
              <a:gdLst>
                <a:gd name="T0" fmla="*/ 21 w 643"/>
                <a:gd name="T1" fmla="*/ 477 h 603"/>
                <a:gd name="T2" fmla="*/ 459 w 643"/>
                <a:gd name="T3" fmla="*/ 359 h 603"/>
                <a:gd name="T4" fmla="*/ 420 w 643"/>
                <a:gd name="T5" fmla="*/ 494 h 603"/>
                <a:gd name="T6" fmla="*/ 407 w 643"/>
                <a:gd name="T7" fmla="*/ 377 h 603"/>
                <a:gd name="T8" fmla="*/ 408 w 643"/>
                <a:gd name="T9" fmla="*/ 272 h 603"/>
                <a:gd name="T10" fmla="*/ 397 w 643"/>
                <a:gd name="T11" fmla="*/ 276 h 603"/>
                <a:gd name="T12" fmla="*/ 405 w 643"/>
                <a:gd name="T13" fmla="*/ 292 h 603"/>
                <a:gd name="T14" fmla="*/ 415 w 643"/>
                <a:gd name="T15" fmla="*/ 288 h 603"/>
                <a:gd name="T16" fmla="*/ 356 w 643"/>
                <a:gd name="T17" fmla="*/ 302 h 603"/>
                <a:gd name="T18" fmla="*/ 360 w 643"/>
                <a:gd name="T19" fmla="*/ 322 h 603"/>
                <a:gd name="T20" fmla="*/ 368 w 643"/>
                <a:gd name="T21" fmla="*/ 315 h 603"/>
                <a:gd name="T22" fmla="*/ 324 w 643"/>
                <a:gd name="T23" fmla="*/ 341 h 603"/>
                <a:gd name="T24" fmla="*/ 319 w 643"/>
                <a:gd name="T25" fmla="*/ 351 h 603"/>
                <a:gd name="T26" fmla="*/ 335 w 643"/>
                <a:gd name="T27" fmla="*/ 359 h 603"/>
                <a:gd name="T28" fmla="*/ 340 w 643"/>
                <a:gd name="T29" fmla="*/ 349 h 603"/>
                <a:gd name="T30" fmla="*/ 305 w 643"/>
                <a:gd name="T31" fmla="*/ 399 h 603"/>
                <a:gd name="T32" fmla="*/ 322 w 643"/>
                <a:gd name="T33" fmla="*/ 411 h 603"/>
                <a:gd name="T34" fmla="*/ 323 w 643"/>
                <a:gd name="T35" fmla="*/ 400 h 603"/>
                <a:gd name="T36" fmla="*/ 308 w 643"/>
                <a:gd name="T37" fmla="*/ 450 h 603"/>
                <a:gd name="T38" fmla="*/ 311 w 643"/>
                <a:gd name="T39" fmla="*/ 461 h 603"/>
                <a:gd name="T40" fmla="*/ 327 w 643"/>
                <a:gd name="T41" fmla="*/ 455 h 603"/>
                <a:gd name="T42" fmla="*/ 324 w 643"/>
                <a:gd name="T43" fmla="*/ 444 h 603"/>
                <a:gd name="T44" fmla="*/ 332 w 643"/>
                <a:gd name="T45" fmla="*/ 505 h 603"/>
                <a:gd name="T46" fmla="*/ 353 w 643"/>
                <a:gd name="T47" fmla="*/ 503 h 603"/>
                <a:gd name="T48" fmla="*/ 346 w 643"/>
                <a:gd name="T49" fmla="*/ 495 h 603"/>
                <a:gd name="T50" fmla="*/ 367 w 643"/>
                <a:gd name="T51" fmla="*/ 541 h 603"/>
                <a:gd name="T52" fmla="*/ 377 w 643"/>
                <a:gd name="T53" fmla="*/ 547 h 603"/>
                <a:gd name="T54" fmla="*/ 386 w 643"/>
                <a:gd name="T55" fmla="*/ 532 h 603"/>
                <a:gd name="T56" fmla="*/ 377 w 643"/>
                <a:gd name="T57" fmla="*/ 526 h 603"/>
                <a:gd name="T58" fmla="*/ 423 w 643"/>
                <a:gd name="T59" fmla="*/ 566 h 603"/>
                <a:gd name="T60" fmla="*/ 434 w 643"/>
                <a:gd name="T61" fmla="*/ 568 h 603"/>
                <a:gd name="T62" fmla="*/ 427 w 643"/>
                <a:gd name="T63" fmla="*/ 549 h 603"/>
                <a:gd name="T64" fmla="*/ 472 w 643"/>
                <a:gd name="T65" fmla="*/ 569 h 603"/>
                <a:gd name="T66" fmla="*/ 484 w 643"/>
                <a:gd name="T67" fmla="*/ 568 h 603"/>
                <a:gd name="T68" fmla="*/ 483 w 643"/>
                <a:gd name="T69" fmla="*/ 550 h 603"/>
                <a:gd name="T70" fmla="*/ 472 w 643"/>
                <a:gd name="T71" fmla="*/ 552 h 603"/>
                <a:gd name="T72" fmla="*/ 530 w 643"/>
                <a:gd name="T73" fmla="*/ 551 h 603"/>
                <a:gd name="T74" fmla="*/ 540 w 643"/>
                <a:gd name="T75" fmla="*/ 545 h 603"/>
                <a:gd name="T76" fmla="*/ 524 w 643"/>
                <a:gd name="T77" fmla="*/ 535 h 603"/>
                <a:gd name="T78" fmla="*/ 570 w 643"/>
                <a:gd name="T79" fmla="*/ 521 h 603"/>
                <a:gd name="T80" fmla="*/ 577 w 643"/>
                <a:gd name="T81" fmla="*/ 512 h 603"/>
                <a:gd name="T82" fmla="*/ 565 w 643"/>
                <a:gd name="T83" fmla="*/ 499 h 603"/>
                <a:gd name="T84" fmla="*/ 559 w 643"/>
                <a:gd name="T85" fmla="*/ 507 h 603"/>
                <a:gd name="T86" fmla="*/ 601 w 643"/>
                <a:gd name="T87" fmla="*/ 469 h 603"/>
                <a:gd name="T88" fmla="*/ 605 w 643"/>
                <a:gd name="T89" fmla="*/ 457 h 603"/>
                <a:gd name="T90" fmla="*/ 586 w 643"/>
                <a:gd name="T91" fmla="*/ 459 h 603"/>
                <a:gd name="T92" fmla="*/ 610 w 643"/>
                <a:gd name="T93" fmla="*/ 419 h 603"/>
                <a:gd name="T94" fmla="*/ 610 w 643"/>
                <a:gd name="T95" fmla="*/ 408 h 603"/>
                <a:gd name="T96" fmla="*/ 592 w 643"/>
                <a:gd name="T97" fmla="*/ 406 h 603"/>
                <a:gd name="T98" fmla="*/ 593 w 643"/>
                <a:gd name="T99" fmla="*/ 417 h 603"/>
                <a:gd name="T100" fmla="*/ 599 w 643"/>
                <a:gd name="T101" fmla="*/ 358 h 603"/>
                <a:gd name="T102" fmla="*/ 594 w 643"/>
                <a:gd name="T103" fmla="*/ 347 h 603"/>
                <a:gd name="T104" fmla="*/ 581 w 643"/>
                <a:gd name="T105" fmla="*/ 363 h 603"/>
                <a:gd name="T106" fmla="*/ 573 w 643"/>
                <a:gd name="T107" fmla="*/ 316 h 603"/>
                <a:gd name="T108" fmla="*/ 565 w 643"/>
                <a:gd name="T109" fmla="*/ 308 h 603"/>
                <a:gd name="T110" fmla="*/ 550 w 643"/>
                <a:gd name="T111" fmla="*/ 318 h 603"/>
                <a:gd name="T112" fmla="*/ 557 w 643"/>
                <a:gd name="T113" fmla="*/ 326 h 603"/>
                <a:gd name="T114" fmla="*/ 524 w 643"/>
                <a:gd name="T115" fmla="*/ 279 h 603"/>
                <a:gd name="T116" fmla="*/ 513 w 643"/>
                <a:gd name="T117" fmla="*/ 274 h 603"/>
                <a:gd name="T118" fmla="*/ 513 w 643"/>
                <a:gd name="T119" fmla="*/ 293 h 603"/>
                <a:gd name="T120" fmla="*/ 457 w 643"/>
                <a:gd name="T121" fmla="*/ 231 h 603"/>
                <a:gd name="T122" fmla="*/ 358 w 643"/>
                <a:gd name="T123" fmla="*/ 9 h 603"/>
                <a:gd name="T124" fmla="*/ 30 w 643"/>
                <a:gd name="T125" fmla="*/ 153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3" h="603">
                  <a:moveTo>
                    <a:pt x="51" y="448"/>
                  </a:moveTo>
                  <a:cubicBezTo>
                    <a:pt x="83" y="445"/>
                    <a:pt x="115" y="443"/>
                    <a:pt x="147" y="442"/>
                  </a:cubicBezTo>
                  <a:cubicBezTo>
                    <a:pt x="127" y="440"/>
                    <a:pt x="108" y="439"/>
                    <a:pt x="88" y="436"/>
                  </a:cubicBezTo>
                  <a:cubicBezTo>
                    <a:pt x="72" y="435"/>
                    <a:pt x="59" y="423"/>
                    <a:pt x="59" y="407"/>
                  </a:cubicBezTo>
                  <a:cubicBezTo>
                    <a:pt x="59" y="383"/>
                    <a:pt x="59" y="359"/>
                    <a:pt x="59" y="335"/>
                  </a:cubicBezTo>
                  <a:cubicBezTo>
                    <a:pt x="59" y="318"/>
                    <a:pt x="72" y="306"/>
                    <a:pt x="88" y="305"/>
                  </a:cubicBezTo>
                  <a:cubicBezTo>
                    <a:pt x="148" y="299"/>
                    <a:pt x="207" y="297"/>
                    <a:pt x="267" y="298"/>
                  </a:cubicBezTo>
                  <a:cubicBezTo>
                    <a:pt x="245" y="333"/>
                    <a:pt x="233" y="373"/>
                    <a:pt x="233" y="417"/>
                  </a:cubicBezTo>
                  <a:cubicBezTo>
                    <a:pt x="233" y="479"/>
                    <a:pt x="258" y="535"/>
                    <a:pt x="299" y="575"/>
                  </a:cubicBezTo>
                  <a:cubicBezTo>
                    <a:pt x="301" y="578"/>
                    <a:pt x="304" y="581"/>
                    <a:pt x="306" y="583"/>
                  </a:cubicBezTo>
                  <a:cubicBezTo>
                    <a:pt x="221" y="590"/>
                    <a:pt x="136" y="588"/>
                    <a:pt x="51" y="579"/>
                  </a:cubicBezTo>
                  <a:cubicBezTo>
                    <a:pt x="35" y="578"/>
                    <a:pt x="21" y="566"/>
                    <a:pt x="21" y="549"/>
                  </a:cubicBezTo>
                  <a:cubicBezTo>
                    <a:pt x="21" y="526"/>
                    <a:pt x="21" y="501"/>
                    <a:pt x="21" y="477"/>
                  </a:cubicBezTo>
                  <a:cubicBezTo>
                    <a:pt x="21" y="461"/>
                    <a:pt x="35" y="449"/>
                    <a:pt x="51" y="448"/>
                  </a:cubicBezTo>
                  <a:close/>
                  <a:moveTo>
                    <a:pt x="442" y="265"/>
                  </a:moveTo>
                  <a:lnTo>
                    <a:pt x="442" y="265"/>
                  </a:lnTo>
                  <a:cubicBezTo>
                    <a:pt x="454" y="263"/>
                    <a:pt x="467" y="262"/>
                    <a:pt x="479" y="265"/>
                  </a:cubicBezTo>
                  <a:cubicBezTo>
                    <a:pt x="478" y="271"/>
                    <a:pt x="478" y="278"/>
                    <a:pt x="477" y="284"/>
                  </a:cubicBezTo>
                  <a:cubicBezTo>
                    <a:pt x="466" y="283"/>
                    <a:pt x="455" y="283"/>
                    <a:pt x="444" y="284"/>
                  </a:cubicBezTo>
                  <a:cubicBezTo>
                    <a:pt x="443" y="278"/>
                    <a:pt x="443" y="271"/>
                    <a:pt x="442" y="265"/>
                  </a:cubicBezTo>
                  <a:close/>
                  <a:moveTo>
                    <a:pt x="510" y="384"/>
                  </a:moveTo>
                  <a:lnTo>
                    <a:pt x="510" y="384"/>
                  </a:lnTo>
                  <a:lnTo>
                    <a:pt x="467" y="384"/>
                  </a:lnTo>
                  <a:lnTo>
                    <a:pt x="467" y="377"/>
                  </a:lnTo>
                  <a:cubicBezTo>
                    <a:pt x="467" y="369"/>
                    <a:pt x="466" y="364"/>
                    <a:pt x="465" y="362"/>
                  </a:cubicBezTo>
                  <a:cubicBezTo>
                    <a:pt x="464" y="360"/>
                    <a:pt x="462" y="359"/>
                    <a:pt x="459" y="359"/>
                  </a:cubicBezTo>
                  <a:cubicBezTo>
                    <a:pt x="456" y="359"/>
                    <a:pt x="454" y="359"/>
                    <a:pt x="453" y="362"/>
                  </a:cubicBezTo>
                  <a:cubicBezTo>
                    <a:pt x="452" y="364"/>
                    <a:pt x="451" y="367"/>
                    <a:pt x="451" y="371"/>
                  </a:cubicBezTo>
                  <a:cubicBezTo>
                    <a:pt x="451" y="377"/>
                    <a:pt x="452" y="382"/>
                    <a:pt x="455" y="385"/>
                  </a:cubicBezTo>
                  <a:cubicBezTo>
                    <a:pt x="458" y="388"/>
                    <a:pt x="466" y="393"/>
                    <a:pt x="478" y="401"/>
                  </a:cubicBezTo>
                  <a:cubicBezTo>
                    <a:pt x="489" y="407"/>
                    <a:pt x="497" y="413"/>
                    <a:pt x="501" y="416"/>
                  </a:cubicBezTo>
                  <a:cubicBezTo>
                    <a:pt x="505" y="420"/>
                    <a:pt x="508" y="425"/>
                    <a:pt x="511" y="431"/>
                  </a:cubicBezTo>
                  <a:cubicBezTo>
                    <a:pt x="514" y="437"/>
                    <a:pt x="515" y="445"/>
                    <a:pt x="515" y="455"/>
                  </a:cubicBezTo>
                  <a:cubicBezTo>
                    <a:pt x="515" y="471"/>
                    <a:pt x="512" y="483"/>
                    <a:pt x="504" y="491"/>
                  </a:cubicBezTo>
                  <a:cubicBezTo>
                    <a:pt x="497" y="500"/>
                    <a:pt x="485" y="506"/>
                    <a:pt x="471" y="508"/>
                  </a:cubicBezTo>
                  <a:lnTo>
                    <a:pt x="471" y="524"/>
                  </a:lnTo>
                  <a:lnTo>
                    <a:pt x="451" y="524"/>
                  </a:lnTo>
                  <a:lnTo>
                    <a:pt x="451" y="507"/>
                  </a:lnTo>
                  <a:cubicBezTo>
                    <a:pt x="439" y="506"/>
                    <a:pt x="429" y="502"/>
                    <a:pt x="420" y="494"/>
                  </a:cubicBezTo>
                  <a:cubicBezTo>
                    <a:pt x="412" y="486"/>
                    <a:pt x="407" y="473"/>
                    <a:pt x="407" y="453"/>
                  </a:cubicBezTo>
                  <a:lnTo>
                    <a:pt x="407" y="445"/>
                  </a:lnTo>
                  <a:lnTo>
                    <a:pt x="451" y="445"/>
                  </a:lnTo>
                  <a:lnTo>
                    <a:pt x="451" y="456"/>
                  </a:lnTo>
                  <a:cubicBezTo>
                    <a:pt x="451" y="467"/>
                    <a:pt x="451" y="474"/>
                    <a:pt x="452" y="477"/>
                  </a:cubicBezTo>
                  <a:cubicBezTo>
                    <a:pt x="453" y="480"/>
                    <a:pt x="455" y="481"/>
                    <a:pt x="458" y="481"/>
                  </a:cubicBezTo>
                  <a:cubicBezTo>
                    <a:pt x="461" y="481"/>
                    <a:pt x="464" y="480"/>
                    <a:pt x="465" y="478"/>
                  </a:cubicBezTo>
                  <a:cubicBezTo>
                    <a:pt x="466" y="476"/>
                    <a:pt x="467" y="473"/>
                    <a:pt x="467" y="470"/>
                  </a:cubicBezTo>
                  <a:cubicBezTo>
                    <a:pt x="467" y="460"/>
                    <a:pt x="466" y="453"/>
                    <a:pt x="465" y="449"/>
                  </a:cubicBezTo>
                  <a:cubicBezTo>
                    <a:pt x="464" y="445"/>
                    <a:pt x="459" y="440"/>
                    <a:pt x="451" y="435"/>
                  </a:cubicBezTo>
                  <a:cubicBezTo>
                    <a:pt x="438" y="427"/>
                    <a:pt x="429" y="421"/>
                    <a:pt x="424" y="417"/>
                  </a:cubicBezTo>
                  <a:cubicBezTo>
                    <a:pt x="420" y="413"/>
                    <a:pt x="415" y="408"/>
                    <a:pt x="412" y="401"/>
                  </a:cubicBezTo>
                  <a:cubicBezTo>
                    <a:pt x="408" y="393"/>
                    <a:pt x="407" y="385"/>
                    <a:pt x="407" y="377"/>
                  </a:cubicBezTo>
                  <a:cubicBezTo>
                    <a:pt x="407" y="364"/>
                    <a:pt x="410" y="354"/>
                    <a:pt x="418" y="346"/>
                  </a:cubicBezTo>
                  <a:cubicBezTo>
                    <a:pt x="425" y="339"/>
                    <a:pt x="436" y="334"/>
                    <a:pt x="451" y="333"/>
                  </a:cubicBezTo>
                  <a:lnTo>
                    <a:pt x="451" y="319"/>
                  </a:lnTo>
                  <a:lnTo>
                    <a:pt x="471" y="319"/>
                  </a:lnTo>
                  <a:lnTo>
                    <a:pt x="471" y="333"/>
                  </a:lnTo>
                  <a:cubicBezTo>
                    <a:pt x="484" y="334"/>
                    <a:pt x="494" y="339"/>
                    <a:pt x="501" y="346"/>
                  </a:cubicBezTo>
                  <a:cubicBezTo>
                    <a:pt x="507" y="353"/>
                    <a:pt x="511" y="363"/>
                    <a:pt x="511" y="376"/>
                  </a:cubicBezTo>
                  <a:cubicBezTo>
                    <a:pt x="511" y="378"/>
                    <a:pt x="510" y="381"/>
                    <a:pt x="510" y="384"/>
                  </a:cubicBezTo>
                  <a:close/>
                  <a:moveTo>
                    <a:pt x="411" y="271"/>
                  </a:moveTo>
                  <a:lnTo>
                    <a:pt x="411" y="271"/>
                  </a:lnTo>
                  <a:lnTo>
                    <a:pt x="410" y="271"/>
                  </a:lnTo>
                  <a:lnTo>
                    <a:pt x="409" y="271"/>
                  </a:lnTo>
                  <a:lnTo>
                    <a:pt x="408" y="272"/>
                  </a:lnTo>
                  <a:lnTo>
                    <a:pt x="407" y="272"/>
                  </a:lnTo>
                  <a:lnTo>
                    <a:pt x="406" y="272"/>
                  </a:lnTo>
                  <a:lnTo>
                    <a:pt x="405" y="273"/>
                  </a:lnTo>
                  <a:lnTo>
                    <a:pt x="405" y="273"/>
                  </a:lnTo>
                  <a:lnTo>
                    <a:pt x="404" y="273"/>
                  </a:lnTo>
                  <a:lnTo>
                    <a:pt x="403" y="274"/>
                  </a:lnTo>
                  <a:lnTo>
                    <a:pt x="402" y="274"/>
                  </a:lnTo>
                  <a:lnTo>
                    <a:pt x="401" y="274"/>
                  </a:lnTo>
                  <a:lnTo>
                    <a:pt x="400" y="275"/>
                  </a:lnTo>
                  <a:lnTo>
                    <a:pt x="399" y="275"/>
                  </a:lnTo>
                  <a:lnTo>
                    <a:pt x="398" y="275"/>
                  </a:lnTo>
                  <a:lnTo>
                    <a:pt x="398" y="276"/>
                  </a:lnTo>
                  <a:lnTo>
                    <a:pt x="397" y="276"/>
                  </a:lnTo>
                  <a:lnTo>
                    <a:pt x="396" y="277"/>
                  </a:lnTo>
                  <a:lnTo>
                    <a:pt x="395" y="277"/>
                  </a:lnTo>
                  <a:lnTo>
                    <a:pt x="394" y="277"/>
                  </a:lnTo>
                  <a:lnTo>
                    <a:pt x="393" y="278"/>
                  </a:lnTo>
                  <a:lnTo>
                    <a:pt x="393" y="278"/>
                  </a:lnTo>
                  <a:lnTo>
                    <a:pt x="401" y="294"/>
                  </a:lnTo>
                  <a:lnTo>
                    <a:pt x="401" y="294"/>
                  </a:lnTo>
                  <a:lnTo>
                    <a:pt x="401" y="293"/>
                  </a:lnTo>
                  <a:lnTo>
                    <a:pt x="402" y="293"/>
                  </a:lnTo>
                  <a:lnTo>
                    <a:pt x="403" y="293"/>
                  </a:lnTo>
                  <a:lnTo>
                    <a:pt x="404" y="292"/>
                  </a:lnTo>
                  <a:lnTo>
                    <a:pt x="404" y="292"/>
                  </a:lnTo>
                  <a:lnTo>
                    <a:pt x="405" y="292"/>
                  </a:lnTo>
                  <a:lnTo>
                    <a:pt x="406" y="291"/>
                  </a:lnTo>
                  <a:lnTo>
                    <a:pt x="407" y="291"/>
                  </a:lnTo>
                  <a:lnTo>
                    <a:pt x="407" y="291"/>
                  </a:lnTo>
                  <a:lnTo>
                    <a:pt x="408" y="290"/>
                  </a:lnTo>
                  <a:lnTo>
                    <a:pt x="409" y="290"/>
                  </a:lnTo>
                  <a:lnTo>
                    <a:pt x="410" y="290"/>
                  </a:lnTo>
                  <a:lnTo>
                    <a:pt x="411" y="290"/>
                  </a:lnTo>
                  <a:lnTo>
                    <a:pt x="411" y="289"/>
                  </a:lnTo>
                  <a:lnTo>
                    <a:pt x="412" y="289"/>
                  </a:lnTo>
                  <a:lnTo>
                    <a:pt x="413" y="289"/>
                  </a:lnTo>
                  <a:lnTo>
                    <a:pt x="414" y="288"/>
                  </a:lnTo>
                  <a:lnTo>
                    <a:pt x="414" y="288"/>
                  </a:lnTo>
                  <a:lnTo>
                    <a:pt x="415" y="288"/>
                  </a:lnTo>
                  <a:lnTo>
                    <a:pt x="416" y="288"/>
                  </a:lnTo>
                  <a:lnTo>
                    <a:pt x="411" y="271"/>
                  </a:lnTo>
                  <a:close/>
                  <a:moveTo>
                    <a:pt x="361" y="297"/>
                  </a:moveTo>
                  <a:lnTo>
                    <a:pt x="361" y="297"/>
                  </a:lnTo>
                  <a:lnTo>
                    <a:pt x="361" y="297"/>
                  </a:lnTo>
                  <a:lnTo>
                    <a:pt x="360" y="298"/>
                  </a:lnTo>
                  <a:lnTo>
                    <a:pt x="360" y="299"/>
                  </a:lnTo>
                  <a:lnTo>
                    <a:pt x="359" y="299"/>
                  </a:lnTo>
                  <a:lnTo>
                    <a:pt x="358" y="300"/>
                  </a:lnTo>
                  <a:lnTo>
                    <a:pt x="358" y="300"/>
                  </a:lnTo>
                  <a:lnTo>
                    <a:pt x="357" y="301"/>
                  </a:lnTo>
                  <a:lnTo>
                    <a:pt x="356" y="302"/>
                  </a:lnTo>
                  <a:lnTo>
                    <a:pt x="356" y="302"/>
                  </a:lnTo>
                  <a:lnTo>
                    <a:pt x="355" y="303"/>
                  </a:lnTo>
                  <a:lnTo>
                    <a:pt x="354" y="304"/>
                  </a:lnTo>
                  <a:lnTo>
                    <a:pt x="354" y="304"/>
                  </a:lnTo>
                  <a:lnTo>
                    <a:pt x="353" y="305"/>
                  </a:lnTo>
                  <a:lnTo>
                    <a:pt x="352" y="305"/>
                  </a:lnTo>
                  <a:lnTo>
                    <a:pt x="352" y="306"/>
                  </a:lnTo>
                  <a:lnTo>
                    <a:pt x="351" y="307"/>
                  </a:lnTo>
                  <a:lnTo>
                    <a:pt x="350" y="307"/>
                  </a:lnTo>
                  <a:lnTo>
                    <a:pt x="350" y="308"/>
                  </a:lnTo>
                  <a:lnTo>
                    <a:pt x="349" y="309"/>
                  </a:lnTo>
                  <a:lnTo>
                    <a:pt x="348" y="309"/>
                  </a:lnTo>
                  <a:lnTo>
                    <a:pt x="348" y="310"/>
                  </a:lnTo>
                  <a:lnTo>
                    <a:pt x="360" y="322"/>
                  </a:lnTo>
                  <a:lnTo>
                    <a:pt x="361" y="322"/>
                  </a:lnTo>
                  <a:lnTo>
                    <a:pt x="361" y="321"/>
                  </a:lnTo>
                  <a:lnTo>
                    <a:pt x="362" y="320"/>
                  </a:lnTo>
                  <a:lnTo>
                    <a:pt x="363" y="320"/>
                  </a:lnTo>
                  <a:lnTo>
                    <a:pt x="363" y="319"/>
                  </a:lnTo>
                  <a:lnTo>
                    <a:pt x="364" y="319"/>
                  </a:lnTo>
                  <a:lnTo>
                    <a:pt x="364" y="318"/>
                  </a:lnTo>
                  <a:lnTo>
                    <a:pt x="365" y="318"/>
                  </a:lnTo>
                  <a:lnTo>
                    <a:pt x="365" y="317"/>
                  </a:lnTo>
                  <a:lnTo>
                    <a:pt x="366" y="317"/>
                  </a:lnTo>
                  <a:lnTo>
                    <a:pt x="367" y="316"/>
                  </a:lnTo>
                  <a:lnTo>
                    <a:pt x="367" y="315"/>
                  </a:lnTo>
                  <a:lnTo>
                    <a:pt x="368" y="315"/>
                  </a:lnTo>
                  <a:lnTo>
                    <a:pt x="368" y="314"/>
                  </a:lnTo>
                  <a:lnTo>
                    <a:pt x="369" y="314"/>
                  </a:lnTo>
                  <a:lnTo>
                    <a:pt x="370" y="313"/>
                  </a:lnTo>
                  <a:lnTo>
                    <a:pt x="370" y="313"/>
                  </a:lnTo>
                  <a:lnTo>
                    <a:pt x="371" y="312"/>
                  </a:lnTo>
                  <a:lnTo>
                    <a:pt x="372" y="312"/>
                  </a:lnTo>
                  <a:lnTo>
                    <a:pt x="372" y="311"/>
                  </a:lnTo>
                  <a:lnTo>
                    <a:pt x="373" y="311"/>
                  </a:lnTo>
                  <a:lnTo>
                    <a:pt x="361" y="297"/>
                  </a:lnTo>
                  <a:close/>
                  <a:moveTo>
                    <a:pt x="325" y="339"/>
                  </a:moveTo>
                  <a:lnTo>
                    <a:pt x="325" y="339"/>
                  </a:lnTo>
                  <a:lnTo>
                    <a:pt x="325" y="340"/>
                  </a:lnTo>
                  <a:lnTo>
                    <a:pt x="324" y="341"/>
                  </a:lnTo>
                  <a:lnTo>
                    <a:pt x="324" y="341"/>
                  </a:lnTo>
                  <a:lnTo>
                    <a:pt x="323" y="342"/>
                  </a:lnTo>
                  <a:lnTo>
                    <a:pt x="323" y="343"/>
                  </a:lnTo>
                  <a:lnTo>
                    <a:pt x="323" y="344"/>
                  </a:lnTo>
                  <a:lnTo>
                    <a:pt x="322" y="345"/>
                  </a:lnTo>
                  <a:lnTo>
                    <a:pt x="322" y="345"/>
                  </a:lnTo>
                  <a:lnTo>
                    <a:pt x="321" y="346"/>
                  </a:lnTo>
                  <a:lnTo>
                    <a:pt x="321" y="347"/>
                  </a:lnTo>
                  <a:lnTo>
                    <a:pt x="320" y="348"/>
                  </a:lnTo>
                  <a:lnTo>
                    <a:pt x="320" y="349"/>
                  </a:lnTo>
                  <a:lnTo>
                    <a:pt x="320" y="350"/>
                  </a:lnTo>
                  <a:lnTo>
                    <a:pt x="319" y="350"/>
                  </a:lnTo>
                  <a:lnTo>
                    <a:pt x="319" y="351"/>
                  </a:lnTo>
                  <a:lnTo>
                    <a:pt x="318" y="352"/>
                  </a:lnTo>
                  <a:lnTo>
                    <a:pt x="318" y="353"/>
                  </a:lnTo>
                  <a:lnTo>
                    <a:pt x="318" y="354"/>
                  </a:lnTo>
                  <a:lnTo>
                    <a:pt x="317" y="355"/>
                  </a:lnTo>
                  <a:lnTo>
                    <a:pt x="317" y="356"/>
                  </a:lnTo>
                  <a:lnTo>
                    <a:pt x="317" y="356"/>
                  </a:lnTo>
                  <a:lnTo>
                    <a:pt x="333" y="363"/>
                  </a:lnTo>
                  <a:lnTo>
                    <a:pt x="333" y="363"/>
                  </a:lnTo>
                  <a:lnTo>
                    <a:pt x="333" y="362"/>
                  </a:lnTo>
                  <a:lnTo>
                    <a:pt x="334" y="361"/>
                  </a:lnTo>
                  <a:lnTo>
                    <a:pt x="334" y="360"/>
                  </a:lnTo>
                  <a:lnTo>
                    <a:pt x="334" y="360"/>
                  </a:lnTo>
                  <a:lnTo>
                    <a:pt x="335" y="359"/>
                  </a:lnTo>
                  <a:lnTo>
                    <a:pt x="335" y="358"/>
                  </a:lnTo>
                  <a:lnTo>
                    <a:pt x="335" y="357"/>
                  </a:lnTo>
                  <a:lnTo>
                    <a:pt x="336" y="357"/>
                  </a:lnTo>
                  <a:lnTo>
                    <a:pt x="336" y="356"/>
                  </a:lnTo>
                  <a:lnTo>
                    <a:pt x="336" y="355"/>
                  </a:lnTo>
                  <a:lnTo>
                    <a:pt x="337" y="354"/>
                  </a:lnTo>
                  <a:lnTo>
                    <a:pt x="337" y="354"/>
                  </a:lnTo>
                  <a:lnTo>
                    <a:pt x="338" y="353"/>
                  </a:lnTo>
                  <a:lnTo>
                    <a:pt x="338" y="352"/>
                  </a:lnTo>
                  <a:lnTo>
                    <a:pt x="338" y="351"/>
                  </a:lnTo>
                  <a:lnTo>
                    <a:pt x="339" y="351"/>
                  </a:lnTo>
                  <a:lnTo>
                    <a:pt x="339" y="350"/>
                  </a:lnTo>
                  <a:lnTo>
                    <a:pt x="340" y="349"/>
                  </a:lnTo>
                  <a:lnTo>
                    <a:pt x="340" y="349"/>
                  </a:lnTo>
                  <a:lnTo>
                    <a:pt x="340" y="348"/>
                  </a:lnTo>
                  <a:lnTo>
                    <a:pt x="325" y="339"/>
                  </a:lnTo>
                  <a:close/>
                  <a:moveTo>
                    <a:pt x="306" y="392"/>
                  </a:moveTo>
                  <a:lnTo>
                    <a:pt x="306" y="392"/>
                  </a:lnTo>
                  <a:lnTo>
                    <a:pt x="306" y="393"/>
                  </a:lnTo>
                  <a:lnTo>
                    <a:pt x="306" y="394"/>
                  </a:lnTo>
                  <a:lnTo>
                    <a:pt x="306" y="394"/>
                  </a:lnTo>
                  <a:lnTo>
                    <a:pt x="306" y="395"/>
                  </a:lnTo>
                  <a:lnTo>
                    <a:pt x="305" y="396"/>
                  </a:lnTo>
                  <a:lnTo>
                    <a:pt x="305" y="397"/>
                  </a:lnTo>
                  <a:lnTo>
                    <a:pt x="305" y="398"/>
                  </a:lnTo>
                  <a:lnTo>
                    <a:pt x="305" y="399"/>
                  </a:lnTo>
                  <a:lnTo>
                    <a:pt x="305" y="400"/>
                  </a:lnTo>
                  <a:lnTo>
                    <a:pt x="305" y="401"/>
                  </a:lnTo>
                  <a:lnTo>
                    <a:pt x="305" y="402"/>
                  </a:lnTo>
                  <a:lnTo>
                    <a:pt x="305" y="403"/>
                  </a:lnTo>
                  <a:lnTo>
                    <a:pt x="305" y="404"/>
                  </a:lnTo>
                  <a:lnTo>
                    <a:pt x="304" y="405"/>
                  </a:lnTo>
                  <a:lnTo>
                    <a:pt x="304" y="406"/>
                  </a:lnTo>
                  <a:lnTo>
                    <a:pt x="304" y="407"/>
                  </a:lnTo>
                  <a:lnTo>
                    <a:pt x="304" y="408"/>
                  </a:lnTo>
                  <a:lnTo>
                    <a:pt x="304" y="409"/>
                  </a:lnTo>
                  <a:lnTo>
                    <a:pt x="304" y="410"/>
                  </a:lnTo>
                  <a:lnTo>
                    <a:pt x="304" y="410"/>
                  </a:lnTo>
                  <a:lnTo>
                    <a:pt x="322" y="411"/>
                  </a:lnTo>
                  <a:lnTo>
                    <a:pt x="322" y="411"/>
                  </a:lnTo>
                  <a:lnTo>
                    <a:pt x="322" y="410"/>
                  </a:lnTo>
                  <a:lnTo>
                    <a:pt x="322" y="409"/>
                  </a:lnTo>
                  <a:lnTo>
                    <a:pt x="322" y="408"/>
                  </a:lnTo>
                  <a:lnTo>
                    <a:pt x="322" y="407"/>
                  </a:lnTo>
                  <a:lnTo>
                    <a:pt x="322" y="406"/>
                  </a:lnTo>
                  <a:lnTo>
                    <a:pt x="322" y="406"/>
                  </a:lnTo>
                  <a:lnTo>
                    <a:pt x="322" y="405"/>
                  </a:lnTo>
                  <a:lnTo>
                    <a:pt x="322" y="404"/>
                  </a:lnTo>
                  <a:lnTo>
                    <a:pt x="322" y="403"/>
                  </a:lnTo>
                  <a:lnTo>
                    <a:pt x="322" y="402"/>
                  </a:lnTo>
                  <a:lnTo>
                    <a:pt x="323" y="401"/>
                  </a:lnTo>
                  <a:lnTo>
                    <a:pt x="323" y="400"/>
                  </a:lnTo>
                  <a:lnTo>
                    <a:pt x="323" y="400"/>
                  </a:lnTo>
                  <a:lnTo>
                    <a:pt x="323" y="399"/>
                  </a:lnTo>
                  <a:lnTo>
                    <a:pt x="323" y="398"/>
                  </a:lnTo>
                  <a:lnTo>
                    <a:pt x="323" y="397"/>
                  </a:lnTo>
                  <a:lnTo>
                    <a:pt x="323" y="396"/>
                  </a:lnTo>
                  <a:lnTo>
                    <a:pt x="323" y="395"/>
                  </a:lnTo>
                  <a:lnTo>
                    <a:pt x="323" y="395"/>
                  </a:lnTo>
                  <a:lnTo>
                    <a:pt x="306" y="392"/>
                  </a:lnTo>
                  <a:close/>
                  <a:moveTo>
                    <a:pt x="307" y="447"/>
                  </a:moveTo>
                  <a:lnTo>
                    <a:pt x="307" y="447"/>
                  </a:lnTo>
                  <a:lnTo>
                    <a:pt x="307" y="448"/>
                  </a:lnTo>
                  <a:lnTo>
                    <a:pt x="307" y="449"/>
                  </a:lnTo>
                  <a:lnTo>
                    <a:pt x="308" y="450"/>
                  </a:lnTo>
                  <a:lnTo>
                    <a:pt x="308" y="450"/>
                  </a:lnTo>
                  <a:lnTo>
                    <a:pt x="308" y="451"/>
                  </a:lnTo>
                  <a:lnTo>
                    <a:pt x="308" y="452"/>
                  </a:lnTo>
                  <a:lnTo>
                    <a:pt x="308" y="453"/>
                  </a:lnTo>
                  <a:lnTo>
                    <a:pt x="309" y="454"/>
                  </a:lnTo>
                  <a:lnTo>
                    <a:pt x="309" y="455"/>
                  </a:lnTo>
                  <a:lnTo>
                    <a:pt x="309" y="456"/>
                  </a:lnTo>
                  <a:lnTo>
                    <a:pt x="309" y="457"/>
                  </a:lnTo>
                  <a:lnTo>
                    <a:pt x="310" y="458"/>
                  </a:lnTo>
                  <a:lnTo>
                    <a:pt x="310" y="459"/>
                  </a:lnTo>
                  <a:lnTo>
                    <a:pt x="310" y="460"/>
                  </a:lnTo>
                  <a:lnTo>
                    <a:pt x="310" y="461"/>
                  </a:lnTo>
                  <a:lnTo>
                    <a:pt x="311" y="461"/>
                  </a:lnTo>
                  <a:lnTo>
                    <a:pt x="311" y="462"/>
                  </a:lnTo>
                  <a:lnTo>
                    <a:pt x="311" y="463"/>
                  </a:lnTo>
                  <a:lnTo>
                    <a:pt x="312" y="464"/>
                  </a:lnTo>
                  <a:lnTo>
                    <a:pt x="312" y="465"/>
                  </a:lnTo>
                  <a:lnTo>
                    <a:pt x="312" y="465"/>
                  </a:lnTo>
                  <a:lnTo>
                    <a:pt x="329" y="460"/>
                  </a:lnTo>
                  <a:lnTo>
                    <a:pt x="328" y="459"/>
                  </a:lnTo>
                  <a:lnTo>
                    <a:pt x="328" y="459"/>
                  </a:lnTo>
                  <a:lnTo>
                    <a:pt x="328" y="458"/>
                  </a:lnTo>
                  <a:lnTo>
                    <a:pt x="328" y="457"/>
                  </a:lnTo>
                  <a:lnTo>
                    <a:pt x="328" y="456"/>
                  </a:lnTo>
                  <a:lnTo>
                    <a:pt x="327" y="456"/>
                  </a:lnTo>
                  <a:lnTo>
                    <a:pt x="327" y="455"/>
                  </a:lnTo>
                  <a:lnTo>
                    <a:pt x="327" y="454"/>
                  </a:lnTo>
                  <a:lnTo>
                    <a:pt x="327" y="453"/>
                  </a:lnTo>
                  <a:lnTo>
                    <a:pt x="326" y="452"/>
                  </a:lnTo>
                  <a:lnTo>
                    <a:pt x="326" y="452"/>
                  </a:lnTo>
                  <a:lnTo>
                    <a:pt x="326" y="451"/>
                  </a:lnTo>
                  <a:lnTo>
                    <a:pt x="326" y="450"/>
                  </a:lnTo>
                  <a:lnTo>
                    <a:pt x="325" y="449"/>
                  </a:lnTo>
                  <a:lnTo>
                    <a:pt x="325" y="448"/>
                  </a:lnTo>
                  <a:lnTo>
                    <a:pt x="325" y="447"/>
                  </a:lnTo>
                  <a:lnTo>
                    <a:pt x="325" y="447"/>
                  </a:lnTo>
                  <a:lnTo>
                    <a:pt x="325" y="446"/>
                  </a:lnTo>
                  <a:lnTo>
                    <a:pt x="325" y="445"/>
                  </a:lnTo>
                  <a:lnTo>
                    <a:pt x="324" y="444"/>
                  </a:lnTo>
                  <a:lnTo>
                    <a:pt x="324" y="444"/>
                  </a:lnTo>
                  <a:lnTo>
                    <a:pt x="307" y="447"/>
                  </a:lnTo>
                  <a:close/>
                  <a:moveTo>
                    <a:pt x="328" y="499"/>
                  </a:moveTo>
                  <a:lnTo>
                    <a:pt x="328" y="499"/>
                  </a:lnTo>
                  <a:lnTo>
                    <a:pt x="328" y="499"/>
                  </a:lnTo>
                  <a:lnTo>
                    <a:pt x="329" y="500"/>
                  </a:lnTo>
                  <a:lnTo>
                    <a:pt x="329" y="501"/>
                  </a:lnTo>
                  <a:lnTo>
                    <a:pt x="330" y="502"/>
                  </a:lnTo>
                  <a:lnTo>
                    <a:pt x="330" y="502"/>
                  </a:lnTo>
                  <a:lnTo>
                    <a:pt x="331" y="503"/>
                  </a:lnTo>
                  <a:lnTo>
                    <a:pt x="331" y="504"/>
                  </a:lnTo>
                  <a:lnTo>
                    <a:pt x="332" y="505"/>
                  </a:lnTo>
                  <a:lnTo>
                    <a:pt x="332" y="505"/>
                  </a:lnTo>
                  <a:lnTo>
                    <a:pt x="333" y="506"/>
                  </a:lnTo>
                  <a:lnTo>
                    <a:pt x="333" y="507"/>
                  </a:lnTo>
                  <a:lnTo>
                    <a:pt x="334" y="508"/>
                  </a:lnTo>
                  <a:lnTo>
                    <a:pt x="334" y="508"/>
                  </a:lnTo>
                  <a:lnTo>
                    <a:pt x="335" y="509"/>
                  </a:lnTo>
                  <a:lnTo>
                    <a:pt x="336" y="510"/>
                  </a:lnTo>
                  <a:lnTo>
                    <a:pt x="336" y="511"/>
                  </a:lnTo>
                  <a:lnTo>
                    <a:pt x="337" y="511"/>
                  </a:lnTo>
                  <a:lnTo>
                    <a:pt x="337" y="512"/>
                  </a:lnTo>
                  <a:lnTo>
                    <a:pt x="338" y="513"/>
                  </a:lnTo>
                  <a:lnTo>
                    <a:pt x="338" y="514"/>
                  </a:lnTo>
                  <a:lnTo>
                    <a:pt x="339" y="514"/>
                  </a:lnTo>
                  <a:lnTo>
                    <a:pt x="353" y="503"/>
                  </a:lnTo>
                  <a:lnTo>
                    <a:pt x="352" y="502"/>
                  </a:lnTo>
                  <a:lnTo>
                    <a:pt x="352" y="502"/>
                  </a:lnTo>
                  <a:lnTo>
                    <a:pt x="351" y="501"/>
                  </a:lnTo>
                  <a:lnTo>
                    <a:pt x="351" y="500"/>
                  </a:lnTo>
                  <a:lnTo>
                    <a:pt x="350" y="500"/>
                  </a:lnTo>
                  <a:lnTo>
                    <a:pt x="350" y="499"/>
                  </a:lnTo>
                  <a:lnTo>
                    <a:pt x="349" y="499"/>
                  </a:lnTo>
                  <a:lnTo>
                    <a:pt x="349" y="498"/>
                  </a:lnTo>
                  <a:lnTo>
                    <a:pt x="348" y="497"/>
                  </a:lnTo>
                  <a:lnTo>
                    <a:pt x="348" y="497"/>
                  </a:lnTo>
                  <a:lnTo>
                    <a:pt x="347" y="496"/>
                  </a:lnTo>
                  <a:lnTo>
                    <a:pt x="347" y="495"/>
                  </a:lnTo>
                  <a:lnTo>
                    <a:pt x="346" y="495"/>
                  </a:lnTo>
                  <a:lnTo>
                    <a:pt x="346" y="494"/>
                  </a:lnTo>
                  <a:lnTo>
                    <a:pt x="345" y="493"/>
                  </a:lnTo>
                  <a:lnTo>
                    <a:pt x="345" y="493"/>
                  </a:lnTo>
                  <a:lnTo>
                    <a:pt x="344" y="492"/>
                  </a:lnTo>
                  <a:lnTo>
                    <a:pt x="344" y="491"/>
                  </a:lnTo>
                  <a:lnTo>
                    <a:pt x="343" y="491"/>
                  </a:lnTo>
                  <a:lnTo>
                    <a:pt x="343" y="490"/>
                  </a:lnTo>
                  <a:lnTo>
                    <a:pt x="343" y="490"/>
                  </a:lnTo>
                  <a:lnTo>
                    <a:pt x="328" y="499"/>
                  </a:lnTo>
                  <a:close/>
                  <a:moveTo>
                    <a:pt x="366" y="540"/>
                  </a:moveTo>
                  <a:lnTo>
                    <a:pt x="366" y="540"/>
                  </a:lnTo>
                  <a:lnTo>
                    <a:pt x="366" y="540"/>
                  </a:lnTo>
                  <a:lnTo>
                    <a:pt x="367" y="541"/>
                  </a:lnTo>
                  <a:lnTo>
                    <a:pt x="368" y="541"/>
                  </a:lnTo>
                  <a:lnTo>
                    <a:pt x="369" y="542"/>
                  </a:lnTo>
                  <a:lnTo>
                    <a:pt x="369" y="542"/>
                  </a:lnTo>
                  <a:lnTo>
                    <a:pt x="370" y="543"/>
                  </a:lnTo>
                  <a:lnTo>
                    <a:pt x="371" y="543"/>
                  </a:lnTo>
                  <a:lnTo>
                    <a:pt x="372" y="544"/>
                  </a:lnTo>
                  <a:lnTo>
                    <a:pt x="372" y="544"/>
                  </a:lnTo>
                  <a:lnTo>
                    <a:pt x="373" y="545"/>
                  </a:lnTo>
                  <a:lnTo>
                    <a:pt x="374" y="545"/>
                  </a:lnTo>
                  <a:lnTo>
                    <a:pt x="375" y="546"/>
                  </a:lnTo>
                  <a:lnTo>
                    <a:pt x="375" y="546"/>
                  </a:lnTo>
                  <a:lnTo>
                    <a:pt x="376" y="547"/>
                  </a:lnTo>
                  <a:lnTo>
                    <a:pt x="377" y="547"/>
                  </a:lnTo>
                  <a:lnTo>
                    <a:pt x="378" y="548"/>
                  </a:lnTo>
                  <a:lnTo>
                    <a:pt x="379" y="548"/>
                  </a:lnTo>
                  <a:lnTo>
                    <a:pt x="379" y="549"/>
                  </a:lnTo>
                  <a:lnTo>
                    <a:pt x="380" y="549"/>
                  </a:lnTo>
                  <a:lnTo>
                    <a:pt x="381" y="550"/>
                  </a:lnTo>
                  <a:lnTo>
                    <a:pt x="382" y="550"/>
                  </a:lnTo>
                  <a:lnTo>
                    <a:pt x="390" y="535"/>
                  </a:lnTo>
                  <a:lnTo>
                    <a:pt x="390" y="534"/>
                  </a:lnTo>
                  <a:lnTo>
                    <a:pt x="389" y="534"/>
                  </a:lnTo>
                  <a:lnTo>
                    <a:pt x="388" y="534"/>
                  </a:lnTo>
                  <a:lnTo>
                    <a:pt x="388" y="533"/>
                  </a:lnTo>
                  <a:lnTo>
                    <a:pt x="387" y="533"/>
                  </a:lnTo>
                  <a:lnTo>
                    <a:pt x="386" y="532"/>
                  </a:lnTo>
                  <a:lnTo>
                    <a:pt x="385" y="532"/>
                  </a:lnTo>
                  <a:lnTo>
                    <a:pt x="385" y="531"/>
                  </a:lnTo>
                  <a:lnTo>
                    <a:pt x="384" y="531"/>
                  </a:lnTo>
                  <a:lnTo>
                    <a:pt x="383" y="531"/>
                  </a:lnTo>
                  <a:lnTo>
                    <a:pt x="383" y="530"/>
                  </a:lnTo>
                  <a:lnTo>
                    <a:pt x="382" y="530"/>
                  </a:lnTo>
                  <a:lnTo>
                    <a:pt x="381" y="529"/>
                  </a:lnTo>
                  <a:lnTo>
                    <a:pt x="381" y="529"/>
                  </a:lnTo>
                  <a:lnTo>
                    <a:pt x="380" y="528"/>
                  </a:lnTo>
                  <a:lnTo>
                    <a:pt x="379" y="528"/>
                  </a:lnTo>
                  <a:lnTo>
                    <a:pt x="379" y="527"/>
                  </a:lnTo>
                  <a:lnTo>
                    <a:pt x="378" y="527"/>
                  </a:lnTo>
                  <a:lnTo>
                    <a:pt x="377" y="526"/>
                  </a:lnTo>
                  <a:lnTo>
                    <a:pt x="377" y="526"/>
                  </a:lnTo>
                  <a:lnTo>
                    <a:pt x="376" y="526"/>
                  </a:lnTo>
                  <a:lnTo>
                    <a:pt x="366" y="540"/>
                  </a:lnTo>
                  <a:close/>
                  <a:moveTo>
                    <a:pt x="416" y="564"/>
                  </a:moveTo>
                  <a:lnTo>
                    <a:pt x="416" y="564"/>
                  </a:lnTo>
                  <a:lnTo>
                    <a:pt x="416" y="564"/>
                  </a:lnTo>
                  <a:lnTo>
                    <a:pt x="417" y="565"/>
                  </a:lnTo>
                  <a:lnTo>
                    <a:pt x="418" y="565"/>
                  </a:lnTo>
                  <a:lnTo>
                    <a:pt x="419" y="565"/>
                  </a:lnTo>
                  <a:lnTo>
                    <a:pt x="420" y="565"/>
                  </a:lnTo>
                  <a:lnTo>
                    <a:pt x="421" y="566"/>
                  </a:lnTo>
                  <a:lnTo>
                    <a:pt x="422" y="566"/>
                  </a:lnTo>
                  <a:lnTo>
                    <a:pt x="423" y="566"/>
                  </a:lnTo>
                  <a:lnTo>
                    <a:pt x="424" y="566"/>
                  </a:lnTo>
                  <a:lnTo>
                    <a:pt x="424" y="566"/>
                  </a:lnTo>
                  <a:lnTo>
                    <a:pt x="425" y="567"/>
                  </a:lnTo>
                  <a:lnTo>
                    <a:pt x="426" y="567"/>
                  </a:lnTo>
                  <a:lnTo>
                    <a:pt x="427" y="567"/>
                  </a:lnTo>
                  <a:lnTo>
                    <a:pt x="428" y="567"/>
                  </a:lnTo>
                  <a:lnTo>
                    <a:pt x="429" y="567"/>
                  </a:lnTo>
                  <a:lnTo>
                    <a:pt x="430" y="568"/>
                  </a:lnTo>
                  <a:lnTo>
                    <a:pt x="431" y="568"/>
                  </a:lnTo>
                  <a:lnTo>
                    <a:pt x="432" y="568"/>
                  </a:lnTo>
                  <a:lnTo>
                    <a:pt x="433" y="568"/>
                  </a:lnTo>
                  <a:lnTo>
                    <a:pt x="434" y="568"/>
                  </a:lnTo>
                  <a:lnTo>
                    <a:pt x="434" y="568"/>
                  </a:lnTo>
                  <a:lnTo>
                    <a:pt x="437" y="551"/>
                  </a:lnTo>
                  <a:lnTo>
                    <a:pt x="437" y="551"/>
                  </a:lnTo>
                  <a:lnTo>
                    <a:pt x="436" y="551"/>
                  </a:lnTo>
                  <a:lnTo>
                    <a:pt x="435" y="551"/>
                  </a:lnTo>
                  <a:lnTo>
                    <a:pt x="434" y="550"/>
                  </a:lnTo>
                  <a:lnTo>
                    <a:pt x="433" y="550"/>
                  </a:lnTo>
                  <a:lnTo>
                    <a:pt x="432" y="550"/>
                  </a:lnTo>
                  <a:lnTo>
                    <a:pt x="431" y="550"/>
                  </a:lnTo>
                  <a:lnTo>
                    <a:pt x="431" y="550"/>
                  </a:lnTo>
                  <a:lnTo>
                    <a:pt x="430" y="550"/>
                  </a:lnTo>
                  <a:lnTo>
                    <a:pt x="429" y="549"/>
                  </a:lnTo>
                  <a:lnTo>
                    <a:pt x="428" y="549"/>
                  </a:lnTo>
                  <a:lnTo>
                    <a:pt x="427" y="549"/>
                  </a:lnTo>
                  <a:lnTo>
                    <a:pt x="427" y="549"/>
                  </a:lnTo>
                  <a:lnTo>
                    <a:pt x="426" y="549"/>
                  </a:lnTo>
                  <a:lnTo>
                    <a:pt x="425" y="548"/>
                  </a:lnTo>
                  <a:lnTo>
                    <a:pt x="424" y="548"/>
                  </a:lnTo>
                  <a:lnTo>
                    <a:pt x="423" y="548"/>
                  </a:lnTo>
                  <a:lnTo>
                    <a:pt x="422" y="548"/>
                  </a:lnTo>
                  <a:lnTo>
                    <a:pt x="422" y="548"/>
                  </a:lnTo>
                  <a:lnTo>
                    <a:pt x="421" y="547"/>
                  </a:lnTo>
                  <a:lnTo>
                    <a:pt x="421" y="547"/>
                  </a:lnTo>
                  <a:lnTo>
                    <a:pt x="416" y="564"/>
                  </a:lnTo>
                  <a:close/>
                  <a:moveTo>
                    <a:pt x="471" y="569"/>
                  </a:moveTo>
                  <a:lnTo>
                    <a:pt x="471" y="569"/>
                  </a:lnTo>
                  <a:lnTo>
                    <a:pt x="472" y="569"/>
                  </a:lnTo>
                  <a:lnTo>
                    <a:pt x="473" y="569"/>
                  </a:lnTo>
                  <a:lnTo>
                    <a:pt x="474" y="569"/>
                  </a:lnTo>
                  <a:lnTo>
                    <a:pt x="475" y="569"/>
                  </a:lnTo>
                  <a:lnTo>
                    <a:pt x="476" y="569"/>
                  </a:lnTo>
                  <a:lnTo>
                    <a:pt x="477" y="569"/>
                  </a:lnTo>
                  <a:lnTo>
                    <a:pt x="478" y="569"/>
                  </a:lnTo>
                  <a:lnTo>
                    <a:pt x="479" y="568"/>
                  </a:lnTo>
                  <a:lnTo>
                    <a:pt x="480" y="568"/>
                  </a:lnTo>
                  <a:lnTo>
                    <a:pt x="480" y="568"/>
                  </a:lnTo>
                  <a:lnTo>
                    <a:pt x="481" y="568"/>
                  </a:lnTo>
                  <a:lnTo>
                    <a:pt x="482" y="568"/>
                  </a:lnTo>
                  <a:lnTo>
                    <a:pt x="483" y="568"/>
                  </a:lnTo>
                  <a:lnTo>
                    <a:pt x="484" y="568"/>
                  </a:lnTo>
                  <a:lnTo>
                    <a:pt x="485" y="567"/>
                  </a:lnTo>
                  <a:lnTo>
                    <a:pt x="486" y="567"/>
                  </a:lnTo>
                  <a:lnTo>
                    <a:pt x="487" y="567"/>
                  </a:lnTo>
                  <a:lnTo>
                    <a:pt x="488" y="567"/>
                  </a:lnTo>
                  <a:lnTo>
                    <a:pt x="489" y="567"/>
                  </a:lnTo>
                  <a:lnTo>
                    <a:pt x="490" y="566"/>
                  </a:lnTo>
                  <a:lnTo>
                    <a:pt x="490" y="566"/>
                  </a:lnTo>
                  <a:lnTo>
                    <a:pt x="486" y="549"/>
                  </a:lnTo>
                  <a:lnTo>
                    <a:pt x="486" y="549"/>
                  </a:lnTo>
                  <a:lnTo>
                    <a:pt x="485" y="549"/>
                  </a:lnTo>
                  <a:lnTo>
                    <a:pt x="485" y="550"/>
                  </a:lnTo>
                  <a:lnTo>
                    <a:pt x="484" y="550"/>
                  </a:lnTo>
                  <a:lnTo>
                    <a:pt x="483" y="550"/>
                  </a:lnTo>
                  <a:lnTo>
                    <a:pt x="482" y="550"/>
                  </a:lnTo>
                  <a:lnTo>
                    <a:pt x="481" y="550"/>
                  </a:lnTo>
                  <a:lnTo>
                    <a:pt x="480" y="550"/>
                  </a:lnTo>
                  <a:lnTo>
                    <a:pt x="479" y="551"/>
                  </a:lnTo>
                  <a:lnTo>
                    <a:pt x="479" y="551"/>
                  </a:lnTo>
                  <a:lnTo>
                    <a:pt x="478" y="551"/>
                  </a:lnTo>
                  <a:lnTo>
                    <a:pt x="477" y="551"/>
                  </a:lnTo>
                  <a:lnTo>
                    <a:pt x="476" y="551"/>
                  </a:lnTo>
                  <a:lnTo>
                    <a:pt x="475" y="551"/>
                  </a:lnTo>
                  <a:lnTo>
                    <a:pt x="474" y="551"/>
                  </a:lnTo>
                  <a:lnTo>
                    <a:pt x="474" y="551"/>
                  </a:lnTo>
                  <a:lnTo>
                    <a:pt x="473" y="551"/>
                  </a:lnTo>
                  <a:lnTo>
                    <a:pt x="472" y="552"/>
                  </a:lnTo>
                  <a:lnTo>
                    <a:pt x="471" y="552"/>
                  </a:lnTo>
                  <a:lnTo>
                    <a:pt x="470" y="552"/>
                  </a:lnTo>
                  <a:lnTo>
                    <a:pt x="470" y="552"/>
                  </a:lnTo>
                  <a:lnTo>
                    <a:pt x="471" y="569"/>
                  </a:lnTo>
                  <a:close/>
                  <a:moveTo>
                    <a:pt x="525" y="554"/>
                  </a:moveTo>
                  <a:lnTo>
                    <a:pt x="525" y="554"/>
                  </a:lnTo>
                  <a:lnTo>
                    <a:pt x="525" y="554"/>
                  </a:lnTo>
                  <a:lnTo>
                    <a:pt x="526" y="554"/>
                  </a:lnTo>
                  <a:lnTo>
                    <a:pt x="527" y="553"/>
                  </a:lnTo>
                  <a:lnTo>
                    <a:pt x="528" y="553"/>
                  </a:lnTo>
                  <a:lnTo>
                    <a:pt x="529" y="552"/>
                  </a:lnTo>
                  <a:lnTo>
                    <a:pt x="529" y="552"/>
                  </a:lnTo>
                  <a:lnTo>
                    <a:pt x="530" y="551"/>
                  </a:lnTo>
                  <a:lnTo>
                    <a:pt x="531" y="551"/>
                  </a:lnTo>
                  <a:lnTo>
                    <a:pt x="532" y="551"/>
                  </a:lnTo>
                  <a:lnTo>
                    <a:pt x="533" y="550"/>
                  </a:lnTo>
                  <a:lnTo>
                    <a:pt x="533" y="550"/>
                  </a:lnTo>
                  <a:lnTo>
                    <a:pt x="534" y="549"/>
                  </a:lnTo>
                  <a:lnTo>
                    <a:pt x="535" y="549"/>
                  </a:lnTo>
                  <a:lnTo>
                    <a:pt x="536" y="548"/>
                  </a:lnTo>
                  <a:lnTo>
                    <a:pt x="537" y="548"/>
                  </a:lnTo>
                  <a:lnTo>
                    <a:pt x="537" y="547"/>
                  </a:lnTo>
                  <a:lnTo>
                    <a:pt x="538" y="547"/>
                  </a:lnTo>
                  <a:lnTo>
                    <a:pt x="539" y="546"/>
                  </a:lnTo>
                  <a:lnTo>
                    <a:pt x="540" y="546"/>
                  </a:lnTo>
                  <a:lnTo>
                    <a:pt x="540" y="545"/>
                  </a:lnTo>
                  <a:lnTo>
                    <a:pt x="541" y="545"/>
                  </a:lnTo>
                  <a:lnTo>
                    <a:pt x="532" y="530"/>
                  </a:lnTo>
                  <a:lnTo>
                    <a:pt x="531" y="531"/>
                  </a:lnTo>
                  <a:lnTo>
                    <a:pt x="530" y="531"/>
                  </a:lnTo>
                  <a:lnTo>
                    <a:pt x="530" y="531"/>
                  </a:lnTo>
                  <a:lnTo>
                    <a:pt x="529" y="532"/>
                  </a:lnTo>
                  <a:lnTo>
                    <a:pt x="528" y="532"/>
                  </a:lnTo>
                  <a:lnTo>
                    <a:pt x="527" y="533"/>
                  </a:lnTo>
                  <a:lnTo>
                    <a:pt x="527" y="533"/>
                  </a:lnTo>
                  <a:lnTo>
                    <a:pt x="526" y="534"/>
                  </a:lnTo>
                  <a:lnTo>
                    <a:pt x="525" y="534"/>
                  </a:lnTo>
                  <a:lnTo>
                    <a:pt x="525" y="534"/>
                  </a:lnTo>
                  <a:lnTo>
                    <a:pt x="524" y="535"/>
                  </a:lnTo>
                  <a:lnTo>
                    <a:pt x="523" y="535"/>
                  </a:lnTo>
                  <a:lnTo>
                    <a:pt x="522" y="536"/>
                  </a:lnTo>
                  <a:lnTo>
                    <a:pt x="522" y="536"/>
                  </a:lnTo>
                  <a:lnTo>
                    <a:pt x="521" y="536"/>
                  </a:lnTo>
                  <a:lnTo>
                    <a:pt x="520" y="537"/>
                  </a:lnTo>
                  <a:lnTo>
                    <a:pt x="520" y="537"/>
                  </a:lnTo>
                  <a:lnTo>
                    <a:pt x="519" y="538"/>
                  </a:lnTo>
                  <a:lnTo>
                    <a:pt x="518" y="538"/>
                  </a:lnTo>
                  <a:lnTo>
                    <a:pt x="517" y="538"/>
                  </a:lnTo>
                  <a:lnTo>
                    <a:pt x="517" y="538"/>
                  </a:lnTo>
                  <a:lnTo>
                    <a:pt x="525" y="554"/>
                  </a:lnTo>
                  <a:close/>
                  <a:moveTo>
                    <a:pt x="570" y="521"/>
                  </a:moveTo>
                  <a:lnTo>
                    <a:pt x="570" y="521"/>
                  </a:lnTo>
                  <a:lnTo>
                    <a:pt x="570" y="520"/>
                  </a:lnTo>
                  <a:lnTo>
                    <a:pt x="570" y="520"/>
                  </a:lnTo>
                  <a:lnTo>
                    <a:pt x="571" y="519"/>
                  </a:lnTo>
                  <a:lnTo>
                    <a:pt x="572" y="518"/>
                  </a:lnTo>
                  <a:lnTo>
                    <a:pt x="572" y="518"/>
                  </a:lnTo>
                  <a:lnTo>
                    <a:pt x="573" y="517"/>
                  </a:lnTo>
                  <a:lnTo>
                    <a:pt x="574" y="516"/>
                  </a:lnTo>
                  <a:lnTo>
                    <a:pt x="574" y="516"/>
                  </a:lnTo>
                  <a:lnTo>
                    <a:pt x="575" y="515"/>
                  </a:lnTo>
                  <a:lnTo>
                    <a:pt x="575" y="514"/>
                  </a:lnTo>
                  <a:lnTo>
                    <a:pt x="576" y="514"/>
                  </a:lnTo>
                  <a:lnTo>
                    <a:pt x="576" y="513"/>
                  </a:lnTo>
                  <a:lnTo>
                    <a:pt x="577" y="512"/>
                  </a:lnTo>
                  <a:lnTo>
                    <a:pt x="578" y="511"/>
                  </a:lnTo>
                  <a:lnTo>
                    <a:pt x="578" y="511"/>
                  </a:lnTo>
                  <a:lnTo>
                    <a:pt x="579" y="510"/>
                  </a:lnTo>
                  <a:lnTo>
                    <a:pt x="579" y="509"/>
                  </a:lnTo>
                  <a:lnTo>
                    <a:pt x="580" y="508"/>
                  </a:lnTo>
                  <a:lnTo>
                    <a:pt x="580" y="508"/>
                  </a:lnTo>
                  <a:lnTo>
                    <a:pt x="581" y="507"/>
                  </a:lnTo>
                  <a:lnTo>
                    <a:pt x="581" y="506"/>
                  </a:lnTo>
                  <a:lnTo>
                    <a:pt x="567" y="496"/>
                  </a:lnTo>
                  <a:lnTo>
                    <a:pt x="567" y="497"/>
                  </a:lnTo>
                  <a:lnTo>
                    <a:pt x="566" y="497"/>
                  </a:lnTo>
                  <a:lnTo>
                    <a:pt x="566" y="498"/>
                  </a:lnTo>
                  <a:lnTo>
                    <a:pt x="565" y="499"/>
                  </a:lnTo>
                  <a:lnTo>
                    <a:pt x="565" y="499"/>
                  </a:lnTo>
                  <a:lnTo>
                    <a:pt x="564" y="500"/>
                  </a:lnTo>
                  <a:lnTo>
                    <a:pt x="564" y="500"/>
                  </a:lnTo>
                  <a:lnTo>
                    <a:pt x="563" y="501"/>
                  </a:lnTo>
                  <a:lnTo>
                    <a:pt x="563" y="502"/>
                  </a:lnTo>
                  <a:lnTo>
                    <a:pt x="562" y="502"/>
                  </a:lnTo>
                  <a:lnTo>
                    <a:pt x="562" y="503"/>
                  </a:lnTo>
                  <a:lnTo>
                    <a:pt x="561" y="504"/>
                  </a:lnTo>
                  <a:lnTo>
                    <a:pt x="561" y="504"/>
                  </a:lnTo>
                  <a:lnTo>
                    <a:pt x="560" y="505"/>
                  </a:lnTo>
                  <a:lnTo>
                    <a:pt x="560" y="505"/>
                  </a:lnTo>
                  <a:lnTo>
                    <a:pt x="559" y="506"/>
                  </a:lnTo>
                  <a:lnTo>
                    <a:pt x="559" y="507"/>
                  </a:lnTo>
                  <a:lnTo>
                    <a:pt x="558" y="507"/>
                  </a:lnTo>
                  <a:lnTo>
                    <a:pt x="557" y="508"/>
                  </a:lnTo>
                  <a:lnTo>
                    <a:pt x="557" y="509"/>
                  </a:lnTo>
                  <a:lnTo>
                    <a:pt x="557" y="509"/>
                  </a:lnTo>
                  <a:lnTo>
                    <a:pt x="570" y="521"/>
                  </a:lnTo>
                  <a:close/>
                  <a:moveTo>
                    <a:pt x="599" y="474"/>
                  </a:moveTo>
                  <a:lnTo>
                    <a:pt x="599" y="474"/>
                  </a:lnTo>
                  <a:lnTo>
                    <a:pt x="600" y="473"/>
                  </a:lnTo>
                  <a:lnTo>
                    <a:pt x="600" y="472"/>
                  </a:lnTo>
                  <a:lnTo>
                    <a:pt x="600" y="471"/>
                  </a:lnTo>
                  <a:lnTo>
                    <a:pt x="601" y="470"/>
                  </a:lnTo>
                  <a:lnTo>
                    <a:pt x="601" y="469"/>
                  </a:lnTo>
                  <a:lnTo>
                    <a:pt x="601" y="469"/>
                  </a:lnTo>
                  <a:lnTo>
                    <a:pt x="602" y="468"/>
                  </a:lnTo>
                  <a:lnTo>
                    <a:pt x="602" y="467"/>
                  </a:lnTo>
                  <a:lnTo>
                    <a:pt x="602" y="466"/>
                  </a:lnTo>
                  <a:lnTo>
                    <a:pt x="603" y="465"/>
                  </a:lnTo>
                  <a:lnTo>
                    <a:pt x="603" y="464"/>
                  </a:lnTo>
                  <a:lnTo>
                    <a:pt x="603" y="463"/>
                  </a:lnTo>
                  <a:lnTo>
                    <a:pt x="603" y="462"/>
                  </a:lnTo>
                  <a:lnTo>
                    <a:pt x="604" y="461"/>
                  </a:lnTo>
                  <a:lnTo>
                    <a:pt x="604" y="461"/>
                  </a:lnTo>
                  <a:lnTo>
                    <a:pt x="604" y="460"/>
                  </a:lnTo>
                  <a:lnTo>
                    <a:pt x="604" y="459"/>
                  </a:lnTo>
                  <a:lnTo>
                    <a:pt x="605" y="458"/>
                  </a:lnTo>
                  <a:lnTo>
                    <a:pt x="605" y="457"/>
                  </a:lnTo>
                  <a:lnTo>
                    <a:pt x="605" y="456"/>
                  </a:lnTo>
                  <a:lnTo>
                    <a:pt x="605" y="456"/>
                  </a:lnTo>
                  <a:lnTo>
                    <a:pt x="588" y="451"/>
                  </a:lnTo>
                  <a:lnTo>
                    <a:pt x="588" y="452"/>
                  </a:lnTo>
                  <a:lnTo>
                    <a:pt x="588" y="452"/>
                  </a:lnTo>
                  <a:lnTo>
                    <a:pt x="588" y="453"/>
                  </a:lnTo>
                  <a:lnTo>
                    <a:pt x="588" y="454"/>
                  </a:lnTo>
                  <a:lnTo>
                    <a:pt x="587" y="455"/>
                  </a:lnTo>
                  <a:lnTo>
                    <a:pt x="587" y="456"/>
                  </a:lnTo>
                  <a:lnTo>
                    <a:pt x="587" y="456"/>
                  </a:lnTo>
                  <a:lnTo>
                    <a:pt x="587" y="457"/>
                  </a:lnTo>
                  <a:lnTo>
                    <a:pt x="586" y="458"/>
                  </a:lnTo>
                  <a:lnTo>
                    <a:pt x="586" y="459"/>
                  </a:lnTo>
                  <a:lnTo>
                    <a:pt x="586" y="459"/>
                  </a:lnTo>
                  <a:lnTo>
                    <a:pt x="586" y="460"/>
                  </a:lnTo>
                  <a:lnTo>
                    <a:pt x="585" y="461"/>
                  </a:lnTo>
                  <a:lnTo>
                    <a:pt x="585" y="462"/>
                  </a:lnTo>
                  <a:lnTo>
                    <a:pt x="585" y="463"/>
                  </a:lnTo>
                  <a:lnTo>
                    <a:pt x="584" y="463"/>
                  </a:lnTo>
                  <a:lnTo>
                    <a:pt x="584" y="464"/>
                  </a:lnTo>
                  <a:lnTo>
                    <a:pt x="584" y="465"/>
                  </a:lnTo>
                  <a:lnTo>
                    <a:pt x="584" y="466"/>
                  </a:lnTo>
                  <a:lnTo>
                    <a:pt x="583" y="467"/>
                  </a:lnTo>
                  <a:lnTo>
                    <a:pt x="583" y="467"/>
                  </a:lnTo>
                  <a:lnTo>
                    <a:pt x="599" y="474"/>
                  </a:lnTo>
                  <a:close/>
                  <a:moveTo>
                    <a:pt x="610" y="419"/>
                  </a:moveTo>
                  <a:lnTo>
                    <a:pt x="610" y="419"/>
                  </a:lnTo>
                  <a:lnTo>
                    <a:pt x="610" y="419"/>
                  </a:lnTo>
                  <a:lnTo>
                    <a:pt x="610" y="418"/>
                  </a:lnTo>
                  <a:lnTo>
                    <a:pt x="610" y="417"/>
                  </a:lnTo>
                  <a:lnTo>
                    <a:pt x="610" y="416"/>
                  </a:lnTo>
                  <a:lnTo>
                    <a:pt x="610" y="415"/>
                  </a:lnTo>
                  <a:lnTo>
                    <a:pt x="610" y="414"/>
                  </a:lnTo>
                  <a:lnTo>
                    <a:pt x="610" y="413"/>
                  </a:lnTo>
                  <a:lnTo>
                    <a:pt x="610" y="412"/>
                  </a:lnTo>
                  <a:lnTo>
                    <a:pt x="610" y="411"/>
                  </a:lnTo>
                  <a:lnTo>
                    <a:pt x="610" y="410"/>
                  </a:lnTo>
                  <a:lnTo>
                    <a:pt x="610" y="409"/>
                  </a:lnTo>
                  <a:lnTo>
                    <a:pt x="610" y="408"/>
                  </a:lnTo>
                  <a:lnTo>
                    <a:pt x="610" y="407"/>
                  </a:lnTo>
                  <a:lnTo>
                    <a:pt x="610" y="406"/>
                  </a:lnTo>
                  <a:lnTo>
                    <a:pt x="610" y="405"/>
                  </a:lnTo>
                  <a:lnTo>
                    <a:pt x="610" y="404"/>
                  </a:lnTo>
                  <a:lnTo>
                    <a:pt x="610" y="403"/>
                  </a:lnTo>
                  <a:lnTo>
                    <a:pt x="610" y="402"/>
                  </a:lnTo>
                  <a:lnTo>
                    <a:pt x="609" y="401"/>
                  </a:lnTo>
                  <a:lnTo>
                    <a:pt x="609" y="400"/>
                  </a:lnTo>
                  <a:lnTo>
                    <a:pt x="592" y="402"/>
                  </a:lnTo>
                  <a:lnTo>
                    <a:pt x="592" y="403"/>
                  </a:lnTo>
                  <a:lnTo>
                    <a:pt x="592" y="404"/>
                  </a:lnTo>
                  <a:lnTo>
                    <a:pt x="592" y="405"/>
                  </a:lnTo>
                  <a:lnTo>
                    <a:pt x="592" y="406"/>
                  </a:lnTo>
                  <a:lnTo>
                    <a:pt x="592" y="406"/>
                  </a:lnTo>
                  <a:lnTo>
                    <a:pt x="592" y="407"/>
                  </a:lnTo>
                  <a:lnTo>
                    <a:pt x="592" y="408"/>
                  </a:lnTo>
                  <a:lnTo>
                    <a:pt x="592" y="409"/>
                  </a:lnTo>
                  <a:lnTo>
                    <a:pt x="592" y="410"/>
                  </a:lnTo>
                  <a:lnTo>
                    <a:pt x="593" y="411"/>
                  </a:lnTo>
                  <a:lnTo>
                    <a:pt x="593" y="412"/>
                  </a:lnTo>
                  <a:lnTo>
                    <a:pt x="593" y="412"/>
                  </a:lnTo>
                  <a:lnTo>
                    <a:pt x="593" y="413"/>
                  </a:lnTo>
                  <a:lnTo>
                    <a:pt x="593" y="414"/>
                  </a:lnTo>
                  <a:lnTo>
                    <a:pt x="593" y="415"/>
                  </a:lnTo>
                  <a:lnTo>
                    <a:pt x="593" y="416"/>
                  </a:lnTo>
                  <a:lnTo>
                    <a:pt x="593" y="417"/>
                  </a:lnTo>
                  <a:lnTo>
                    <a:pt x="593" y="418"/>
                  </a:lnTo>
                  <a:lnTo>
                    <a:pt x="593" y="419"/>
                  </a:lnTo>
                  <a:lnTo>
                    <a:pt x="593" y="419"/>
                  </a:lnTo>
                  <a:lnTo>
                    <a:pt x="610" y="419"/>
                  </a:lnTo>
                  <a:close/>
                  <a:moveTo>
                    <a:pt x="601" y="364"/>
                  </a:moveTo>
                  <a:lnTo>
                    <a:pt x="601" y="364"/>
                  </a:lnTo>
                  <a:lnTo>
                    <a:pt x="601" y="363"/>
                  </a:lnTo>
                  <a:lnTo>
                    <a:pt x="600" y="362"/>
                  </a:lnTo>
                  <a:lnTo>
                    <a:pt x="600" y="362"/>
                  </a:lnTo>
                  <a:lnTo>
                    <a:pt x="600" y="361"/>
                  </a:lnTo>
                  <a:lnTo>
                    <a:pt x="599" y="360"/>
                  </a:lnTo>
                  <a:lnTo>
                    <a:pt x="599" y="359"/>
                  </a:lnTo>
                  <a:lnTo>
                    <a:pt x="599" y="358"/>
                  </a:lnTo>
                  <a:lnTo>
                    <a:pt x="598" y="357"/>
                  </a:lnTo>
                  <a:lnTo>
                    <a:pt x="598" y="356"/>
                  </a:lnTo>
                  <a:lnTo>
                    <a:pt x="598" y="356"/>
                  </a:lnTo>
                  <a:lnTo>
                    <a:pt x="597" y="355"/>
                  </a:lnTo>
                  <a:lnTo>
                    <a:pt x="597" y="354"/>
                  </a:lnTo>
                  <a:lnTo>
                    <a:pt x="596" y="353"/>
                  </a:lnTo>
                  <a:lnTo>
                    <a:pt x="596" y="352"/>
                  </a:lnTo>
                  <a:lnTo>
                    <a:pt x="596" y="351"/>
                  </a:lnTo>
                  <a:lnTo>
                    <a:pt x="595" y="350"/>
                  </a:lnTo>
                  <a:lnTo>
                    <a:pt x="595" y="350"/>
                  </a:lnTo>
                  <a:lnTo>
                    <a:pt x="594" y="349"/>
                  </a:lnTo>
                  <a:lnTo>
                    <a:pt x="594" y="348"/>
                  </a:lnTo>
                  <a:lnTo>
                    <a:pt x="594" y="347"/>
                  </a:lnTo>
                  <a:lnTo>
                    <a:pt x="593" y="347"/>
                  </a:lnTo>
                  <a:lnTo>
                    <a:pt x="578" y="355"/>
                  </a:lnTo>
                  <a:lnTo>
                    <a:pt x="578" y="355"/>
                  </a:lnTo>
                  <a:lnTo>
                    <a:pt x="578" y="356"/>
                  </a:lnTo>
                  <a:lnTo>
                    <a:pt x="579" y="357"/>
                  </a:lnTo>
                  <a:lnTo>
                    <a:pt x="579" y="357"/>
                  </a:lnTo>
                  <a:lnTo>
                    <a:pt x="579" y="358"/>
                  </a:lnTo>
                  <a:lnTo>
                    <a:pt x="580" y="359"/>
                  </a:lnTo>
                  <a:lnTo>
                    <a:pt x="580" y="360"/>
                  </a:lnTo>
                  <a:lnTo>
                    <a:pt x="580" y="360"/>
                  </a:lnTo>
                  <a:lnTo>
                    <a:pt x="581" y="361"/>
                  </a:lnTo>
                  <a:lnTo>
                    <a:pt x="581" y="362"/>
                  </a:lnTo>
                  <a:lnTo>
                    <a:pt x="581" y="363"/>
                  </a:lnTo>
                  <a:lnTo>
                    <a:pt x="582" y="363"/>
                  </a:lnTo>
                  <a:lnTo>
                    <a:pt x="582" y="364"/>
                  </a:lnTo>
                  <a:lnTo>
                    <a:pt x="582" y="365"/>
                  </a:lnTo>
                  <a:lnTo>
                    <a:pt x="583" y="366"/>
                  </a:lnTo>
                  <a:lnTo>
                    <a:pt x="583" y="366"/>
                  </a:lnTo>
                  <a:lnTo>
                    <a:pt x="583" y="367"/>
                  </a:lnTo>
                  <a:lnTo>
                    <a:pt x="584" y="368"/>
                  </a:lnTo>
                  <a:lnTo>
                    <a:pt x="584" y="369"/>
                  </a:lnTo>
                  <a:lnTo>
                    <a:pt x="584" y="369"/>
                  </a:lnTo>
                  <a:lnTo>
                    <a:pt x="584" y="370"/>
                  </a:lnTo>
                  <a:lnTo>
                    <a:pt x="601" y="364"/>
                  </a:lnTo>
                  <a:close/>
                  <a:moveTo>
                    <a:pt x="573" y="316"/>
                  </a:moveTo>
                  <a:lnTo>
                    <a:pt x="573" y="316"/>
                  </a:lnTo>
                  <a:lnTo>
                    <a:pt x="572" y="316"/>
                  </a:lnTo>
                  <a:lnTo>
                    <a:pt x="572" y="315"/>
                  </a:lnTo>
                  <a:lnTo>
                    <a:pt x="571" y="315"/>
                  </a:lnTo>
                  <a:lnTo>
                    <a:pt x="570" y="314"/>
                  </a:lnTo>
                  <a:lnTo>
                    <a:pt x="570" y="313"/>
                  </a:lnTo>
                  <a:lnTo>
                    <a:pt x="569" y="313"/>
                  </a:lnTo>
                  <a:lnTo>
                    <a:pt x="569" y="312"/>
                  </a:lnTo>
                  <a:lnTo>
                    <a:pt x="568" y="311"/>
                  </a:lnTo>
                  <a:lnTo>
                    <a:pt x="567" y="311"/>
                  </a:lnTo>
                  <a:lnTo>
                    <a:pt x="567" y="310"/>
                  </a:lnTo>
                  <a:lnTo>
                    <a:pt x="566" y="309"/>
                  </a:lnTo>
                  <a:lnTo>
                    <a:pt x="565" y="309"/>
                  </a:lnTo>
                  <a:lnTo>
                    <a:pt x="565" y="308"/>
                  </a:lnTo>
                  <a:lnTo>
                    <a:pt x="564" y="307"/>
                  </a:lnTo>
                  <a:lnTo>
                    <a:pt x="563" y="307"/>
                  </a:lnTo>
                  <a:lnTo>
                    <a:pt x="563" y="306"/>
                  </a:lnTo>
                  <a:lnTo>
                    <a:pt x="562" y="305"/>
                  </a:lnTo>
                  <a:lnTo>
                    <a:pt x="561" y="305"/>
                  </a:lnTo>
                  <a:lnTo>
                    <a:pt x="561" y="304"/>
                  </a:lnTo>
                  <a:lnTo>
                    <a:pt x="560" y="304"/>
                  </a:lnTo>
                  <a:lnTo>
                    <a:pt x="559" y="303"/>
                  </a:lnTo>
                  <a:lnTo>
                    <a:pt x="548" y="316"/>
                  </a:lnTo>
                  <a:lnTo>
                    <a:pt x="548" y="317"/>
                  </a:lnTo>
                  <a:lnTo>
                    <a:pt x="549" y="317"/>
                  </a:lnTo>
                  <a:lnTo>
                    <a:pt x="549" y="318"/>
                  </a:lnTo>
                  <a:lnTo>
                    <a:pt x="550" y="318"/>
                  </a:lnTo>
                  <a:lnTo>
                    <a:pt x="551" y="319"/>
                  </a:lnTo>
                  <a:lnTo>
                    <a:pt x="551" y="319"/>
                  </a:lnTo>
                  <a:lnTo>
                    <a:pt x="552" y="320"/>
                  </a:lnTo>
                  <a:lnTo>
                    <a:pt x="552" y="320"/>
                  </a:lnTo>
                  <a:lnTo>
                    <a:pt x="553" y="321"/>
                  </a:lnTo>
                  <a:lnTo>
                    <a:pt x="554" y="322"/>
                  </a:lnTo>
                  <a:lnTo>
                    <a:pt x="554" y="322"/>
                  </a:lnTo>
                  <a:lnTo>
                    <a:pt x="555" y="323"/>
                  </a:lnTo>
                  <a:lnTo>
                    <a:pt x="555" y="323"/>
                  </a:lnTo>
                  <a:lnTo>
                    <a:pt x="556" y="324"/>
                  </a:lnTo>
                  <a:lnTo>
                    <a:pt x="556" y="325"/>
                  </a:lnTo>
                  <a:lnTo>
                    <a:pt x="557" y="325"/>
                  </a:lnTo>
                  <a:lnTo>
                    <a:pt x="557" y="326"/>
                  </a:lnTo>
                  <a:lnTo>
                    <a:pt x="558" y="326"/>
                  </a:lnTo>
                  <a:lnTo>
                    <a:pt x="559" y="327"/>
                  </a:lnTo>
                  <a:lnTo>
                    <a:pt x="559" y="328"/>
                  </a:lnTo>
                  <a:lnTo>
                    <a:pt x="559" y="328"/>
                  </a:lnTo>
                  <a:lnTo>
                    <a:pt x="573" y="316"/>
                  </a:lnTo>
                  <a:close/>
                  <a:moveTo>
                    <a:pt x="529" y="282"/>
                  </a:moveTo>
                  <a:lnTo>
                    <a:pt x="529" y="282"/>
                  </a:lnTo>
                  <a:lnTo>
                    <a:pt x="529" y="281"/>
                  </a:lnTo>
                  <a:lnTo>
                    <a:pt x="528" y="281"/>
                  </a:lnTo>
                  <a:lnTo>
                    <a:pt x="527" y="280"/>
                  </a:lnTo>
                  <a:lnTo>
                    <a:pt x="526" y="280"/>
                  </a:lnTo>
                  <a:lnTo>
                    <a:pt x="525" y="280"/>
                  </a:lnTo>
                  <a:lnTo>
                    <a:pt x="524" y="279"/>
                  </a:lnTo>
                  <a:lnTo>
                    <a:pt x="524" y="279"/>
                  </a:lnTo>
                  <a:lnTo>
                    <a:pt x="523" y="278"/>
                  </a:lnTo>
                  <a:lnTo>
                    <a:pt x="522" y="278"/>
                  </a:lnTo>
                  <a:lnTo>
                    <a:pt x="521" y="278"/>
                  </a:lnTo>
                  <a:lnTo>
                    <a:pt x="520" y="277"/>
                  </a:lnTo>
                  <a:lnTo>
                    <a:pt x="519" y="277"/>
                  </a:lnTo>
                  <a:lnTo>
                    <a:pt x="518" y="277"/>
                  </a:lnTo>
                  <a:lnTo>
                    <a:pt x="518" y="276"/>
                  </a:lnTo>
                  <a:lnTo>
                    <a:pt x="517" y="276"/>
                  </a:lnTo>
                  <a:lnTo>
                    <a:pt x="516" y="275"/>
                  </a:lnTo>
                  <a:lnTo>
                    <a:pt x="515" y="275"/>
                  </a:lnTo>
                  <a:lnTo>
                    <a:pt x="514" y="275"/>
                  </a:lnTo>
                  <a:lnTo>
                    <a:pt x="513" y="274"/>
                  </a:lnTo>
                  <a:lnTo>
                    <a:pt x="512" y="274"/>
                  </a:lnTo>
                  <a:lnTo>
                    <a:pt x="512" y="274"/>
                  </a:lnTo>
                  <a:lnTo>
                    <a:pt x="506" y="290"/>
                  </a:lnTo>
                  <a:lnTo>
                    <a:pt x="506" y="290"/>
                  </a:lnTo>
                  <a:lnTo>
                    <a:pt x="507" y="291"/>
                  </a:lnTo>
                  <a:lnTo>
                    <a:pt x="508" y="291"/>
                  </a:lnTo>
                  <a:lnTo>
                    <a:pt x="508" y="291"/>
                  </a:lnTo>
                  <a:lnTo>
                    <a:pt x="509" y="292"/>
                  </a:lnTo>
                  <a:lnTo>
                    <a:pt x="510" y="292"/>
                  </a:lnTo>
                  <a:lnTo>
                    <a:pt x="511" y="292"/>
                  </a:lnTo>
                  <a:lnTo>
                    <a:pt x="511" y="293"/>
                  </a:lnTo>
                  <a:lnTo>
                    <a:pt x="512" y="293"/>
                  </a:lnTo>
                  <a:lnTo>
                    <a:pt x="513" y="293"/>
                  </a:lnTo>
                  <a:lnTo>
                    <a:pt x="514" y="294"/>
                  </a:lnTo>
                  <a:lnTo>
                    <a:pt x="514" y="294"/>
                  </a:lnTo>
                  <a:lnTo>
                    <a:pt x="515" y="294"/>
                  </a:lnTo>
                  <a:lnTo>
                    <a:pt x="516" y="295"/>
                  </a:lnTo>
                  <a:lnTo>
                    <a:pt x="517" y="295"/>
                  </a:lnTo>
                  <a:lnTo>
                    <a:pt x="517" y="295"/>
                  </a:lnTo>
                  <a:lnTo>
                    <a:pt x="518" y="296"/>
                  </a:lnTo>
                  <a:lnTo>
                    <a:pt x="519" y="296"/>
                  </a:lnTo>
                  <a:lnTo>
                    <a:pt x="520" y="297"/>
                  </a:lnTo>
                  <a:lnTo>
                    <a:pt x="520" y="297"/>
                  </a:lnTo>
                  <a:lnTo>
                    <a:pt x="521" y="297"/>
                  </a:lnTo>
                  <a:lnTo>
                    <a:pt x="529" y="282"/>
                  </a:lnTo>
                  <a:close/>
                  <a:moveTo>
                    <a:pt x="457" y="231"/>
                  </a:moveTo>
                  <a:lnTo>
                    <a:pt x="457" y="231"/>
                  </a:lnTo>
                  <a:cubicBezTo>
                    <a:pt x="354" y="231"/>
                    <a:pt x="271" y="314"/>
                    <a:pt x="271" y="417"/>
                  </a:cubicBezTo>
                  <a:cubicBezTo>
                    <a:pt x="271" y="520"/>
                    <a:pt x="354" y="603"/>
                    <a:pt x="457" y="603"/>
                  </a:cubicBezTo>
                  <a:cubicBezTo>
                    <a:pt x="560" y="603"/>
                    <a:pt x="643" y="520"/>
                    <a:pt x="643" y="417"/>
                  </a:cubicBezTo>
                  <a:cubicBezTo>
                    <a:pt x="643" y="314"/>
                    <a:pt x="560" y="231"/>
                    <a:pt x="457" y="231"/>
                  </a:cubicBezTo>
                  <a:close/>
                  <a:moveTo>
                    <a:pt x="30" y="153"/>
                  </a:moveTo>
                  <a:lnTo>
                    <a:pt x="30" y="153"/>
                  </a:lnTo>
                  <a:cubicBezTo>
                    <a:pt x="66" y="150"/>
                    <a:pt x="102" y="148"/>
                    <a:pt x="138" y="147"/>
                  </a:cubicBezTo>
                  <a:cubicBezTo>
                    <a:pt x="114" y="146"/>
                    <a:pt x="89" y="144"/>
                    <a:pt x="65" y="141"/>
                  </a:cubicBezTo>
                  <a:cubicBezTo>
                    <a:pt x="49" y="139"/>
                    <a:pt x="35" y="128"/>
                    <a:pt x="35" y="111"/>
                  </a:cubicBezTo>
                  <a:cubicBezTo>
                    <a:pt x="35" y="87"/>
                    <a:pt x="35" y="63"/>
                    <a:pt x="35" y="39"/>
                  </a:cubicBezTo>
                  <a:cubicBezTo>
                    <a:pt x="35" y="23"/>
                    <a:pt x="49" y="11"/>
                    <a:pt x="65" y="9"/>
                  </a:cubicBezTo>
                  <a:cubicBezTo>
                    <a:pt x="163" y="0"/>
                    <a:pt x="260" y="0"/>
                    <a:pt x="358" y="9"/>
                  </a:cubicBezTo>
                  <a:cubicBezTo>
                    <a:pt x="374" y="11"/>
                    <a:pt x="388" y="23"/>
                    <a:pt x="388" y="39"/>
                  </a:cubicBezTo>
                  <a:cubicBezTo>
                    <a:pt x="388" y="63"/>
                    <a:pt x="388" y="87"/>
                    <a:pt x="388" y="111"/>
                  </a:cubicBezTo>
                  <a:cubicBezTo>
                    <a:pt x="388" y="128"/>
                    <a:pt x="374" y="139"/>
                    <a:pt x="358" y="141"/>
                  </a:cubicBezTo>
                  <a:cubicBezTo>
                    <a:pt x="323" y="145"/>
                    <a:pt x="287" y="147"/>
                    <a:pt x="252" y="148"/>
                  </a:cubicBezTo>
                  <a:cubicBezTo>
                    <a:pt x="276" y="150"/>
                    <a:pt x="299" y="151"/>
                    <a:pt x="323" y="153"/>
                  </a:cubicBezTo>
                  <a:cubicBezTo>
                    <a:pt x="339" y="155"/>
                    <a:pt x="353" y="167"/>
                    <a:pt x="353" y="183"/>
                  </a:cubicBezTo>
                  <a:lnTo>
                    <a:pt x="353" y="218"/>
                  </a:lnTo>
                  <a:cubicBezTo>
                    <a:pt x="333" y="229"/>
                    <a:pt x="314" y="242"/>
                    <a:pt x="299" y="258"/>
                  </a:cubicBezTo>
                  <a:cubicBezTo>
                    <a:pt x="289" y="268"/>
                    <a:pt x="280" y="278"/>
                    <a:pt x="272" y="290"/>
                  </a:cubicBezTo>
                  <a:cubicBezTo>
                    <a:pt x="191" y="296"/>
                    <a:pt x="111" y="294"/>
                    <a:pt x="30" y="285"/>
                  </a:cubicBezTo>
                  <a:cubicBezTo>
                    <a:pt x="13" y="283"/>
                    <a:pt x="0" y="272"/>
                    <a:pt x="0" y="255"/>
                  </a:cubicBezTo>
                  <a:cubicBezTo>
                    <a:pt x="0" y="231"/>
                    <a:pt x="0" y="207"/>
                    <a:pt x="0" y="183"/>
                  </a:cubicBezTo>
                  <a:cubicBezTo>
                    <a:pt x="0" y="167"/>
                    <a:pt x="13" y="155"/>
                    <a:pt x="30" y="15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31" name="组合 30"/>
          <p:cNvGrpSpPr/>
          <p:nvPr/>
        </p:nvGrpSpPr>
        <p:grpSpPr>
          <a:xfrm>
            <a:off x="5700604" y="3387406"/>
            <a:ext cx="1340254" cy="2752888"/>
            <a:chOff x="5768842" y="2946151"/>
            <a:chExt cx="1340254" cy="2752888"/>
          </a:xfrm>
        </p:grpSpPr>
        <p:sp>
          <p:nvSpPr>
            <p:cNvPr id="32" name="任意多边形 31"/>
            <p:cNvSpPr>
              <a:spLocks/>
            </p:cNvSpPr>
            <p:nvPr/>
          </p:nvSpPr>
          <p:spPr bwMode="auto">
            <a:xfrm>
              <a:off x="5768842" y="2946151"/>
              <a:ext cx="1340254" cy="2752888"/>
            </a:xfrm>
            <a:custGeom>
              <a:avLst/>
              <a:gdLst>
                <a:gd name="connsiteX0" fmla="*/ 1704975 w 1704975"/>
                <a:gd name="connsiteY0" fmla="*/ 2768600 h 3502025"/>
                <a:gd name="connsiteX1" fmla="*/ 854075 w 1704975"/>
                <a:gd name="connsiteY1" fmla="*/ 3502025 h 3502025"/>
                <a:gd name="connsiteX2" fmla="*/ 0 w 1704975"/>
                <a:gd name="connsiteY2" fmla="*/ 2768600 h 3502025"/>
                <a:gd name="connsiteX3" fmla="*/ 422275 w 1704975"/>
                <a:gd name="connsiteY3" fmla="*/ 2768600 h 3502025"/>
                <a:gd name="connsiteX4" fmla="*/ 422276 w 1704975"/>
                <a:gd name="connsiteY4" fmla="*/ 2768600 h 3502025"/>
                <a:gd name="connsiteX5" fmla="*/ 422276 w 1704975"/>
                <a:gd name="connsiteY5" fmla="*/ 0 h 3502025"/>
                <a:gd name="connsiteX6" fmla="*/ 1282701 w 1704975"/>
                <a:gd name="connsiteY6" fmla="*/ 684213 h 3502025"/>
                <a:gd name="connsiteX7" fmla="*/ 1282701 w 1704975"/>
                <a:gd name="connsiteY7" fmla="*/ 2768600 h 350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975" h="3502025">
                  <a:moveTo>
                    <a:pt x="1704975" y="2768600"/>
                  </a:moveTo>
                  <a:lnTo>
                    <a:pt x="854075" y="3502025"/>
                  </a:lnTo>
                  <a:lnTo>
                    <a:pt x="0" y="2768600"/>
                  </a:lnTo>
                  <a:lnTo>
                    <a:pt x="422275" y="2768600"/>
                  </a:lnTo>
                  <a:lnTo>
                    <a:pt x="422276" y="2768600"/>
                  </a:lnTo>
                  <a:lnTo>
                    <a:pt x="422276" y="0"/>
                  </a:lnTo>
                  <a:lnTo>
                    <a:pt x="1282701" y="684213"/>
                  </a:lnTo>
                  <a:lnTo>
                    <a:pt x="1282701" y="2768600"/>
                  </a:lnTo>
                  <a:close/>
                </a:path>
              </a:pathLst>
            </a:cu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3" name="矩形 32"/>
            <p:cNvSpPr/>
            <p:nvPr/>
          </p:nvSpPr>
          <p:spPr>
            <a:xfrm>
              <a:off x="6074735" y="4839056"/>
              <a:ext cx="729701" cy="523220"/>
            </a:xfrm>
            <a:prstGeom prst="rect">
              <a:avLst/>
            </a:prstGeom>
          </p:spPr>
          <p:txBody>
            <a:bodyPr wrap="square">
              <a:spAutoFit/>
            </a:bodyPr>
            <a:lstStyle/>
            <a:p>
              <a:pPr algn="ctr"/>
              <a:r>
                <a:rPr lang="en-US" altLang="zh-CN" sz="2800" b="1" dirty="0" smtClean="0">
                  <a:solidFill>
                    <a:srgbClr val="FFFFFF"/>
                  </a:solidFill>
                  <a:latin typeface="Agency FB" panose="020B0503020202020204" pitchFamily="34" charset="0"/>
                  <a:ea typeface="微软雅黑" panose="020B0503020204020204" pitchFamily="34" charset="-122"/>
                </a:rPr>
                <a:t>04</a:t>
              </a:r>
              <a:endParaRPr lang="zh-CN" altLang="en-US" sz="2800" b="1" dirty="0">
                <a:solidFill>
                  <a:srgbClr val="FFFFFF"/>
                </a:solidFill>
                <a:latin typeface="Agency FB" panose="020B0503020202020204" pitchFamily="34" charset="0"/>
                <a:ea typeface="微软雅黑" panose="020B0503020204020204" pitchFamily="34" charset="-122"/>
              </a:endParaRPr>
            </a:p>
          </p:txBody>
        </p:sp>
        <p:sp>
          <p:nvSpPr>
            <p:cNvPr id="34" name="Freeform 22"/>
            <p:cNvSpPr>
              <a:spLocks noChangeAspect="1" noEditPoints="1"/>
            </p:cNvSpPr>
            <p:nvPr/>
          </p:nvSpPr>
          <p:spPr bwMode="auto">
            <a:xfrm>
              <a:off x="6282131" y="3510380"/>
              <a:ext cx="318667" cy="374225"/>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solidFill>
              <a:srgbClr val="FEFEFE"/>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35" name="文本框 34"/>
          <p:cNvSpPr txBox="1"/>
          <p:nvPr/>
        </p:nvSpPr>
        <p:spPr>
          <a:xfrm>
            <a:off x="1375736" y="2756464"/>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1375736" y="5172589"/>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8251956" y="2520420"/>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8251956" y="4936545"/>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243510793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5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000"/>
                                        <p:tgtEl>
                                          <p:spTgt spid="23"/>
                                        </p:tgtEl>
                                      </p:cBhvr>
                                    </p:animEffect>
                                    <p:anim calcmode="lin" valueType="num">
                                      <p:cBhvr>
                                        <p:cTn id="13" dur="1000" fill="hold"/>
                                        <p:tgtEl>
                                          <p:spTgt spid="23"/>
                                        </p:tgtEl>
                                        <p:attrNameLst>
                                          <p:attrName>ppt_x</p:attrName>
                                        </p:attrNameLst>
                                      </p:cBhvr>
                                      <p:tavLst>
                                        <p:tav tm="0">
                                          <p:val>
                                            <p:strVal val="#ppt_x"/>
                                          </p:val>
                                        </p:tav>
                                        <p:tav tm="100000">
                                          <p:val>
                                            <p:strVal val="#ppt_x"/>
                                          </p:val>
                                        </p:tav>
                                      </p:tavLst>
                                    </p:anim>
                                    <p:anim calcmode="lin" valueType="num">
                                      <p:cBhvr>
                                        <p:cTn id="14" dur="1000" fill="hold"/>
                                        <p:tgtEl>
                                          <p:spTgt spid="2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50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000"/>
                                        <p:tgtEl>
                                          <p:spTgt spid="31"/>
                                        </p:tgtEl>
                                      </p:cBhvr>
                                    </p:animEffect>
                                    <p:anim calcmode="lin" valueType="num">
                                      <p:cBhvr>
                                        <p:cTn id="18" dur="1000" fill="hold"/>
                                        <p:tgtEl>
                                          <p:spTgt spid="31"/>
                                        </p:tgtEl>
                                        <p:attrNameLst>
                                          <p:attrName>ppt_x</p:attrName>
                                        </p:attrNameLst>
                                      </p:cBhvr>
                                      <p:tavLst>
                                        <p:tav tm="0">
                                          <p:val>
                                            <p:strVal val="#ppt_x"/>
                                          </p:val>
                                        </p:tav>
                                        <p:tav tm="100000">
                                          <p:val>
                                            <p:strVal val="#ppt_x"/>
                                          </p:val>
                                        </p:tav>
                                      </p:tavLst>
                                    </p:anim>
                                    <p:anim calcmode="lin" valueType="num">
                                      <p:cBhvr>
                                        <p:cTn id="19" dur="1000" fill="hold"/>
                                        <p:tgtEl>
                                          <p:spTgt spid="31"/>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75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1000"/>
                                        <p:tgtEl>
                                          <p:spTgt spid="27"/>
                                        </p:tgtEl>
                                      </p:cBhvr>
                                    </p:animEffect>
                                    <p:anim calcmode="lin" valueType="num">
                                      <p:cBhvr>
                                        <p:cTn id="23" dur="1000" fill="hold"/>
                                        <p:tgtEl>
                                          <p:spTgt spid="27"/>
                                        </p:tgtEl>
                                        <p:attrNameLst>
                                          <p:attrName>ppt_x</p:attrName>
                                        </p:attrNameLst>
                                      </p:cBhvr>
                                      <p:tavLst>
                                        <p:tav tm="0">
                                          <p:val>
                                            <p:strVal val="#ppt_x"/>
                                          </p:val>
                                        </p:tav>
                                        <p:tav tm="100000">
                                          <p:val>
                                            <p:strVal val="#ppt_x"/>
                                          </p:val>
                                        </p:tav>
                                      </p:tavLst>
                                    </p:anim>
                                    <p:anim calcmode="lin" valueType="num">
                                      <p:cBhvr>
                                        <p:cTn id="24" dur="1000" fill="hold"/>
                                        <p:tgtEl>
                                          <p:spTgt spid="27"/>
                                        </p:tgtEl>
                                        <p:attrNameLst>
                                          <p:attrName>ppt_y</p:attrName>
                                        </p:attrNameLst>
                                      </p:cBhvr>
                                      <p:tavLst>
                                        <p:tav tm="0">
                                          <p:val>
                                            <p:strVal val="#ppt_y+.1"/>
                                          </p:val>
                                        </p:tav>
                                        <p:tav tm="100000">
                                          <p:val>
                                            <p:strVal val="#ppt_y"/>
                                          </p:val>
                                        </p:tav>
                                      </p:tavLst>
                                    </p:anim>
                                  </p:childTnLst>
                                </p:cTn>
                              </p:par>
                            </p:childTnLst>
                          </p:cTn>
                        </p:par>
                        <p:par>
                          <p:cTn id="25" fill="hold">
                            <p:stCondLst>
                              <p:cond delay="1750"/>
                            </p:stCondLst>
                            <p:childTnLst>
                              <p:par>
                                <p:cTn id="26" presetID="22" presetClass="entr" presetSubtype="2" fill="hold" grpId="0"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wipe(right)">
                                      <p:cBhvr>
                                        <p:cTn id="28" dur="500"/>
                                        <p:tgtEl>
                                          <p:spTgt spid="16"/>
                                        </p:tgtEl>
                                      </p:cBhvr>
                                    </p:animEffect>
                                  </p:childTnLst>
                                </p:cTn>
                              </p:par>
                              <p:par>
                                <p:cTn id="29" presetID="22" presetClass="entr" presetSubtype="2"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right)">
                                      <p:cBhvr>
                                        <p:cTn id="31" dur="500"/>
                                        <p:tgtEl>
                                          <p:spTgt spid="15"/>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wipe(left)">
                                      <p:cBhvr>
                                        <p:cTn id="34" dur="500"/>
                                        <p:tgtEl>
                                          <p:spTgt spid="17"/>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wipe(left)">
                                      <p:cBhvr>
                                        <p:cTn id="37" dur="500"/>
                                        <p:tgtEl>
                                          <p:spTgt spid="18"/>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500"/>
                                        <p:tgtEl>
                                          <p:spTgt spid="35"/>
                                        </p:tgtEl>
                                      </p:cBhvr>
                                    </p:animEffect>
                                  </p:childTnLst>
                                </p:cTn>
                              </p:par>
                              <p:par>
                                <p:cTn id="41" presetID="10" presetClass="entr" presetSubtype="0" fill="hold" grpId="0" nodeType="withEffect">
                                  <p:stCondLst>
                                    <p:cond delay="750"/>
                                  </p:stCondLst>
                                  <p:childTnLst>
                                    <p:set>
                                      <p:cBhvr>
                                        <p:cTn id="42" dur="1" fill="hold">
                                          <p:stCondLst>
                                            <p:cond delay="0"/>
                                          </p:stCondLst>
                                        </p:cTn>
                                        <p:tgtEl>
                                          <p:spTgt spid="37"/>
                                        </p:tgtEl>
                                        <p:attrNameLst>
                                          <p:attrName>style.visibility</p:attrName>
                                        </p:attrNameLst>
                                      </p:cBhvr>
                                      <p:to>
                                        <p:strVal val="visible"/>
                                      </p:to>
                                    </p:set>
                                    <p:animEffect transition="in" filter="fade">
                                      <p:cBhvr>
                                        <p:cTn id="43" dur="500"/>
                                        <p:tgtEl>
                                          <p:spTgt spid="37"/>
                                        </p:tgtEl>
                                      </p:cBhvr>
                                    </p:animEffect>
                                  </p:childTnLst>
                                </p:cTn>
                              </p:par>
                              <p:par>
                                <p:cTn id="44" presetID="10" presetClass="entr" presetSubtype="0" fill="hold" grpId="0" nodeType="withEffect">
                                  <p:stCondLst>
                                    <p:cond delay="1000"/>
                                  </p:stCondLst>
                                  <p:childTnLst>
                                    <p:set>
                                      <p:cBhvr>
                                        <p:cTn id="45" dur="1" fill="hold">
                                          <p:stCondLst>
                                            <p:cond delay="0"/>
                                          </p:stCondLst>
                                        </p:cTn>
                                        <p:tgtEl>
                                          <p:spTgt spid="36"/>
                                        </p:tgtEl>
                                        <p:attrNameLst>
                                          <p:attrName>style.visibility</p:attrName>
                                        </p:attrNameLst>
                                      </p:cBhvr>
                                      <p:to>
                                        <p:strVal val="visible"/>
                                      </p:to>
                                    </p:set>
                                    <p:animEffect transition="in" filter="fade">
                                      <p:cBhvr>
                                        <p:cTn id="46" dur="500"/>
                                        <p:tgtEl>
                                          <p:spTgt spid="36"/>
                                        </p:tgtEl>
                                      </p:cBhvr>
                                    </p:animEffect>
                                  </p:childTnLst>
                                </p:cTn>
                              </p:par>
                              <p:par>
                                <p:cTn id="47" presetID="10" presetClass="entr" presetSubtype="0" fill="hold" grpId="0" nodeType="withEffect">
                                  <p:stCondLst>
                                    <p:cond delay="1250"/>
                                  </p:stCondLst>
                                  <p:childTnLst>
                                    <p:set>
                                      <p:cBhvr>
                                        <p:cTn id="48" dur="1" fill="hold">
                                          <p:stCondLst>
                                            <p:cond delay="0"/>
                                          </p:stCondLst>
                                        </p:cTn>
                                        <p:tgtEl>
                                          <p:spTgt spid="38"/>
                                        </p:tgtEl>
                                        <p:attrNameLst>
                                          <p:attrName>style.visibility</p:attrName>
                                        </p:attrNameLst>
                                      </p:cBhvr>
                                      <p:to>
                                        <p:strVal val="visible"/>
                                      </p:to>
                                    </p:set>
                                    <p:animEffect transition="in" filter="fade">
                                      <p:cBhvr>
                                        <p:cTn id="4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35" grpId="0"/>
      <p:bldP spid="36" grpId="0"/>
      <p:bldP spid="37" grpId="0"/>
      <p:bldP spid="3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906320" y="307031"/>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输入标题</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rot="900000">
            <a:off x="1411801" y="2014783"/>
            <a:ext cx="1887794" cy="2370142"/>
          </a:xfrm>
          <a:prstGeom prst="roundRect">
            <a:avLst>
              <a:gd name="adj" fmla="val 9375"/>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6" name="圆角矩形 35"/>
          <p:cNvSpPr/>
          <p:nvPr/>
        </p:nvSpPr>
        <p:spPr>
          <a:xfrm>
            <a:off x="1411801" y="2014783"/>
            <a:ext cx="1887794" cy="2370142"/>
          </a:xfrm>
          <a:prstGeom prst="roundRect">
            <a:avLst>
              <a:gd name="adj" fmla="val 9375"/>
            </a:avLst>
          </a:prstGeom>
          <a:blipFill dpi="0" rotWithShape="1">
            <a:blip r:embed="rId4"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圆角矩形 36"/>
          <p:cNvSpPr/>
          <p:nvPr/>
        </p:nvSpPr>
        <p:spPr>
          <a:xfrm rot="900000">
            <a:off x="3952747" y="2014783"/>
            <a:ext cx="1887794" cy="2370142"/>
          </a:xfrm>
          <a:prstGeom prst="roundRect">
            <a:avLst>
              <a:gd name="adj" fmla="val 9375"/>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a:off x="3952747" y="2014783"/>
            <a:ext cx="1887794" cy="2370142"/>
          </a:xfrm>
          <a:prstGeom prst="roundRect">
            <a:avLst>
              <a:gd name="adj" fmla="val 9375"/>
            </a:avLst>
          </a:prstGeom>
          <a:blipFill dpi="0" rotWithShape="1">
            <a:blip r:embed="rId5"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圆角矩形 38"/>
          <p:cNvSpPr/>
          <p:nvPr/>
        </p:nvSpPr>
        <p:spPr>
          <a:xfrm rot="900000">
            <a:off x="6493693" y="2014783"/>
            <a:ext cx="1887794" cy="2370142"/>
          </a:xfrm>
          <a:prstGeom prst="roundRect">
            <a:avLst>
              <a:gd name="adj" fmla="val 9375"/>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0" name="圆角矩形 39"/>
          <p:cNvSpPr/>
          <p:nvPr/>
        </p:nvSpPr>
        <p:spPr>
          <a:xfrm>
            <a:off x="6493693" y="2014783"/>
            <a:ext cx="1887794" cy="2370142"/>
          </a:xfrm>
          <a:prstGeom prst="roundRect">
            <a:avLst>
              <a:gd name="adj" fmla="val 9375"/>
            </a:avLst>
          </a:prstGeom>
          <a:blipFill dpi="0" rotWithShape="1">
            <a:blip r:embed="rId6"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rot="900000">
            <a:off x="9034638" y="2014783"/>
            <a:ext cx="1887794" cy="2370142"/>
          </a:xfrm>
          <a:prstGeom prst="roundRect">
            <a:avLst>
              <a:gd name="adj" fmla="val 9375"/>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圆角矩形 41"/>
          <p:cNvSpPr/>
          <p:nvPr/>
        </p:nvSpPr>
        <p:spPr>
          <a:xfrm>
            <a:off x="9034638" y="2014783"/>
            <a:ext cx="1887794" cy="2370142"/>
          </a:xfrm>
          <a:prstGeom prst="roundRect">
            <a:avLst>
              <a:gd name="adj" fmla="val 9375"/>
            </a:avLst>
          </a:prstGeom>
          <a:blipFill dpi="0" rotWithShape="1">
            <a:blip r:embed="rId7"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3" name="组合 42"/>
          <p:cNvGrpSpPr/>
          <p:nvPr/>
        </p:nvGrpSpPr>
        <p:grpSpPr>
          <a:xfrm>
            <a:off x="1132631" y="4940307"/>
            <a:ext cx="1908970" cy="474213"/>
            <a:chOff x="1132631" y="4940307"/>
            <a:chExt cx="1908970" cy="474213"/>
          </a:xfrm>
        </p:grpSpPr>
        <p:sp>
          <p:nvSpPr>
            <p:cNvPr id="44" name="圆角矩形 43"/>
            <p:cNvSpPr/>
            <p:nvPr/>
          </p:nvSpPr>
          <p:spPr>
            <a:xfrm>
              <a:off x="1132631" y="4981807"/>
              <a:ext cx="1908970" cy="432713"/>
            </a:xfrm>
            <a:prstGeom prst="roundRect">
              <a:avLst>
                <a:gd name="adj" fmla="val 50000"/>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5" name="TextBox 11"/>
            <p:cNvSpPr txBox="1"/>
            <p:nvPr/>
          </p:nvSpPr>
          <p:spPr>
            <a:xfrm>
              <a:off x="1396718" y="4940307"/>
              <a:ext cx="1422184" cy="461665"/>
            </a:xfrm>
            <a:prstGeom prst="rect">
              <a:avLst/>
            </a:prstGeom>
            <a:noFill/>
          </p:spPr>
          <p:txBody>
            <a:bodyPr wrap="none" rtlCol="0">
              <a:spAutoFit/>
            </a:bodyPr>
            <a:lstStyle/>
            <a:p>
              <a:r>
                <a:rPr lang="zh-CN" altLang="en-US" sz="2400" b="1" dirty="0" smtClean="0">
                  <a:solidFill>
                    <a:srgbClr val="FDFDFD"/>
                  </a:solidFill>
                  <a:latin typeface="幼圆" panose="02010509060101010101" pitchFamily="49" charset="-122"/>
                  <a:ea typeface="幼圆" panose="02010509060101010101" pitchFamily="49" charset="-122"/>
                </a:rPr>
                <a:t>输入标题</a:t>
              </a:r>
              <a:endParaRPr lang="zh-CN" altLang="en-US" sz="2400" b="1" dirty="0">
                <a:solidFill>
                  <a:srgbClr val="FDFDFD"/>
                </a:solidFill>
                <a:latin typeface="幼圆" panose="02010509060101010101" pitchFamily="49" charset="-122"/>
                <a:ea typeface="幼圆" panose="02010509060101010101" pitchFamily="49" charset="-122"/>
              </a:endParaRPr>
            </a:p>
          </p:txBody>
        </p:sp>
      </p:grpSp>
      <p:sp>
        <p:nvSpPr>
          <p:cNvPr id="46" name="TextBox 12"/>
          <p:cNvSpPr txBox="1"/>
          <p:nvPr/>
        </p:nvSpPr>
        <p:spPr>
          <a:xfrm>
            <a:off x="1146409" y="5526572"/>
            <a:ext cx="2110393" cy="1061829"/>
          </a:xfrm>
          <a:prstGeom prst="rect">
            <a:avLst/>
          </a:prstGeom>
          <a:noFill/>
        </p:spPr>
        <p:txBody>
          <a:bodyPr wrap="square" rtlCol="0">
            <a:spAutoFit/>
          </a:bodyPr>
          <a:lstStyle/>
          <a:p>
            <a:pPr>
              <a:lnSpc>
                <a:spcPct val="150000"/>
              </a:lnSpc>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3880181" y="4940307"/>
            <a:ext cx="1908970" cy="474213"/>
            <a:chOff x="3880181" y="4940307"/>
            <a:chExt cx="1908970" cy="474213"/>
          </a:xfrm>
        </p:grpSpPr>
        <p:sp>
          <p:nvSpPr>
            <p:cNvPr id="48" name="圆角矩形 47"/>
            <p:cNvSpPr/>
            <p:nvPr/>
          </p:nvSpPr>
          <p:spPr>
            <a:xfrm>
              <a:off x="3880181" y="4981807"/>
              <a:ext cx="1908970" cy="432713"/>
            </a:xfrm>
            <a:prstGeom prst="roundRect">
              <a:avLst>
                <a:gd name="adj" fmla="val 50000"/>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TextBox 11"/>
            <p:cNvSpPr txBox="1"/>
            <p:nvPr/>
          </p:nvSpPr>
          <p:spPr>
            <a:xfrm>
              <a:off x="4144268" y="4940307"/>
              <a:ext cx="1422184" cy="461665"/>
            </a:xfrm>
            <a:prstGeom prst="rect">
              <a:avLst/>
            </a:prstGeom>
            <a:noFill/>
          </p:spPr>
          <p:txBody>
            <a:bodyPr wrap="none" rtlCol="0">
              <a:spAutoFit/>
            </a:bodyPr>
            <a:lstStyle/>
            <a:p>
              <a:r>
                <a:rPr lang="zh-CN" altLang="en-US" sz="2400" b="1" dirty="0" smtClean="0">
                  <a:solidFill>
                    <a:srgbClr val="FDFDFD"/>
                  </a:solidFill>
                  <a:latin typeface="幼圆" panose="02010509060101010101" pitchFamily="49" charset="-122"/>
                  <a:ea typeface="幼圆" panose="02010509060101010101" pitchFamily="49" charset="-122"/>
                </a:rPr>
                <a:t>输入标题</a:t>
              </a:r>
              <a:endParaRPr lang="zh-CN" altLang="en-US" sz="2400" b="1" dirty="0">
                <a:solidFill>
                  <a:srgbClr val="FDFDFD"/>
                </a:solidFill>
                <a:latin typeface="幼圆" panose="02010509060101010101" pitchFamily="49" charset="-122"/>
                <a:ea typeface="幼圆" panose="02010509060101010101" pitchFamily="49" charset="-122"/>
              </a:endParaRPr>
            </a:p>
          </p:txBody>
        </p:sp>
      </p:grpSp>
      <p:sp>
        <p:nvSpPr>
          <p:cNvPr id="50" name="TextBox 12"/>
          <p:cNvSpPr txBox="1"/>
          <p:nvPr/>
        </p:nvSpPr>
        <p:spPr>
          <a:xfrm>
            <a:off x="3880181" y="5526572"/>
            <a:ext cx="2124172" cy="1061829"/>
          </a:xfrm>
          <a:prstGeom prst="rect">
            <a:avLst/>
          </a:prstGeom>
          <a:noFill/>
        </p:spPr>
        <p:txBody>
          <a:bodyPr wrap="square" rtlCol="0">
            <a:spAutoFit/>
          </a:bodyPr>
          <a:lstStyle/>
          <a:p>
            <a:pPr>
              <a:lnSpc>
                <a:spcPct val="150000"/>
              </a:lnSpc>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nvGrpSpPr>
          <p:cNvPr id="51" name="组合 50"/>
          <p:cNvGrpSpPr/>
          <p:nvPr/>
        </p:nvGrpSpPr>
        <p:grpSpPr>
          <a:xfrm>
            <a:off x="6424648" y="4940307"/>
            <a:ext cx="1908970" cy="474213"/>
            <a:chOff x="6424648" y="4940307"/>
            <a:chExt cx="1908970" cy="474213"/>
          </a:xfrm>
        </p:grpSpPr>
        <p:sp>
          <p:nvSpPr>
            <p:cNvPr id="52" name="圆角矩形 51"/>
            <p:cNvSpPr/>
            <p:nvPr/>
          </p:nvSpPr>
          <p:spPr>
            <a:xfrm>
              <a:off x="6424648" y="4981807"/>
              <a:ext cx="1908970" cy="432713"/>
            </a:xfrm>
            <a:prstGeom prst="roundRect">
              <a:avLst>
                <a:gd name="adj" fmla="val 50000"/>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TextBox 11"/>
            <p:cNvSpPr txBox="1"/>
            <p:nvPr/>
          </p:nvSpPr>
          <p:spPr>
            <a:xfrm>
              <a:off x="6688735" y="4940307"/>
              <a:ext cx="1422184" cy="461665"/>
            </a:xfrm>
            <a:prstGeom prst="rect">
              <a:avLst/>
            </a:prstGeom>
            <a:noFill/>
          </p:spPr>
          <p:txBody>
            <a:bodyPr wrap="none" rtlCol="0">
              <a:spAutoFit/>
            </a:bodyPr>
            <a:lstStyle/>
            <a:p>
              <a:r>
                <a:rPr lang="zh-CN" altLang="en-US" sz="2400" b="1" dirty="0" smtClean="0">
                  <a:solidFill>
                    <a:srgbClr val="FDFDFD"/>
                  </a:solidFill>
                  <a:latin typeface="幼圆" panose="02010509060101010101" pitchFamily="49" charset="-122"/>
                  <a:ea typeface="幼圆" panose="02010509060101010101" pitchFamily="49" charset="-122"/>
                </a:rPr>
                <a:t>输入标题</a:t>
              </a:r>
              <a:endParaRPr lang="zh-CN" altLang="en-US" sz="2400" b="1" dirty="0">
                <a:solidFill>
                  <a:srgbClr val="FDFDFD"/>
                </a:solidFill>
                <a:latin typeface="幼圆" panose="02010509060101010101" pitchFamily="49" charset="-122"/>
                <a:ea typeface="幼圆" panose="02010509060101010101" pitchFamily="49" charset="-122"/>
              </a:endParaRPr>
            </a:p>
          </p:txBody>
        </p:sp>
      </p:grpSp>
      <p:sp>
        <p:nvSpPr>
          <p:cNvPr id="54" name="TextBox 12"/>
          <p:cNvSpPr txBox="1"/>
          <p:nvPr/>
        </p:nvSpPr>
        <p:spPr>
          <a:xfrm>
            <a:off x="6424648" y="5526572"/>
            <a:ext cx="2124172" cy="1061829"/>
          </a:xfrm>
          <a:prstGeom prst="rect">
            <a:avLst/>
          </a:prstGeom>
          <a:noFill/>
        </p:spPr>
        <p:txBody>
          <a:bodyPr wrap="square" rtlCol="0">
            <a:spAutoFit/>
          </a:bodyPr>
          <a:lstStyle/>
          <a:p>
            <a:pPr>
              <a:lnSpc>
                <a:spcPct val="150000"/>
              </a:lnSpc>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nvGrpSpPr>
          <p:cNvPr id="55" name="组合 54"/>
          <p:cNvGrpSpPr/>
          <p:nvPr/>
        </p:nvGrpSpPr>
        <p:grpSpPr>
          <a:xfrm>
            <a:off x="9172198" y="4940306"/>
            <a:ext cx="1908970" cy="474214"/>
            <a:chOff x="9172198" y="4940306"/>
            <a:chExt cx="1908970" cy="474214"/>
          </a:xfrm>
        </p:grpSpPr>
        <p:sp>
          <p:nvSpPr>
            <p:cNvPr id="56" name="圆角矩形 55"/>
            <p:cNvSpPr/>
            <p:nvPr/>
          </p:nvSpPr>
          <p:spPr>
            <a:xfrm>
              <a:off x="9172198" y="4981807"/>
              <a:ext cx="1908970" cy="432713"/>
            </a:xfrm>
            <a:prstGeom prst="roundRect">
              <a:avLst>
                <a:gd name="adj" fmla="val 50000"/>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TextBox 11"/>
            <p:cNvSpPr txBox="1"/>
            <p:nvPr/>
          </p:nvSpPr>
          <p:spPr>
            <a:xfrm>
              <a:off x="9570280" y="4940306"/>
              <a:ext cx="1422184" cy="461665"/>
            </a:xfrm>
            <a:prstGeom prst="rect">
              <a:avLst/>
            </a:prstGeom>
            <a:noFill/>
          </p:spPr>
          <p:txBody>
            <a:bodyPr wrap="none" rtlCol="0">
              <a:spAutoFit/>
            </a:bodyPr>
            <a:lstStyle/>
            <a:p>
              <a:r>
                <a:rPr lang="zh-CN" altLang="en-US" sz="2400" b="1" dirty="0" smtClean="0">
                  <a:solidFill>
                    <a:srgbClr val="FDFDFD"/>
                  </a:solidFill>
                  <a:latin typeface="幼圆" panose="02010509060101010101" pitchFamily="49" charset="-122"/>
                  <a:ea typeface="幼圆" panose="02010509060101010101" pitchFamily="49" charset="-122"/>
                </a:rPr>
                <a:t>输入标题</a:t>
              </a:r>
              <a:endParaRPr lang="zh-CN" altLang="en-US" sz="2400" b="1" dirty="0">
                <a:solidFill>
                  <a:srgbClr val="FDFDFD"/>
                </a:solidFill>
                <a:latin typeface="幼圆" panose="02010509060101010101" pitchFamily="49" charset="-122"/>
                <a:ea typeface="幼圆" panose="02010509060101010101" pitchFamily="49" charset="-122"/>
              </a:endParaRPr>
            </a:p>
          </p:txBody>
        </p:sp>
      </p:grpSp>
      <p:sp>
        <p:nvSpPr>
          <p:cNvPr id="58" name="TextBox 12"/>
          <p:cNvSpPr txBox="1"/>
          <p:nvPr/>
        </p:nvSpPr>
        <p:spPr>
          <a:xfrm>
            <a:off x="9172198" y="5526572"/>
            <a:ext cx="2124172" cy="1061829"/>
          </a:xfrm>
          <a:prstGeom prst="rect">
            <a:avLst/>
          </a:prstGeom>
          <a:noFill/>
        </p:spPr>
        <p:txBody>
          <a:bodyPr wrap="square" rtlCol="0">
            <a:spAutoFit/>
          </a:bodyPr>
          <a:lstStyle/>
          <a:p>
            <a:pPr>
              <a:lnSpc>
                <a:spcPct val="150000"/>
              </a:lnSpc>
            </a:pPr>
            <a:r>
              <a:rPr lang="zh-CN" altLang="en-US" sz="14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4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74091034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28000"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750" fill="hold"/>
                                        <p:tgtEl>
                                          <p:spTgt spid="35"/>
                                        </p:tgtEl>
                                        <p:attrNameLst>
                                          <p:attrName>ppt_x</p:attrName>
                                        </p:attrNameLst>
                                      </p:cBhvr>
                                      <p:tavLst>
                                        <p:tav tm="0">
                                          <p:val>
                                            <p:strVal val="#ppt_x"/>
                                          </p:val>
                                        </p:tav>
                                        <p:tav tm="100000">
                                          <p:val>
                                            <p:strVal val="#ppt_x"/>
                                          </p:val>
                                        </p:tav>
                                      </p:tavLst>
                                    </p:anim>
                                    <p:anim calcmode="lin" valueType="num">
                                      <p:cBhvr additive="base">
                                        <p:cTn id="8" dur="750" fill="hold"/>
                                        <p:tgtEl>
                                          <p:spTgt spid="35"/>
                                        </p:tgtEl>
                                        <p:attrNameLst>
                                          <p:attrName>ppt_y</p:attrName>
                                        </p:attrNameLst>
                                      </p:cBhvr>
                                      <p:tavLst>
                                        <p:tav tm="0">
                                          <p:val>
                                            <p:strVal val="1+#ppt_h/2"/>
                                          </p:val>
                                        </p:tav>
                                        <p:tav tm="100000">
                                          <p:val>
                                            <p:strVal val="#ppt_y"/>
                                          </p:val>
                                        </p:tav>
                                      </p:tavLst>
                                    </p:anim>
                                  </p:childTnLst>
                                </p:cTn>
                              </p:par>
                              <p:par>
                                <p:cTn id="9" presetID="2" presetClass="entr" presetSubtype="1" decel="28000"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750" fill="hold"/>
                                        <p:tgtEl>
                                          <p:spTgt spid="36"/>
                                        </p:tgtEl>
                                        <p:attrNameLst>
                                          <p:attrName>ppt_x</p:attrName>
                                        </p:attrNameLst>
                                      </p:cBhvr>
                                      <p:tavLst>
                                        <p:tav tm="0">
                                          <p:val>
                                            <p:strVal val="#ppt_x"/>
                                          </p:val>
                                        </p:tav>
                                        <p:tav tm="100000">
                                          <p:val>
                                            <p:strVal val="#ppt_x"/>
                                          </p:val>
                                        </p:tav>
                                      </p:tavLst>
                                    </p:anim>
                                    <p:anim calcmode="lin" valueType="num">
                                      <p:cBhvr additive="base">
                                        <p:cTn id="12" dur="750" fill="hold"/>
                                        <p:tgtEl>
                                          <p:spTgt spid="36"/>
                                        </p:tgtEl>
                                        <p:attrNameLst>
                                          <p:attrName>ppt_y</p:attrName>
                                        </p:attrNameLst>
                                      </p:cBhvr>
                                      <p:tavLst>
                                        <p:tav tm="0">
                                          <p:val>
                                            <p:strVal val="0-#ppt_h/2"/>
                                          </p:val>
                                        </p:tav>
                                        <p:tav tm="100000">
                                          <p:val>
                                            <p:strVal val="#ppt_y"/>
                                          </p:val>
                                        </p:tav>
                                      </p:tavLst>
                                    </p:anim>
                                  </p:childTnLst>
                                </p:cTn>
                              </p:par>
                            </p:childTnLst>
                          </p:cTn>
                        </p:par>
                        <p:par>
                          <p:cTn id="13" fill="hold">
                            <p:stCondLst>
                              <p:cond delay="750"/>
                            </p:stCondLst>
                            <p:childTnLst>
                              <p:par>
                                <p:cTn id="14" presetID="16" presetClass="entr" presetSubtype="37" fill="hold" nodeType="after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barn(outVertical)">
                                      <p:cBhvr>
                                        <p:cTn id="16" dur="500"/>
                                        <p:tgtEl>
                                          <p:spTgt spid="43"/>
                                        </p:tgtEl>
                                      </p:cBhvr>
                                    </p:animEffect>
                                  </p:childTnLst>
                                </p:cTn>
                              </p:par>
                            </p:childTnLst>
                          </p:cTn>
                        </p:par>
                        <p:par>
                          <p:cTn id="17" fill="hold">
                            <p:stCondLst>
                              <p:cond delay="1250"/>
                            </p:stCondLst>
                            <p:childTnLst>
                              <p:par>
                                <p:cTn id="18" presetID="22" presetClass="entr" presetSubtype="1" fill="hold" grpId="0" nodeType="afterEffect">
                                  <p:stCondLst>
                                    <p:cond delay="0"/>
                                  </p:stCondLst>
                                  <p:childTnLst>
                                    <p:set>
                                      <p:cBhvr>
                                        <p:cTn id="19" dur="1" fill="hold">
                                          <p:stCondLst>
                                            <p:cond delay="0"/>
                                          </p:stCondLst>
                                        </p:cTn>
                                        <p:tgtEl>
                                          <p:spTgt spid="46"/>
                                        </p:tgtEl>
                                        <p:attrNameLst>
                                          <p:attrName>style.visibility</p:attrName>
                                        </p:attrNameLst>
                                      </p:cBhvr>
                                      <p:to>
                                        <p:strVal val="visible"/>
                                      </p:to>
                                    </p:set>
                                    <p:animEffect transition="in" filter="wipe(up)">
                                      <p:cBhvr>
                                        <p:cTn id="20" dur="500"/>
                                        <p:tgtEl>
                                          <p:spTgt spid="46"/>
                                        </p:tgtEl>
                                      </p:cBhvr>
                                    </p:animEffect>
                                  </p:childTnLst>
                                </p:cTn>
                              </p:par>
                            </p:childTnLst>
                          </p:cTn>
                        </p:par>
                        <p:par>
                          <p:cTn id="21" fill="hold">
                            <p:stCondLst>
                              <p:cond delay="1750"/>
                            </p:stCondLst>
                            <p:childTnLst>
                              <p:par>
                                <p:cTn id="22" presetID="2" presetClass="entr" presetSubtype="4" decel="28000" fill="hold" grpId="0" nodeType="afterEffect">
                                  <p:stCondLst>
                                    <p:cond delay="0"/>
                                  </p:stCondLst>
                                  <p:childTnLst>
                                    <p:set>
                                      <p:cBhvr>
                                        <p:cTn id="23" dur="1" fill="hold">
                                          <p:stCondLst>
                                            <p:cond delay="0"/>
                                          </p:stCondLst>
                                        </p:cTn>
                                        <p:tgtEl>
                                          <p:spTgt spid="37"/>
                                        </p:tgtEl>
                                        <p:attrNameLst>
                                          <p:attrName>style.visibility</p:attrName>
                                        </p:attrNameLst>
                                      </p:cBhvr>
                                      <p:to>
                                        <p:strVal val="visible"/>
                                      </p:to>
                                    </p:set>
                                    <p:anim calcmode="lin" valueType="num">
                                      <p:cBhvr additive="base">
                                        <p:cTn id="24" dur="750" fill="hold"/>
                                        <p:tgtEl>
                                          <p:spTgt spid="37"/>
                                        </p:tgtEl>
                                        <p:attrNameLst>
                                          <p:attrName>ppt_x</p:attrName>
                                        </p:attrNameLst>
                                      </p:cBhvr>
                                      <p:tavLst>
                                        <p:tav tm="0">
                                          <p:val>
                                            <p:strVal val="#ppt_x"/>
                                          </p:val>
                                        </p:tav>
                                        <p:tav tm="100000">
                                          <p:val>
                                            <p:strVal val="#ppt_x"/>
                                          </p:val>
                                        </p:tav>
                                      </p:tavLst>
                                    </p:anim>
                                    <p:anim calcmode="lin" valueType="num">
                                      <p:cBhvr additive="base">
                                        <p:cTn id="25" dur="750" fill="hold"/>
                                        <p:tgtEl>
                                          <p:spTgt spid="37"/>
                                        </p:tgtEl>
                                        <p:attrNameLst>
                                          <p:attrName>ppt_y</p:attrName>
                                        </p:attrNameLst>
                                      </p:cBhvr>
                                      <p:tavLst>
                                        <p:tav tm="0">
                                          <p:val>
                                            <p:strVal val="1+#ppt_h/2"/>
                                          </p:val>
                                        </p:tav>
                                        <p:tav tm="100000">
                                          <p:val>
                                            <p:strVal val="#ppt_y"/>
                                          </p:val>
                                        </p:tav>
                                      </p:tavLst>
                                    </p:anim>
                                  </p:childTnLst>
                                </p:cTn>
                              </p:par>
                              <p:par>
                                <p:cTn id="26" presetID="2" presetClass="entr" presetSubtype="1" decel="28000" fill="hold" grpId="0" nodeType="withEffect">
                                  <p:stCondLst>
                                    <p:cond delay="0"/>
                                  </p:stCondLst>
                                  <p:childTnLst>
                                    <p:set>
                                      <p:cBhvr>
                                        <p:cTn id="27" dur="1" fill="hold">
                                          <p:stCondLst>
                                            <p:cond delay="0"/>
                                          </p:stCondLst>
                                        </p:cTn>
                                        <p:tgtEl>
                                          <p:spTgt spid="38"/>
                                        </p:tgtEl>
                                        <p:attrNameLst>
                                          <p:attrName>style.visibility</p:attrName>
                                        </p:attrNameLst>
                                      </p:cBhvr>
                                      <p:to>
                                        <p:strVal val="visible"/>
                                      </p:to>
                                    </p:set>
                                    <p:anim calcmode="lin" valueType="num">
                                      <p:cBhvr additive="base">
                                        <p:cTn id="28" dur="750" fill="hold"/>
                                        <p:tgtEl>
                                          <p:spTgt spid="38"/>
                                        </p:tgtEl>
                                        <p:attrNameLst>
                                          <p:attrName>ppt_x</p:attrName>
                                        </p:attrNameLst>
                                      </p:cBhvr>
                                      <p:tavLst>
                                        <p:tav tm="0">
                                          <p:val>
                                            <p:strVal val="#ppt_x"/>
                                          </p:val>
                                        </p:tav>
                                        <p:tav tm="100000">
                                          <p:val>
                                            <p:strVal val="#ppt_x"/>
                                          </p:val>
                                        </p:tav>
                                      </p:tavLst>
                                    </p:anim>
                                    <p:anim calcmode="lin" valueType="num">
                                      <p:cBhvr additive="base">
                                        <p:cTn id="29" dur="750" fill="hold"/>
                                        <p:tgtEl>
                                          <p:spTgt spid="38"/>
                                        </p:tgtEl>
                                        <p:attrNameLst>
                                          <p:attrName>ppt_y</p:attrName>
                                        </p:attrNameLst>
                                      </p:cBhvr>
                                      <p:tavLst>
                                        <p:tav tm="0">
                                          <p:val>
                                            <p:strVal val="0-#ppt_h/2"/>
                                          </p:val>
                                        </p:tav>
                                        <p:tav tm="100000">
                                          <p:val>
                                            <p:strVal val="#ppt_y"/>
                                          </p:val>
                                        </p:tav>
                                      </p:tavLst>
                                    </p:anim>
                                  </p:childTnLst>
                                </p:cTn>
                              </p:par>
                            </p:childTnLst>
                          </p:cTn>
                        </p:par>
                        <p:par>
                          <p:cTn id="30" fill="hold">
                            <p:stCondLst>
                              <p:cond delay="2500"/>
                            </p:stCondLst>
                            <p:childTnLst>
                              <p:par>
                                <p:cTn id="31" presetID="16" presetClass="entr" presetSubtype="37" fill="hold"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barn(outVertical)">
                                      <p:cBhvr>
                                        <p:cTn id="33" dur="500"/>
                                        <p:tgtEl>
                                          <p:spTgt spid="47"/>
                                        </p:tgtEl>
                                      </p:cBhvr>
                                    </p:animEffect>
                                  </p:childTnLst>
                                </p:cTn>
                              </p:par>
                            </p:childTnLst>
                          </p:cTn>
                        </p:par>
                        <p:par>
                          <p:cTn id="34" fill="hold">
                            <p:stCondLst>
                              <p:cond delay="3000"/>
                            </p:stCondLst>
                            <p:childTnLst>
                              <p:par>
                                <p:cTn id="35" presetID="22" presetClass="entr" presetSubtype="1" fill="hold" grpId="0" nodeType="after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wipe(up)">
                                      <p:cBhvr>
                                        <p:cTn id="37" dur="500"/>
                                        <p:tgtEl>
                                          <p:spTgt spid="50"/>
                                        </p:tgtEl>
                                      </p:cBhvr>
                                    </p:animEffect>
                                  </p:childTnLst>
                                </p:cTn>
                              </p:par>
                            </p:childTnLst>
                          </p:cTn>
                        </p:par>
                        <p:par>
                          <p:cTn id="38" fill="hold">
                            <p:stCondLst>
                              <p:cond delay="3500"/>
                            </p:stCondLst>
                            <p:childTnLst>
                              <p:par>
                                <p:cTn id="39" presetID="2" presetClass="entr" presetSubtype="4" decel="28000" fill="hold" grpId="0" nodeType="afterEffect">
                                  <p:stCondLst>
                                    <p:cond delay="0"/>
                                  </p:stCondLst>
                                  <p:childTnLst>
                                    <p:set>
                                      <p:cBhvr>
                                        <p:cTn id="40" dur="1" fill="hold">
                                          <p:stCondLst>
                                            <p:cond delay="0"/>
                                          </p:stCondLst>
                                        </p:cTn>
                                        <p:tgtEl>
                                          <p:spTgt spid="39"/>
                                        </p:tgtEl>
                                        <p:attrNameLst>
                                          <p:attrName>style.visibility</p:attrName>
                                        </p:attrNameLst>
                                      </p:cBhvr>
                                      <p:to>
                                        <p:strVal val="visible"/>
                                      </p:to>
                                    </p:set>
                                    <p:anim calcmode="lin" valueType="num">
                                      <p:cBhvr additive="base">
                                        <p:cTn id="41" dur="750" fill="hold"/>
                                        <p:tgtEl>
                                          <p:spTgt spid="39"/>
                                        </p:tgtEl>
                                        <p:attrNameLst>
                                          <p:attrName>ppt_x</p:attrName>
                                        </p:attrNameLst>
                                      </p:cBhvr>
                                      <p:tavLst>
                                        <p:tav tm="0">
                                          <p:val>
                                            <p:strVal val="#ppt_x"/>
                                          </p:val>
                                        </p:tav>
                                        <p:tav tm="100000">
                                          <p:val>
                                            <p:strVal val="#ppt_x"/>
                                          </p:val>
                                        </p:tav>
                                      </p:tavLst>
                                    </p:anim>
                                    <p:anim calcmode="lin" valueType="num">
                                      <p:cBhvr additive="base">
                                        <p:cTn id="42" dur="750" fill="hold"/>
                                        <p:tgtEl>
                                          <p:spTgt spid="39"/>
                                        </p:tgtEl>
                                        <p:attrNameLst>
                                          <p:attrName>ppt_y</p:attrName>
                                        </p:attrNameLst>
                                      </p:cBhvr>
                                      <p:tavLst>
                                        <p:tav tm="0">
                                          <p:val>
                                            <p:strVal val="1+#ppt_h/2"/>
                                          </p:val>
                                        </p:tav>
                                        <p:tav tm="100000">
                                          <p:val>
                                            <p:strVal val="#ppt_y"/>
                                          </p:val>
                                        </p:tav>
                                      </p:tavLst>
                                    </p:anim>
                                  </p:childTnLst>
                                </p:cTn>
                              </p:par>
                              <p:par>
                                <p:cTn id="43" presetID="2" presetClass="entr" presetSubtype="1" decel="28000" fill="hold" grpId="0" nodeType="withEffect">
                                  <p:stCondLst>
                                    <p:cond delay="0"/>
                                  </p:stCondLst>
                                  <p:childTnLst>
                                    <p:set>
                                      <p:cBhvr>
                                        <p:cTn id="44" dur="1" fill="hold">
                                          <p:stCondLst>
                                            <p:cond delay="0"/>
                                          </p:stCondLst>
                                        </p:cTn>
                                        <p:tgtEl>
                                          <p:spTgt spid="40"/>
                                        </p:tgtEl>
                                        <p:attrNameLst>
                                          <p:attrName>style.visibility</p:attrName>
                                        </p:attrNameLst>
                                      </p:cBhvr>
                                      <p:to>
                                        <p:strVal val="visible"/>
                                      </p:to>
                                    </p:set>
                                    <p:anim calcmode="lin" valueType="num">
                                      <p:cBhvr additive="base">
                                        <p:cTn id="45" dur="750" fill="hold"/>
                                        <p:tgtEl>
                                          <p:spTgt spid="40"/>
                                        </p:tgtEl>
                                        <p:attrNameLst>
                                          <p:attrName>ppt_x</p:attrName>
                                        </p:attrNameLst>
                                      </p:cBhvr>
                                      <p:tavLst>
                                        <p:tav tm="0">
                                          <p:val>
                                            <p:strVal val="#ppt_x"/>
                                          </p:val>
                                        </p:tav>
                                        <p:tav tm="100000">
                                          <p:val>
                                            <p:strVal val="#ppt_x"/>
                                          </p:val>
                                        </p:tav>
                                      </p:tavLst>
                                    </p:anim>
                                    <p:anim calcmode="lin" valueType="num">
                                      <p:cBhvr additive="base">
                                        <p:cTn id="46" dur="750" fill="hold"/>
                                        <p:tgtEl>
                                          <p:spTgt spid="40"/>
                                        </p:tgtEl>
                                        <p:attrNameLst>
                                          <p:attrName>ppt_y</p:attrName>
                                        </p:attrNameLst>
                                      </p:cBhvr>
                                      <p:tavLst>
                                        <p:tav tm="0">
                                          <p:val>
                                            <p:strVal val="0-#ppt_h/2"/>
                                          </p:val>
                                        </p:tav>
                                        <p:tav tm="100000">
                                          <p:val>
                                            <p:strVal val="#ppt_y"/>
                                          </p:val>
                                        </p:tav>
                                      </p:tavLst>
                                    </p:anim>
                                  </p:childTnLst>
                                </p:cTn>
                              </p:par>
                            </p:childTnLst>
                          </p:cTn>
                        </p:par>
                        <p:par>
                          <p:cTn id="47" fill="hold">
                            <p:stCondLst>
                              <p:cond delay="4250"/>
                            </p:stCondLst>
                            <p:childTnLst>
                              <p:par>
                                <p:cTn id="48" presetID="16" presetClass="entr" presetSubtype="37" fill="hold" nodeType="afterEffect">
                                  <p:stCondLst>
                                    <p:cond delay="0"/>
                                  </p:stCondLst>
                                  <p:childTnLst>
                                    <p:set>
                                      <p:cBhvr>
                                        <p:cTn id="49" dur="1" fill="hold">
                                          <p:stCondLst>
                                            <p:cond delay="0"/>
                                          </p:stCondLst>
                                        </p:cTn>
                                        <p:tgtEl>
                                          <p:spTgt spid="51"/>
                                        </p:tgtEl>
                                        <p:attrNameLst>
                                          <p:attrName>style.visibility</p:attrName>
                                        </p:attrNameLst>
                                      </p:cBhvr>
                                      <p:to>
                                        <p:strVal val="visible"/>
                                      </p:to>
                                    </p:set>
                                    <p:animEffect transition="in" filter="barn(outVertical)">
                                      <p:cBhvr>
                                        <p:cTn id="50" dur="500"/>
                                        <p:tgtEl>
                                          <p:spTgt spid="51"/>
                                        </p:tgtEl>
                                      </p:cBhvr>
                                    </p:animEffect>
                                  </p:childTnLst>
                                </p:cTn>
                              </p:par>
                            </p:childTnLst>
                          </p:cTn>
                        </p:par>
                        <p:par>
                          <p:cTn id="51" fill="hold">
                            <p:stCondLst>
                              <p:cond delay="4750"/>
                            </p:stCondLst>
                            <p:childTnLst>
                              <p:par>
                                <p:cTn id="52" presetID="22" presetClass="entr" presetSubtype="1" fill="hold" grpId="0" nodeType="afterEffect">
                                  <p:stCondLst>
                                    <p:cond delay="0"/>
                                  </p:stCondLst>
                                  <p:childTnLst>
                                    <p:set>
                                      <p:cBhvr>
                                        <p:cTn id="53" dur="1" fill="hold">
                                          <p:stCondLst>
                                            <p:cond delay="0"/>
                                          </p:stCondLst>
                                        </p:cTn>
                                        <p:tgtEl>
                                          <p:spTgt spid="54"/>
                                        </p:tgtEl>
                                        <p:attrNameLst>
                                          <p:attrName>style.visibility</p:attrName>
                                        </p:attrNameLst>
                                      </p:cBhvr>
                                      <p:to>
                                        <p:strVal val="visible"/>
                                      </p:to>
                                    </p:set>
                                    <p:animEffect transition="in" filter="wipe(up)">
                                      <p:cBhvr>
                                        <p:cTn id="54" dur="500"/>
                                        <p:tgtEl>
                                          <p:spTgt spid="54"/>
                                        </p:tgtEl>
                                      </p:cBhvr>
                                    </p:animEffect>
                                  </p:childTnLst>
                                </p:cTn>
                              </p:par>
                            </p:childTnLst>
                          </p:cTn>
                        </p:par>
                        <p:par>
                          <p:cTn id="55" fill="hold">
                            <p:stCondLst>
                              <p:cond delay="5250"/>
                            </p:stCondLst>
                            <p:childTnLst>
                              <p:par>
                                <p:cTn id="56" presetID="2" presetClass="entr" presetSubtype="4" decel="28000" fill="hold" grpId="0" nodeType="afterEffect">
                                  <p:stCondLst>
                                    <p:cond delay="0"/>
                                  </p:stCondLst>
                                  <p:childTnLst>
                                    <p:set>
                                      <p:cBhvr>
                                        <p:cTn id="57" dur="1" fill="hold">
                                          <p:stCondLst>
                                            <p:cond delay="0"/>
                                          </p:stCondLst>
                                        </p:cTn>
                                        <p:tgtEl>
                                          <p:spTgt spid="41"/>
                                        </p:tgtEl>
                                        <p:attrNameLst>
                                          <p:attrName>style.visibility</p:attrName>
                                        </p:attrNameLst>
                                      </p:cBhvr>
                                      <p:to>
                                        <p:strVal val="visible"/>
                                      </p:to>
                                    </p:set>
                                    <p:anim calcmode="lin" valueType="num">
                                      <p:cBhvr additive="base">
                                        <p:cTn id="58" dur="750" fill="hold"/>
                                        <p:tgtEl>
                                          <p:spTgt spid="41"/>
                                        </p:tgtEl>
                                        <p:attrNameLst>
                                          <p:attrName>ppt_x</p:attrName>
                                        </p:attrNameLst>
                                      </p:cBhvr>
                                      <p:tavLst>
                                        <p:tav tm="0">
                                          <p:val>
                                            <p:strVal val="#ppt_x"/>
                                          </p:val>
                                        </p:tav>
                                        <p:tav tm="100000">
                                          <p:val>
                                            <p:strVal val="#ppt_x"/>
                                          </p:val>
                                        </p:tav>
                                      </p:tavLst>
                                    </p:anim>
                                    <p:anim calcmode="lin" valueType="num">
                                      <p:cBhvr additive="base">
                                        <p:cTn id="59" dur="750" fill="hold"/>
                                        <p:tgtEl>
                                          <p:spTgt spid="41"/>
                                        </p:tgtEl>
                                        <p:attrNameLst>
                                          <p:attrName>ppt_y</p:attrName>
                                        </p:attrNameLst>
                                      </p:cBhvr>
                                      <p:tavLst>
                                        <p:tav tm="0">
                                          <p:val>
                                            <p:strVal val="1+#ppt_h/2"/>
                                          </p:val>
                                        </p:tav>
                                        <p:tav tm="100000">
                                          <p:val>
                                            <p:strVal val="#ppt_y"/>
                                          </p:val>
                                        </p:tav>
                                      </p:tavLst>
                                    </p:anim>
                                  </p:childTnLst>
                                </p:cTn>
                              </p:par>
                              <p:par>
                                <p:cTn id="60" presetID="2" presetClass="entr" presetSubtype="1" decel="28000" fill="hold" grpId="0" nodeType="withEffect">
                                  <p:stCondLst>
                                    <p:cond delay="0"/>
                                  </p:stCondLst>
                                  <p:childTnLst>
                                    <p:set>
                                      <p:cBhvr>
                                        <p:cTn id="61" dur="1" fill="hold">
                                          <p:stCondLst>
                                            <p:cond delay="0"/>
                                          </p:stCondLst>
                                        </p:cTn>
                                        <p:tgtEl>
                                          <p:spTgt spid="42"/>
                                        </p:tgtEl>
                                        <p:attrNameLst>
                                          <p:attrName>style.visibility</p:attrName>
                                        </p:attrNameLst>
                                      </p:cBhvr>
                                      <p:to>
                                        <p:strVal val="visible"/>
                                      </p:to>
                                    </p:set>
                                    <p:anim calcmode="lin" valueType="num">
                                      <p:cBhvr additive="base">
                                        <p:cTn id="62" dur="750" fill="hold"/>
                                        <p:tgtEl>
                                          <p:spTgt spid="42"/>
                                        </p:tgtEl>
                                        <p:attrNameLst>
                                          <p:attrName>ppt_x</p:attrName>
                                        </p:attrNameLst>
                                      </p:cBhvr>
                                      <p:tavLst>
                                        <p:tav tm="0">
                                          <p:val>
                                            <p:strVal val="#ppt_x"/>
                                          </p:val>
                                        </p:tav>
                                        <p:tav tm="100000">
                                          <p:val>
                                            <p:strVal val="#ppt_x"/>
                                          </p:val>
                                        </p:tav>
                                      </p:tavLst>
                                    </p:anim>
                                    <p:anim calcmode="lin" valueType="num">
                                      <p:cBhvr additive="base">
                                        <p:cTn id="63" dur="750" fill="hold"/>
                                        <p:tgtEl>
                                          <p:spTgt spid="42"/>
                                        </p:tgtEl>
                                        <p:attrNameLst>
                                          <p:attrName>ppt_y</p:attrName>
                                        </p:attrNameLst>
                                      </p:cBhvr>
                                      <p:tavLst>
                                        <p:tav tm="0">
                                          <p:val>
                                            <p:strVal val="0-#ppt_h/2"/>
                                          </p:val>
                                        </p:tav>
                                        <p:tav tm="100000">
                                          <p:val>
                                            <p:strVal val="#ppt_y"/>
                                          </p:val>
                                        </p:tav>
                                      </p:tavLst>
                                    </p:anim>
                                  </p:childTnLst>
                                </p:cTn>
                              </p:par>
                            </p:childTnLst>
                          </p:cTn>
                        </p:par>
                        <p:par>
                          <p:cTn id="64" fill="hold">
                            <p:stCondLst>
                              <p:cond delay="6000"/>
                            </p:stCondLst>
                            <p:childTnLst>
                              <p:par>
                                <p:cTn id="65" presetID="16" presetClass="entr" presetSubtype="37" fill="hold" nodeType="afterEffect">
                                  <p:stCondLst>
                                    <p:cond delay="0"/>
                                  </p:stCondLst>
                                  <p:childTnLst>
                                    <p:set>
                                      <p:cBhvr>
                                        <p:cTn id="66" dur="1" fill="hold">
                                          <p:stCondLst>
                                            <p:cond delay="0"/>
                                          </p:stCondLst>
                                        </p:cTn>
                                        <p:tgtEl>
                                          <p:spTgt spid="55"/>
                                        </p:tgtEl>
                                        <p:attrNameLst>
                                          <p:attrName>style.visibility</p:attrName>
                                        </p:attrNameLst>
                                      </p:cBhvr>
                                      <p:to>
                                        <p:strVal val="visible"/>
                                      </p:to>
                                    </p:set>
                                    <p:animEffect transition="in" filter="barn(outVertical)">
                                      <p:cBhvr>
                                        <p:cTn id="67" dur="500"/>
                                        <p:tgtEl>
                                          <p:spTgt spid="55"/>
                                        </p:tgtEl>
                                      </p:cBhvr>
                                    </p:animEffect>
                                  </p:childTnLst>
                                </p:cTn>
                              </p:par>
                            </p:childTnLst>
                          </p:cTn>
                        </p:par>
                        <p:par>
                          <p:cTn id="68" fill="hold">
                            <p:stCondLst>
                              <p:cond delay="6500"/>
                            </p:stCondLst>
                            <p:childTnLst>
                              <p:par>
                                <p:cTn id="69" presetID="22" presetClass="entr" presetSubtype="1" fill="hold" grpId="0" nodeType="afterEffect">
                                  <p:stCondLst>
                                    <p:cond delay="0"/>
                                  </p:stCondLst>
                                  <p:childTnLst>
                                    <p:set>
                                      <p:cBhvr>
                                        <p:cTn id="70" dur="1" fill="hold">
                                          <p:stCondLst>
                                            <p:cond delay="0"/>
                                          </p:stCondLst>
                                        </p:cTn>
                                        <p:tgtEl>
                                          <p:spTgt spid="58"/>
                                        </p:tgtEl>
                                        <p:attrNameLst>
                                          <p:attrName>style.visibility</p:attrName>
                                        </p:attrNameLst>
                                      </p:cBhvr>
                                      <p:to>
                                        <p:strVal val="visible"/>
                                      </p:to>
                                    </p:set>
                                    <p:animEffect transition="in" filter="wipe(up)">
                                      <p:cBhvr>
                                        <p:cTn id="71"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38" grpId="0" animBg="1"/>
      <p:bldP spid="39" grpId="0" animBg="1"/>
      <p:bldP spid="40" grpId="0" animBg="1"/>
      <p:bldP spid="41" grpId="0" animBg="1"/>
      <p:bldP spid="42" grpId="0" animBg="1"/>
      <p:bldP spid="46" grpId="0"/>
      <p:bldP spid="50" grpId="0"/>
      <p:bldP spid="54" grpId="0"/>
      <p:bldP spid="5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923984" y="344149"/>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知识技能</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3538567" y="3298794"/>
            <a:ext cx="1990108" cy="1724375"/>
            <a:chOff x="3511269" y="2971130"/>
            <a:chExt cx="1990108" cy="1724375"/>
          </a:xfrm>
        </p:grpSpPr>
        <p:sp>
          <p:nvSpPr>
            <p:cNvPr id="15" name="Freeform 28"/>
            <p:cNvSpPr>
              <a:spLocks/>
            </p:cNvSpPr>
            <p:nvPr/>
          </p:nvSpPr>
          <p:spPr bwMode="auto">
            <a:xfrm>
              <a:off x="3511269" y="2971130"/>
              <a:ext cx="1990108" cy="1724375"/>
            </a:xfrm>
            <a:custGeom>
              <a:avLst/>
              <a:gdLst>
                <a:gd name="T0" fmla="*/ 344 w 1378"/>
                <a:gd name="T1" fmla="*/ 1194 h 1194"/>
                <a:gd name="T2" fmla="*/ 0 w 1378"/>
                <a:gd name="T3" fmla="*/ 597 h 1194"/>
                <a:gd name="T4" fmla="*/ 344 w 1378"/>
                <a:gd name="T5" fmla="*/ 0 h 1194"/>
                <a:gd name="T6" fmla="*/ 1033 w 1378"/>
                <a:gd name="T7" fmla="*/ 0 h 1194"/>
                <a:gd name="T8" fmla="*/ 1378 w 1378"/>
                <a:gd name="T9" fmla="*/ 597 h 1194"/>
                <a:gd name="T10" fmla="*/ 1033 w 1378"/>
                <a:gd name="T11" fmla="*/ 1194 h 1194"/>
                <a:gd name="T12" fmla="*/ 344 w 1378"/>
                <a:gd name="T13" fmla="*/ 1194 h 1194"/>
              </a:gdLst>
              <a:ahLst/>
              <a:cxnLst>
                <a:cxn ang="0">
                  <a:pos x="T0" y="T1"/>
                </a:cxn>
                <a:cxn ang="0">
                  <a:pos x="T2" y="T3"/>
                </a:cxn>
                <a:cxn ang="0">
                  <a:pos x="T4" y="T5"/>
                </a:cxn>
                <a:cxn ang="0">
                  <a:pos x="T6" y="T7"/>
                </a:cxn>
                <a:cxn ang="0">
                  <a:pos x="T8" y="T9"/>
                </a:cxn>
                <a:cxn ang="0">
                  <a:pos x="T10" y="T11"/>
                </a:cxn>
                <a:cxn ang="0">
                  <a:pos x="T12" y="T13"/>
                </a:cxn>
              </a:cxnLst>
              <a:rect l="0" t="0" r="r" b="b"/>
              <a:pathLst>
                <a:path w="1378" h="1194">
                  <a:moveTo>
                    <a:pt x="344" y="1194"/>
                  </a:moveTo>
                  <a:lnTo>
                    <a:pt x="0" y="597"/>
                  </a:lnTo>
                  <a:lnTo>
                    <a:pt x="344" y="0"/>
                  </a:lnTo>
                  <a:lnTo>
                    <a:pt x="1033" y="0"/>
                  </a:lnTo>
                  <a:lnTo>
                    <a:pt x="1378" y="597"/>
                  </a:lnTo>
                  <a:lnTo>
                    <a:pt x="1033" y="1194"/>
                  </a:lnTo>
                  <a:lnTo>
                    <a:pt x="344" y="1194"/>
                  </a:lnTo>
                  <a:close/>
                </a:path>
              </a:pathLst>
            </a:custGeom>
            <a:solidFill>
              <a:srgbClr val="527FA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 name="矩形 15"/>
            <p:cNvSpPr/>
            <p:nvPr/>
          </p:nvSpPr>
          <p:spPr>
            <a:xfrm>
              <a:off x="4134735" y="3417818"/>
              <a:ext cx="761951" cy="830997"/>
            </a:xfrm>
            <a:prstGeom prst="rect">
              <a:avLst/>
            </a:prstGeom>
          </p:spPr>
          <p:txBody>
            <a:bodyPr wrap="square">
              <a:spAutoFit/>
            </a:bodyPr>
            <a:lstStyle/>
            <a:p>
              <a:pPr algn="ctr"/>
              <a:r>
                <a:rPr lang="en-US" altLang="zh-CN" sz="4800" b="1" dirty="0">
                  <a:solidFill>
                    <a:prstClr val="white"/>
                  </a:solidFill>
                  <a:latin typeface="Agency FB" panose="020B0503020202020204" pitchFamily="34" charset="0"/>
                  <a:ea typeface="微软雅黑" panose="020B0503020204020204" pitchFamily="34" charset="-122"/>
                </a:rPr>
                <a:t>01</a:t>
              </a:r>
              <a:endParaRPr lang="zh-CN" altLang="en-US" sz="4800" b="1" dirty="0">
                <a:solidFill>
                  <a:prstClr val="white"/>
                </a:solidFill>
                <a:latin typeface="Agency FB" panose="020B0503020202020204" pitchFamily="34" charset="0"/>
                <a:ea typeface="微软雅黑" panose="020B0503020204020204" pitchFamily="34" charset="-122"/>
              </a:endParaRPr>
            </a:p>
          </p:txBody>
        </p:sp>
      </p:grpSp>
      <p:grpSp>
        <p:nvGrpSpPr>
          <p:cNvPr id="17" name="组合 16"/>
          <p:cNvGrpSpPr/>
          <p:nvPr/>
        </p:nvGrpSpPr>
        <p:grpSpPr>
          <a:xfrm>
            <a:off x="5144518" y="2371618"/>
            <a:ext cx="1991552" cy="1721486"/>
            <a:chOff x="5117220" y="2043954"/>
            <a:chExt cx="1991552" cy="1721486"/>
          </a:xfrm>
        </p:grpSpPr>
        <p:sp>
          <p:nvSpPr>
            <p:cNvPr id="18" name="Freeform 27"/>
            <p:cNvSpPr>
              <a:spLocks/>
            </p:cNvSpPr>
            <p:nvPr/>
          </p:nvSpPr>
          <p:spPr bwMode="auto">
            <a:xfrm>
              <a:off x="5117220" y="2043954"/>
              <a:ext cx="1991552" cy="1721486"/>
            </a:xfrm>
            <a:custGeom>
              <a:avLst/>
              <a:gdLst>
                <a:gd name="T0" fmla="*/ 345 w 1379"/>
                <a:gd name="T1" fmla="*/ 1192 h 1192"/>
                <a:gd name="T2" fmla="*/ 0 w 1379"/>
                <a:gd name="T3" fmla="*/ 597 h 1192"/>
                <a:gd name="T4" fmla="*/ 345 w 1379"/>
                <a:gd name="T5" fmla="*/ 0 h 1192"/>
                <a:gd name="T6" fmla="*/ 1034 w 1379"/>
                <a:gd name="T7" fmla="*/ 0 h 1192"/>
                <a:gd name="T8" fmla="*/ 1379 w 1379"/>
                <a:gd name="T9" fmla="*/ 597 h 1192"/>
                <a:gd name="T10" fmla="*/ 1034 w 1379"/>
                <a:gd name="T11" fmla="*/ 1192 h 1192"/>
                <a:gd name="T12" fmla="*/ 345 w 1379"/>
                <a:gd name="T13" fmla="*/ 1192 h 1192"/>
              </a:gdLst>
              <a:ahLst/>
              <a:cxnLst>
                <a:cxn ang="0">
                  <a:pos x="T0" y="T1"/>
                </a:cxn>
                <a:cxn ang="0">
                  <a:pos x="T2" y="T3"/>
                </a:cxn>
                <a:cxn ang="0">
                  <a:pos x="T4" y="T5"/>
                </a:cxn>
                <a:cxn ang="0">
                  <a:pos x="T6" y="T7"/>
                </a:cxn>
                <a:cxn ang="0">
                  <a:pos x="T8" y="T9"/>
                </a:cxn>
                <a:cxn ang="0">
                  <a:pos x="T10" y="T11"/>
                </a:cxn>
                <a:cxn ang="0">
                  <a:pos x="T12" y="T13"/>
                </a:cxn>
              </a:cxnLst>
              <a:rect l="0" t="0" r="r" b="b"/>
              <a:pathLst>
                <a:path w="1379" h="1192">
                  <a:moveTo>
                    <a:pt x="345" y="1192"/>
                  </a:moveTo>
                  <a:lnTo>
                    <a:pt x="0" y="597"/>
                  </a:lnTo>
                  <a:lnTo>
                    <a:pt x="345" y="0"/>
                  </a:lnTo>
                  <a:lnTo>
                    <a:pt x="1034" y="0"/>
                  </a:lnTo>
                  <a:lnTo>
                    <a:pt x="1379" y="597"/>
                  </a:lnTo>
                  <a:lnTo>
                    <a:pt x="1034" y="1192"/>
                  </a:lnTo>
                  <a:lnTo>
                    <a:pt x="345" y="1192"/>
                  </a:lnTo>
                  <a:close/>
                </a:path>
              </a:pathLst>
            </a:cu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 name="矩形 18"/>
            <p:cNvSpPr/>
            <p:nvPr/>
          </p:nvSpPr>
          <p:spPr>
            <a:xfrm>
              <a:off x="5732020" y="2489198"/>
              <a:ext cx="761951" cy="830997"/>
            </a:xfrm>
            <a:prstGeom prst="rect">
              <a:avLst/>
            </a:prstGeom>
          </p:spPr>
          <p:txBody>
            <a:bodyPr wrap="square">
              <a:spAutoFit/>
            </a:bodyPr>
            <a:lstStyle/>
            <a:p>
              <a:pPr algn="ctr"/>
              <a:r>
                <a:rPr lang="en-US" altLang="zh-CN" sz="4800" b="1" dirty="0" smtClean="0">
                  <a:solidFill>
                    <a:prstClr val="white"/>
                  </a:solidFill>
                  <a:latin typeface="Agency FB" panose="020B0503020202020204" pitchFamily="34" charset="0"/>
                  <a:ea typeface="微软雅黑" panose="020B0503020204020204" pitchFamily="34" charset="-122"/>
                </a:rPr>
                <a:t>02</a:t>
              </a:r>
              <a:endParaRPr lang="zh-CN" altLang="en-US" sz="4800" b="1" dirty="0">
                <a:solidFill>
                  <a:prstClr val="white"/>
                </a:solidFill>
                <a:latin typeface="Agency FB" panose="020B0503020202020204" pitchFamily="34" charset="0"/>
                <a:ea typeface="微软雅黑" panose="020B0503020204020204" pitchFamily="34" charset="-122"/>
              </a:endParaRPr>
            </a:p>
          </p:txBody>
        </p:sp>
      </p:grpSp>
      <p:grpSp>
        <p:nvGrpSpPr>
          <p:cNvPr id="20" name="组合 19"/>
          <p:cNvGrpSpPr/>
          <p:nvPr/>
        </p:nvGrpSpPr>
        <p:grpSpPr>
          <a:xfrm>
            <a:off x="5144518" y="4199975"/>
            <a:ext cx="1991552" cy="1724375"/>
            <a:chOff x="5117220" y="3872311"/>
            <a:chExt cx="1991552" cy="1724375"/>
          </a:xfrm>
        </p:grpSpPr>
        <p:sp>
          <p:nvSpPr>
            <p:cNvPr id="21" name="Freeform 26"/>
            <p:cNvSpPr>
              <a:spLocks/>
            </p:cNvSpPr>
            <p:nvPr/>
          </p:nvSpPr>
          <p:spPr bwMode="auto">
            <a:xfrm>
              <a:off x="5117220" y="3872311"/>
              <a:ext cx="1991552" cy="1724375"/>
            </a:xfrm>
            <a:custGeom>
              <a:avLst/>
              <a:gdLst>
                <a:gd name="T0" fmla="*/ 345 w 1379"/>
                <a:gd name="T1" fmla="*/ 1194 h 1194"/>
                <a:gd name="T2" fmla="*/ 0 w 1379"/>
                <a:gd name="T3" fmla="*/ 597 h 1194"/>
                <a:gd name="T4" fmla="*/ 345 w 1379"/>
                <a:gd name="T5" fmla="*/ 0 h 1194"/>
                <a:gd name="T6" fmla="*/ 1034 w 1379"/>
                <a:gd name="T7" fmla="*/ 0 h 1194"/>
                <a:gd name="T8" fmla="*/ 1379 w 1379"/>
                <a:gd name="T9" fmla="*/ 597 h 1194"/>
                <a:gd name="T10" fmla="*/ 1034 w 1379"/>
                <a:gd name="T11" fmla="*/ 1194 h 1194"/>
                <a:gd name="T12" fmla="*/ 345 w 1379"/>
                <a:gd name="T13" fmla="*/ 1194 h 1194"/>
              </a:gdLst>
              <a:ahLst/>
              <a:cxnLst>
                <a:cxn ang="0">
                  <a:pos x="T0" y="T1"/>
                </a:cxn>
                <a:cxn ang="0">
                  <a:pos x="T2" y="T3"/>
                </a:cxn>
                <a:cxn ang="0">
                  <a:pos x="T4" y="T5"/>
                </a:cxn>
                <a:cxn ang="0">
                  <a:pos x="T6" y="T7"/>
                </a:cxn>
                <a:cxn ang="0">
                  <a:pos x="T8" y="T9"/>
                </a:cxn>
                <a:cxn ang="0">
                  <a:pos x="T10" y="T11"/>
                </a:cxn>
                <a:cxn ang="0">
                  <a:pos x="T12" y="T13"/>
                </a:cxn>
              </a:cxnLst>
              <a:rect l="0" t="0" r="r" b="b"/>
              <a:pathLst>
                <a:path w="1379" h="1194">
                  <a:moveTo>
                    <a:pt x="345" y="1194"/>
                  </a:moveTo>
                  <a:lnTo>
                    <a:pt x="0" y="597"/>
                  </a:lnTo>
                  <a:lnTo>
                    <a:pt x="345" y="0"/>
                  </a:lnTo>
                  <a:lnTo>
                    <a:pt x="1034" y="0"/>
                  </a:lnTo>
                  <a:lnTo>
                    <a:pt x="1379" y="597"/>
                  </a:lnTo>
                  <a:lnTo>
                    <a:pt x="1034" y="1194"/>
                  </a:lnTo>
                  <a:lnTo>
                    <a:pt x="345" y="1194"/>
                  </a:lnTo>
                  <a:close/>
                </a:path>
              </a:pathLst>
            </a:cu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 name="矩形 21"/>
            <p:cNvSpPr/>
            <p:nvPr/>
          </p:nvSpPr>
          <p:spPr>
            <a:xfrm>
              <a:off x="5721911" y="4318999"/>
              <a:ext cx="761951" cy="830997"/>
            </a:xfrm>
            <a:prstGeom prst="rect">
              <a:avLst/>
            </a:prstGeom>
          </p:spPr>
          <p:txBody>
            <a:bodyPr wrap="square">
              <a:spAutoFit/>
            </a:bodyPr>
            <a:lstStyle/>
            <a:p>
              <a:pPr algn="ctr"/>
              <a:r>
                <a:rPr lang="en-US" altLang="zh-CN" sz="4800" b="1" dirty="0" smtClean="0">
                  <a:solidFill>
                    <a:prstClr val="white"/>
                  </a:solidFill>
                  <a:latin typeface="Agency FB" panose="020B0503020202020204" pitchFamily="34" charset="0"/>
                  <a:ea typeface="微软雅黑" panose="020B0503020204020204" pitchFamily="34" charset="-122"/>
                </a:rPr>
                <a:t>03</a:t>
              </a:r>
              <a:endParaRPr lang="zh-CN" altLang="en-US" sz="4800" b="1" dirty="0">
                <a:solidFill>
                  <a:prstClr val="white"/>
                </a:solidFill>
                <a:latin typeface="Agency FB" panose="020B0503020202020204" pitchFamily="34" charset="0"/>
                <a:ea typeface="微软雅黑" panose="020B0503020204020204" pitchFamily="34" charset="-122"/>
              </a:endParaRPr>
            </a:p>
          </p:txBody>
        </p:sp>
      </p:grpSp>
      <p:grpSp>
        <p:nvGrpSpPr>
          <p:cNvPr id="23" name="组合 22"/>
          <p:cNvGrpSpPr/>
          <p:nvPr/>
        </p:nvGrpSpPr>
        <p:grpSpPr>
          <a:xfrm>
            <a:off x="6731694" y="3298794"/>
            <a:ext cx="1988664" cy="1724375"/>
            <a:chOff x="6704396" y="2971130"/>
            <a:chExt cx="1988664" cy="1724375"/>
          </a:xfrm>
        </p:grpSpPr>
        <p:sp>
          <p:nvSpPr>
            <p:cNvPr id="24" name="Freeform 29"/>
            <p:cNvSpPr>
              <a:spLocks/>
            </p:cNvSpPr>
            <p:nvPr/>
          </p:nvSpPr>
          <p:spPr bwMode="auto">
            <a:xfrm>
              <a:off x="6704396" y="2971130"/>
              <a:ext cx="1988664" cy="1724375"/>
            </a:xfrm>
            <a:custGeom>
              <a:avLst/>
              <a:gdLst>
                <a:gd name="T0" fmla="*/ 345 w 1377"/>
                <a:gd name="T1" fmla="*/ 1194 h 1194"/>
                <a:gd name="T2" fmla="*/ 0 w 1377"/>
                <a:gd name="T3" fmla="*/ 597 h 1194"/>
                <a:gd name="T4" fmla="*/ 345 w 1377"/>
                <a:gd name="T5" fmla="*/ 0 h 1194"/>
                <a:gd name="T6" fmla="*/ 1033 w 1377"/>
                <a:gd name="T7" fmla="*/ 0 h 1194"/>
                <a:gd name="T8" fmla="*/ 1377 w 1377"/>
                <a:gd name="T9" fmla="*/ 597 h 1194"/>
                <a:gd name="T10" fmla="*/ 1033 w 1377"/>
                <a:gd name="T11" fmla="*/ 1194 h 1194"/>
                <a:gd name="T12" fmla="*/ 345 w 1377"/>
                <a:gd name="T13" fmla="*/ 1194 h 1194"/>
              </a:gdLst>
              <a:ahLst/>
              <a:cxnLst>
                <a:cxn ang="0">
                  <a:pos x="T0" y="T1"/>
                </a:cxn>
                <a:cxn ang="0">
                  <a:pos x="T2" y="T3"/>
                </a:cxn>
                <a:cxn ang="0">
                  <a:pos x="T4" y="T5"/>
                </a:cxn>
                <a:cxn ang="0">
                  <a:pos x="T6" y="T7"/>
                </a:cxn>
                <a:cxn ang="0">
                  <a:pos x="T8" y="T9"/>
                </a:cxn>
                <a:cxn ang="0">
                  <a:pos x="T10" y="T11"/>
                </a:cxn>
                <a:cxn ang="0">
                  <a:pos x="T12" y="T13"/>
                </a:cxn>
              </a:cxnLst>
              <a:rect l="0" t="0" r="r" b="b"/>
              <a:pathLst>
                <a:path w="1377" h="1194">
                  <a:moveTo>
                    <a:pt x="345" y="1194"/>
                  </a:moveTo>
                  <a:lnTo>
                    <a:pt x="0" y="597"/>
                  </a:lnTo>
                  <a:lnTo>
                    <a:pt x="345" y="0"/>
                  </a:lnTo>
                  <a:lnTo>
                    <a:pt x="1033" y="0"/>
                  </a:lnTo>
                  <a:lnTo>
                    <a:pt x="1377" y="597"/>
                  </a:lnTo>
                  <a:lnTo>
                    <a:pt x="1033" y="1194"/>
                  </a:lnTo>
                  <a:lnTo>
                    <a:pt x="345" y="1194"/>
                  </a:lnTo>
                  <a:close/>
                </a:path>
              </a:pathLst>
            </a:custGeom>
            <a:solidFill>
              <a:srgbClr val="527FA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 name="矩形 24"/>
            <p:cNvSpPr/>
            <p:nvPr/>
          </p:nvSpPr>
          <p:spPr>
            <a:xfrm>
              <a:off x="7317752" y="3417818"/>
              <a:ext cx="761951" cy="830997"/>
            </a:xfrm>
            <a:prstGeom prst="rect">
              <a:avLst/>
            </a:prstGeom>
          </p:spPr>
          <p:txBody>
            <a:bodyPr wrap="square">
              <a:spAutoFit/>
            </a:bodyPr>
            <a:lstStyle/>
            <a:p>
              <a:pPr algn="ctr"/>
              <a:r>
                <a:rPr lang="en-US" altLang="zh-CN" sz="4800" b="1" dirty="0" smtClean="0">
                  <a:solidFill>
                    <a:prstClr val="white"/>
                  </a:solidFill>
                  <a:latin typeface="Agency FB" panose="020B0503020202020204" pitchFamily="34" charset="0"/>
                  <a:ea typeface="微软雅黑" panose="020B0503020204020204" pitchFamily="34" charset="-122"/>
                </a:rPr>
                <a:t>04</a:t>
              </a:r>
              <a:endParaRPr lang="zh-CN" altLang="en-US" sz="4800" b="1" dirty="0">
                <a:solidFill>
                  <a:prstClr val="white"/>
                </a:solidFill>
                <a:latin typeface="Agency FB" panose="020B0503020202020204" pitchFamily="34" charset="0"/>
                <a:ea typeface="微软雅黑" panose="020B0503020204020204" pitchFamily="34" charset="-122"/>
              </a:endParaRPr>
            </a:p>
          </p:txBody>
        </p:sp>
      </p:grpSp>
      <p:sp>
        <p:nvSpPr>
          <p:cNvPr id="26" name="文本框 25"/>
          <p:cNvSpPr txBox="1"/>
          <p:nvPr/>
        </p:nvSpPr>
        <p:spPr>
          <a:xfrm>
            <a:off x="8869816" y="471970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1012621" y="2257116"/>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1064815" y="4719702"/>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8869816" y="2278797"/>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383914425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3800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ppt_x"/>
                                          </p:val>
                                        </p:tav>
                                        <p:tav tm="100000">
                                          <p:val>
                                            <p:strVal val="#ppt_x"/>
                                          </p:val>
                                        </p:tav>
                                      </p:tavLst>
                                    </p:anim>
                                    <p:anim calcmode="lin" valueType="num">
                                      <p:cBhvr additive="base">
                                        <p:cTn id="8" dur="750" fill="hold"/>
                                        <p:tgtEl>
                                          <p:spTgt spid="17"/>
                                        </p:tgtEl>
                                        <p:attrNameLst>
                                          <p:attrName>ppt_y</p:attrName>
                                        </p:attrNameLst>
                                      </p:cBhvr>
                                      <p:tavLst>
                                        <p:tav tm="0">
                                          <p:val>
                                            <p:strVal val="0-#ppt_h/2"/>
                                          </p:val>
                                        </p:tav>
                                        <p:tav tm="100000">
                                          <p:val>
                                            <p:strVal val="#ppt_y"/>
                                          </p:val>
                                        </p:tav>
                                      </p:tavLst>
                                    </p:anim>
                                  </p:childTnLst>
                                </p:cTn>
                              </p:par>
                              <p:par>
                                <p:cTn id="9" presetID="2" presetClass="entr" presetSubtype="8" decel="3800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750" fill="hold"/>
                                        <p:tgtEl>
                                          <p:spTgt spid="8"/>
                                        </p:tgtEl>
                                        <p:attrNameLst>
                                          <p:attrName>ppt_x</p:attrName>
                                        </p:attrNameLst>
                                      </p:cBhvr>
                                      <p:tavLst>
                                        <p:tav tm="0">
                                          <p:val>
                                            <p:strVal val="0-#ppt_w/2"/>
                                          </p:val>
                                        </p:tav>
                                        <p:tav tm="100000">
                                          <p:val>
                                            <p:strVal val="#ppt_x"/>
                                          </p:val>
                                        </p:tav>
                                      </p:tavLst>
                                    </p:anim>
                                    <p:anim calcmode="lin" valueType="num">
                                      <p:cBhvr additive="base">
                                        <p:cTn id="12" dur="75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4" decel="38000"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750" fill="hold"/>
                                        <p:tgtEl>
                                          <p:spTgt spid="20"/>
                                        </p:tgtEl>
                                        <p:attrNameLst>
                                          <p:attrName>ppt_x</p:attrName>
                                        </p:attrNameLst>
                                      </p:cBhvr>
                                      <p:tavLst>
                                        <p:tav tm="0">
                                          <p:val>
                                            <p:strVal val="#ppt_x"/>
                                          </p:val>
                                        </p:tav>
                                        <p:tav tm="100000">
                                          <p:val>
                                            <p:strVal val="#ppt_x"/>
                                          </p:val>
                                        </p:tav>
                                      </p:tavLst>
                                    </p:anim>
                                    <p:anim calcmode="lin" valueType="num">
                                      <p:cBhvr additive="base">
                                        <p:cTn id="16" dur="75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2" decel="38000" fill="hold" nodeType="with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750" fill="hold"/>
                                        <p:tgtEl>
                                          <p:spTgt spid="23"/>
                                        </p:tgtEl>
                                        <p:attrNameLst>
                                          <p:attrName>ppt_x</p:attrName>
                                        </p:attrNameLst>
                                      </p:cBhvr>
                                      <p:tavLst>
                                        <p:tav tm="0">
                                          <p:val>
                                            <p:strVal val="1+#ppt_w/2"/>
                                          </p:val>
                                        </p:tav>
                                        <p:tav tm="100000">
                                          <p:val>
                                            <p:strVal val="#ppt_x"/>
                                          </p:val>
                                        </p:tav>
                                      </p:tavLst>
                                    </p:anim>
                                    <p:anim calcmode="lin" valueType="num">
                                      <p:cBhvr additive="base">
                                        <p:cTn id="20" dur="750" fill="hold"/>
                                        <p:tgtEl>
                                          <p:spTgt spid="23"/>
                                        </p:tgtEl>
                                        <p:attrNameLst>
                                          <p:attrName>ppt_y</p:attrName>
                                        </p:attrNameLst>
                                      </p:cBhvr>
                                      <p:tavLst>
                                        <p:tav tm="0">
                                          <p:val>
                                            <p:strVal val="#ppt_y"/>
                                          </p:val>
                                        </p:tav>
                                        <p:tav tm="100000">
                                          <p:val>
                                            <p:strVal val="#ppt_y"/>
                                          </p:val>
                                        </p:tav>
                                      </p:tavLst>
                                    </p:anim>
                                  </p:childTnLst>
                                </p:cTn>
                              </p:par>
                            </p:childTnLst>
                          </p:cTn>
                        </p:par>
                        <p:par>
                          <p:cTn id="21" fill="hold">
                            <p:stCondLst>
                              <p:cond delay="750"/>
                            </p:stCondLst>
                            <p:childTnLst>
                              <p:par>
                                <p:cTn id="22" presetID="10" presetClass="entr" presetSubtype="0" fill="hold" grpId="0" nodeType="after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par>
                                <p:cTn id="25" presetID="10" presetClass="entr" presetSubtype="0" fill="hold" grpId="0" nodeType="withEffect">
                                  <p:stCondLst>
                                    <p:cond delay="25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par>
                                <p:cTn id="28" presetID="10" presetClass="entr" presetSubtype="0" fill="hold" grpId="0" nodeType="withEffect">
                                  <p:stCondLst>
                                    <p:cond delay="50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childTnLst>
                                </p:cTn>
                              </p:par>
                              <p:par>
                                <p:cTn id="31" presetID="10" presetClass="entr" presetSubtype="0" fill="hold" grpId="0" nodeType="withEffect">
                                  <p:stCondLst>
                                    <p:cond delay="75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1774625" y="4938885"/>
            <a:ext cx="2401058" cy="1513848"/>
            <a:chOff x="1924751" y="4305719"/>
            <a:chExt cx="2401058" cy="1513848"/>
          </a:xfrm>
        </p:grpSpPr>
        <p:sp>
          <p:nvSpPr>
            <p:cNvPr id="15" name="Freeform 8"/>
            <p:cNvSpPr>
              <a:spLocks/>
            </p:cNvSpPr>
            <p:nvPr/>
          </p:nvSpPr>
          <p:spPr bwMode="auto">
            <a:xfrm rot="19800000">
              <a:off x="1924751" y="5088583"/>
              <a:ext cx="703572" cy="730984"/>
            </a:xfrm>
            <a:custGeom>
              <a:avLst/>
              <a:gdLst>
                <a:gd name="T0" fmla="*/ 613 w 932"/>
                <a:gd name="T1" fmla="*/ 0 h 969"/>
                <a:gd name="T2" fmla="*/ 0 w 932"/>
                <a:gd name="T3" fmla="*/ 515 h 969"/>
                <a:gd name="T4" fmla="*/ 80 w 932"/>
                <a:gd name="T5" fmla="*/ 770 h 969"/>
                <a:gd name="T6" fmla="*/ 574 w 932"/>
                <a:gd name="T7" fmla="*/ 969 h 969"/>
                <a:gd name="T8" fmla="*/ 932 w 932"/>
                <a:gd name="T9" fmla="*/ 891 h 969"/>
                <a:gd name="T10" fmla="*/ 932 w 932"/>
                <a:gd name="T11" fmla="*/ 69 h 969"/>
                <a:gd name="T12" fmla="*/ 613 w 932"/>
                <a:gd name="T13" fmla="*/ 0 h 969"/>
              </a:gdLst>
              <a:ahLst/>
              <a:cxnLst>
                <a:cxn ang="0">
                  <a:pos x="T0" y="T1"/>
                </a:cxn>
                <a:cxn ang="0">
                  <a:pos x="T2" y="T3"/>
                </a:cxn>
                <a:cxn ang="0">
                  <a:pos x="T4" y="T5"/>
                </a:cxn>
                <a:cxn ang="0">
                  <a:pos x="T6" y="T7"/>
                </a:cxn>
                <a:cxn ang="0">
                  <a:pos x="T8" y="T9"/>
                </a:cxn>
                <a:cxn ang="0">
                  <a:pos x="T10" y="T11"/>
                </a:cxn>
                <a:cxn ang="0">
                  <a:pos x="T12" y="T13"/>
                </a:cxn>
              </a:cxnLst>
              <a:rect l="0" t="0" r="r" b="b"/>
              <a:pathLst>
                <a:path w="932" h="969">
                  <a:moveTo>
                    <a:pt x="613" y="0"/>
                  </a:moveTo>
                  <a:cubicBezTo>
                    <a:pt x="275" y="0"/>
                    <a:pt x="0" y="231"/>
                    <a:pt x="0" y="515"/>
                  </a:cubicBezTo>
                  <a:cubicBezTo>
                    <a:pt x="0" y="608"/>
                    <a:pt x="29" y="695"/>
                    <a:pt x="80" y="770"/>
                  </a:cubicBezTo>
                  <a:cubicBezTo>
                    <a:pt x="197" y="892"/>
                    <a:pt x="375" y="969"/>
                    <a:pt x="574" y="969"/>
                  </a:cubicBezTo>
                  <a:cubicBezTo>
                    <a:pt x="932" y="891"/>
                    <a:pt x="932" y="891"/>
                    <a:pt x="932" y="891"/>
                  </a:cubicBezTo>
                  <a:cubicBezTo>
                    <a:pt x="932" y="69"/>
                    <a:pt x="932" y="69"/>
                    <a:pt x="932" y="69"/>
                  </a:cubicBezTo>
                  <a:cubicBezTo>
                    <a:pt x="613" y="0"/>
                    <a:pt x="613" y="0"/>
                    <a:pt x="613" y="0"/>
                  </a:cubicBezTo>
                </a:path>
              </a:pathLst>
            </a:custGeom>
            <a:solidFill>
              <a:srgbClr val="527FA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 name="Freeform 10"/>
            <p:cNvSpPr>
              <a:spLocks/>
            </p:cNvSpPr>
            <p:nvPr/>
          </p:nvSpPr>
          <p:spPr bwMode="auto">
            <a:xfrm rot="19800000">
              <a:off x="2681096" y="4305719"/>
              <a:ext cx="1644713" cy="881749"/>
            </a:xfrm>
            <a:custGeom>
              <a:avLst/>
              <a:gdLst>
                <a:gd name="T0" fmla="*/ 832 w 2181"/>
                <a:gd name="T1" fmla="*/ 0 h 1168"/>
                <a:gd name="T2" fmla="*/ 0 w 2181"/>
                <a:gd name="T3" fmla="*/ 173 h 1168"/>
                <a:gd name="T4" fmla="*/ 0 w 2181"/>
                <a:gd name="T5" fmla="*/ 992 h 1168"/>
                <a:gd name="T6" fmla="*/ 845 w 2181"/>
                <a:gd name="T7" fmla="*/ 1168 h 1168"/>
                <a:gd name="T8" fmla="*/ 2153 w 2181"/>
                <a:gd name="T9" fmla="*/ 712 h 1168"/>
                <a:gd name="T10" fmla="*/ 2181 w 2181"/>
                <a:gd name="T11" fmla="*/ 613 h 1168"/>
                <a:gd name="T12" fmla="*/ 832 w 2181"/>
                <a:gd name="T13" fmla="*/ 0 h 1168"/>
              </a:gdLst>
              <a:ahLst/>
              <a:cxnLst>
                <a:cxn ang="0">
                  <a:pos x="T0" y="T1"/>
                </a:cxn>
                <a:cxn ang="0">
                  <a:pos x="T2" y="T3"/>
                </a:cxn>
                <a:cxn ang="0">
                  <a:pos x="T4" y="T5"/>
                </a:cxn>
                <a:cxn ang="0">
                  <a:pos x="T6" y="T7"/>
                </a:cxn>
                <a:cxn ang="0">
                  <a:pos x="T8" y="T9"/>
                </a:cxn>
                <a:cxn ang="0">
                  <a:pos x="T10" y="T11"/>
                </a:cxn>
                <a:cxn ang="0">
                  <a:pos x="T12" y="T13"/>
                </a:cxn>
              </a:cxnLst>
              <a:rect l="0" t="0" r="r" b="b"/>
              <a:pathLst>
                <a:path w="2181" h="1168">
                  <a:moveTo>
                    <a:pt x="832" y="0"/>
                  </a:moveTo>
                  <a:cubicBezTo>
                    <a:pt x="0" y="173"/>
                    <a:pt x="0" y="173"/>
                    <a:pt x="0" y="173"/>
                  </a:cubicBezTo>
                  <a:cubicBezTo>
                    <a:pt x="0" y="992"/>
                    <a:pt x="0" y="992"/>
                    <a:pt x="0" y="992"/>
                  </a:cubicBezTo>
                  <a:cubicBezTo>
                    <a:pt x="845" y="1168"/>
                    <a:pt x="845" y="1168"/>
                    <a:pt x="845" y="1168"/>
                  </a:cubicBezTo>
                  <a:cubicBezTo>
                    <a:pt x="1133" y="1168"/>
                    <a:pt x="1893" y="975"/>
                    <a:pt x="2153" y="712"/>
                  </a:cubicBezTo>
                  <a:cubicBezTo>
                    <a:pt x="2171" y="680"/>
                    <a:pt x="2181" y="647"/>
                    <a:pt x="2181" y="613"/>
                  </a:cubicBezTo>
                  <a:cubicBezTo>
                    <a:pt x="2181" y="275"/>
                    <a:pt x="1170" y="0"/>
                    <a:pt x="832" y="0"/>
                  </a:cubicBezTo>
                </a:path>
              </a:pathLst>
            </a:custGeom>
            <a:solidFill>
              <a:srgbClr val="527FA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 name="矩形 16"/>
            <p:cNvSpPr/>
            <p:nvPr/>
          </p:nvSpPr>
          <p:spPr>
            <a:xfrm>
              <a:off x="1988695" y="5196259"/>
              <a:ext cx="582138" cy="461665"/>
            </a:xfrm>
            <a:prstGeom prst="rect">
              <a:avLst/>
            </a:prstGeom>
          </p:spPr>
          <p:txBody>
            <a:bodyPr wrap="square">
              <a:spAutoFit/>
            </a:bodyPr>
            <a:lstStyle/>
            <a:p>
              <a:pPr algn="ctr"/>
              <a:r>
                <a:rPr lang="en-US" altLang="zh-CN" sz="2400" b="1" dirty="0">
                  <a:solidFill>
                    <a:prstClr val="white"/>
                  </a:solidFill>
                  <a:latin typeface="Agency FB" panose="020B0503020202020204" pitchFamily="34" charset="0"/>
                  <a:ea typeface="微软雅黑" panose="020B0503020204020204" pitchFamily="34" charset="-122"/>
                </a:rPr>
                <a:t>01</a:t>
              </a:r>
              <a:endParaRPr lang="zh-CN" altLang="en-US" sz="2400" b="1" dirty="0">
                <a:solidFill>
                  <a:prstClr val="white"/>
                </a:solidFill>
                <a:latin typeface="Agency FB" panose="020B0503020202020204" pitchFamily="34" charset="0"/>
                <a:ea typeface="微软雅黑" panose="020B0503020204020204" pitchFamily="34" charset="-122"/>
              </a:endParaRPr>
            </a:p>
          </p:txBody>
        </p:sp>
      </p:grpSp>
      <p:grpSp>
        <p:nvGrpSpPr>
          <p:cNvPr id="18" name="组合 17"/>
          <p:cNvGrpSpPr/>
          <p:nvPr/>
        </p:nvGrpSpPr>
        <p:grpSpPr>
          <a:xfrm>
            <a:off x="4612740" y="2740839"/>
            <a:ext cx="2391533" cy="1513848"/>
            <a:chOff x="4762866" y="2107673"/>
            <a:chExt cx="2391533" cy="1513848"/>
          </a:xfrm>
        </p:grpSpPr>
        <p:sp>
          <p:nvSpPr>
            <p:cNvPr id="19" name="Freeform 8"/>
            <p:cNvSpPr>
              <a:spLocks/>
            </p:cNvSpPr>
            <p:nvPr/>
          </p:nvSpPr>
          <p:spPr bwMode="auto">
            <a:xfrm rot="19800000">
              <a:off x="4762866" y="2890537"/>
              <a:ext cx="703572" cy="730984"/>
            </a:xfrm>
            <a:custGeom>
              <a:avLst/>
              <a:gdLst>
                <a:gd name="T0" fmla="*/ 613 w 932"/>
                <a:gd name="T1" fmla="*/ 0 h 969"/>
                <a:gd name="T2" fmla="*/ 0 w 932"/>
                <a:gd name="T3" fmla="*/ 515 h 969"/>
                <a:gd name="T4" fmla="*/ 80 w 932"/>
                <a:gd name="T5" fmla="*/ 770 h 969"/>
                <a:gd name="T6" fmla="*/ 574 w 932"/>
                <a:gd name="T7" fmla="*/ 969 h 969"/>
                <a:gd name="T8" fmla="*/ 932 w 932"/>
                <a:gd name="T9" fmla="*/ 891 h 969"/>
                <a:gd name="T10" fmla="*/ 932 w 932"/>
                <a:gd name="T11" fmla="*/ 69 h 969"/>
                <a:gd name="T12" fmla="*/ 613 w 932"/>
                <a:gd name="T13" fmla="*/ 0 h 969"/>
              </a:gdLst>
              <a:ahLst/>
              <a:cxnLst>
                <a:cxn ang="0">
                  <a:pos x="T0" y="T1"/>
                </a:cxn>
                <a:cxn ang="0">
                  <a:pos x="T2" y="T3"/>
                </a:cxn>
                <a:cxn ang="0">
                  <a:pos x="T4" y="T5"/>
                </a:cxn>
                <a:cxn ang="0">
                  <a:pos x="T6" y="T7"/>
                </a:cxn>
                <a:cxn ang="0">
                  <a:pos x="T8" y="T9"/>
                </a:cxn>
                <a:cxn ang="0">
                  <a:pos x="T10" y="T11"/>
                </a:cxn>
                <a:cxn ang="0">
                  <a:pos x="T12" y="T13"/>
                </a:cxn>
              </a:cxnLst>
              <a:rect l="0" t="0" r="r" b="b"/>
              <a:pathLst>
                <a:path w="932" h="969">
                  <a:moveTo>
                    <a:pt x="613" y="0"/>
                  </a:moveTo>
                  <a:cubicBezTo>
                    <a:pt x="275" y="0"/>
                    <a:pt x="0" y="231"/>
                    <a:pt x="0" y="515"/>
                  </a:cubicBezTo>
                  <a:cubicBezTo>
                    <a:pt x="0" y="608"/>
                    <a:pt x="29" y="695"/>
                    <a:pt x="80" y="770"/>
                  </a:cubicBezTo>
                  <a:cubicBezTo>
                    <a:pt x="197" y="892"/>
                    <a:pt x="375" y="969"/>
                    <a:pt x="574" y="969"/>
                  </a:cubicBezTo>
                  <a:cubicBezTo>
                    <a:pt x="932" y="891"/>
                    <a:pt x="932" y="891"/>
                    <a:pt x="932" y="891"/>
                  </a:cubicBezTo>
                  <a:cubicBezTo>
                    <a:pt x="932" y="69"/>
                    <a:pt x="932" y="69"/>
                    <a:pt x="932" y="69"/>
                  </a:cubicBezTo>
                  <a:cubicBezTo>
                    <a:pt x="613" y="0"/>
                    <a:pt x="613" y="0"/>
                    <a:pt x="613" y="0"/>
                  </a:cubicBezTo>
                </a:path>
              </a:pathLst>
            </a:cu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 name="Freeform 10"/>
            <p:cNvSpPr>
              <a:spLocks/>
            </p:cNvSpPr>
            <p:nvPr/>
          </p:nvSpPr>
          <p:spPr bwMode="auto">
            <a:xfrm rot="19800000">
              <a:off x="5509686" y="2107673"/>
              <a:ext cx="1644713" cy="881749"/>
            </a:xfrm>
            <a:custGeom>
              <a:avLst/>
              <a:gdLst>
                <a:gd name="T0" fmla="*/ 832 w 2181"/>
                <a:gd name="T1" fmla="*/ 0 h 1168"/>
                <a:gd name="T2" fmla="*/ 0 w 2181"/>
                <a:gd name="T3" fmla="*/ 173 h 1168"/>
                <a:gd name="T4" fmla="*/ 0 w 2181"/>
                <a:gd name="T5" fmla="*/ 992 h 1168"/>
                <a:gd name="T6" fmla="*/ 845 w 2181"/>
                <a:gd name="T7" fmla="*/ 1168 h 1168"/>
                <a:gd name="T8" fmla="*/ 2153 w 2181"/>
                <a:gd name="T9" fmla="*/ 712 h 1168"/>
                <a:gd name="T10" fmla="*/ 2181 w 2181"/>
                <a:gd name="T11" fmla="*/ 613 h 1168"/>
                <a:gd name="T12" fmla="*/ 832 w 2181"/>
                <a:gd name="T13" fmla="*/ 0 h 1168"/>
              </a:gdLst>
              <a:ahLst/>
              <a:cxnLst>
                <a:cxn ang="0">
                  <a:pos x="T0" y="T1"/>
                </a:cxn>
                <a:cxn ang="0">
                  <a:pos x="T2" y="T3"/>
                </a:cxn>
                <a:cxn ang="0">
                  <a:pos x="T4" y="T5"/>
                </a:cxn>
                <a:cxn ang="0">
                  <a:pos x="T6" y="T7"/>
                </a:cxn>
                <a:cxn ang="0">
                  <a:pos x="T8" y="T9"/>
                </a:cxn>
                <a:cxn ang="0">
                  <a:pos x="T10" y="T11"/>
                </a:cxn>
                <a:cxn ang="0">
                  <a:pos x="T12" y="T13"/>
                </a:cxn>
              </a:cxnLst>
              <a:rect l="0" t="0" r="r" b="b"/>
              <a:pathLst>
                <a:path w="2181" h="1168">
                  <a:moveTo>
                    <a:pt x="832" y="0"/>
                  </a:moveTo>
                  <a:cubicBezTo>
                    <a:pt x="0" y="173"/>
                    <a:pt x="0" y="173"/>
                    <a:pt x="0" y="173"/>
                  </a:cubicBezTo>
                  <a:cubicBezTo>
                    <a:pt x="0" y="992"/>
                    <a:pt x="0" y="992"/>
                    <a:pt x="0" y="992"/>
                  </a:cubicBezTo>
                  <a:cubicBezTo>
                    <a:pt x="845" y="1168"/>
                    <a:pt x="845" y="1168"/>
                    <a:pt x="845" y="1168"/>
                  </a:cubicBezTo>
                  <a:cubicBezTo>
                    <a:pt x="1133" y="1168"/>
                    <a:pt x="1893" y="975"/>
                    <a:pt x="2153" y="712"/>
                  </a:cubicBezTo>
                  <a:cubicBezTo>
                    <a:pt x="2171" y="680"/>
                    <a:pt x="2181" y="647"/>
                    <a:pt x="2181" y="613"/>
                  </a:cubicBezTo>
                  <a:cubicBezTo>
                    <a:pt x="2181" y="275"/>
                    <a:pt x="1170" y="0"/>
                    <a:pt x="832" y="0"/>
                  </a:cubicBezTo>
                </a:path>
              </a:pathLst>
            </a:cu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 name="矩形 20"/>
            <p:cNvSpPr/>
            <p:nvPr/>
          </p:nvSpPr>
          <p:spPr>
            <a:xfrm>
              <a:off x="4828046" y="3008307"/>
              <a:ext cx="637037" cy="461665"/>
            </a:xfrm>
            <a:prstGeom prst="rect">
              <a:avLst/>
            </a:prstGeom>
          </p:spPr>
          <p:txBody>
            <a:bodyPr wrap="square">
              <a:spAutoFit/>
            </a:bodyPr>
            <a:lstStyle/>
            <a:p>
              <a:pPr algn="ctr"/>
              <a:r>
                <a:rPr lang="en-US" altLang="zh-CN" sz="2400" b="1" dirty="0">
                  <a:solidFill>
                    <a:prstClr val="white"/>
                  </a:solidFill>
                  <a:latin typeface="Agency FB" panose="020B0503020202020204" pitchFamily="34" charset="0"/>
                  <a:ea typeface="微软雅黑" panose="020B0503020204020204" pitchFamily="34" charset="-122"/>
                </a:rPr>
                <a:t>02</a:t>
              </a:r>
              <a:endParaRPr lang="zh-CN" altLang="en-US" sz="2400" b="1" dirty="0">
                <a:solidFill>
                  <a:prstClr val="white"/>
                </a:solidFill>
                <a:latin typeface="Agency FB" panose="020B0503020202020204" pitchFamily="34" charset="0"/>
                <a:ea typeface="微软雅黑" panose="020B0503020204020204" pitchFamily="34" charset="-122"/>
              </a:endParaRPr>
            </a:p>
          </p:txBody>
        </p:sp>
      </p:grpSp>
      <p:grpSp>
        <p:nvGrpSpPr>
          <p:cNvPr id="22" name="组合 21"/>
          <p:cNvGrpSpPr/>
          <p:nvPr/>
        </p:nvGrpSpPr>
        <p:grpSpPr>
          <a:xfrm>
            <a:off x="4719334" y="4542756"/>
            <a:ext cx="2401058" cy="1513848"/>
            <a:chOff x="4869460" y="3909590"/>
            <a:chExt cx="2401058" cy="1513848"/>
          </a:xfrm>
        </p:grpSpPr>
        <p:sp>
          <p:nvSpPr>
            <p:cNvPr id="23" name="Freeform 8"/>
            <p:cNvSpPr>
              <a:spLocks/>
            </p:cNvSpPr>
            <p:nvPr/>
          </p:nvSpPr>
          <p:spPr bwMode="auto">
            <a:xfrm rot="19800000">
              <a:off x="4869460" y="4692454"/>
              <a:ext cx="703572" cy="730984"/>
            </a:xfrm>
            <a:custGeom>
              <a:avLst/>
              <a:gdLst>
                <a:gd name="T0" fmla="*/ 613 w 932"/>
                <a:gd name="T1" fmla="*/ 0 h 969"/>
                <a:gd name="T2" fmla="*/ 0 w 932"/>
                <a:gd name="T3" fmla="*/ 515 h 969"/>
                <a:gd name="T4" fmla="*/ 80 w 932"/>
                <a:gd name="T5" fmla="*/ 770 h 969"/>
                <a:gd name="T6" fmla="*/ 574 w 932"/>
                <a:gd name="T7" fmla="*/ 969 h 969"/>
                <a:gd name="T8" fmla="*/ 932 w 932"/>
                <a:gd name="T9" fmla="*/ 891 h 969"/>
                <a:gd name="T10" fmla="*/ 932 w 932"/>
                <a:gd name="T11" fmla="*/ 69 h 969"/>
                <a:gd name="T12" fmla="*/ 613 w 932"/>
                <a:gd name="T13" fmla="*/ 0 h 969"/>
              </a:gdLst>
              <a:ahLst/>
              <a:cxnLst>
                <a:cxn ang="0">
                  <a:pos x="T0" y="T1"/>
                </a:cxn>
                <a:cxn ang="0">
                  <a:pos x="T2" y="T3"/>
                </a:cxn>
                <a:cxn ang="0">
                  <a:pos x="T4" y="T5"/>
                </a:cxn>
                <a:cxn ang="0">
                  <a:pos x="T6" y="T7"/>
                </a:cxn>
                <a:cxn ang="0">
                  <a:pos x="T8" y="T9"/>
                </a:cxn>
                <a:cxn ang="0">
                  <a:pos x="T10" y="T11"/>
                </a:cxn>
                <a:cxn ang="0">
                  <a:pos x="T12" y="T13"/>
                </a:cxn>
              </a:cxnLst>
              <a:rect l="0" t="0" r="r" b="b"/>
              <a:pathLst>
                <a:path w="932" h="969">
                  <a:moveTo>
                    <a:pt x="613" y="0"/>
                  </a:moveTo>
                  <a:cubicBezTo>
                    <a:pt x="275" y="0"/>
                    <a:pt x="0" y="231"/>
                    <a:pt x="0" y="515"/>
                  </a:cubicBezTo>
                  <a:cubicBezTo>
                    <a:pt x="0" y="608"/>
                    <a:pt x="29" y="695"/>
                    <a:pt x="80" y="770"/>
                  </a:cubicBezTo>
                  <a:cubicBezTo>
                    <a:pt x="197" y="892"/>
                    <a:pt x="375" y="969"/>
                    <a:pt x="574" y="969"/>
                  </a:cubicBezTo>
                  <a:cubicBezTo>
                    <a:pt x="932" y="891"/>
                    <a:pt x="932" y="891"/>
                    <a:pt x="932" y="891"/>
                  </a:cubicBezTo>
                  <a:cubicBezTo>
                    <a:pt x="932" y="69"/>
                    <a:pt x="932" y="69"/>
                    <a:pt x="932" y="69"/>
                  </a:cubicBezTo>
                  <a:cubicBezTo>
                    <a:pt x="613" y="0"/>
                    <a:pt x="613" y="0"/>
                    <a:pt x="613" y="0"/>
                  </a:cubicBezTo>
                </a:path>
              </a:pathLst>
            </a:cu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 name="Freeform 10"/>
            <p:cNvSpPr>
              <a:spLocks/>
            </p:cNvSpPr>
            <p:nvPr/>
          </p:nvSpPr>
          <p:spPr bwMode="auto">
            <a:xfrm rot="19800000">
              <a:off x="5625805" y="3909590"/>
              <a:ext cx="1644713" cy="881749"/>
            </a:xfrm>
            <a:custGeom>
              <a:avLst/>
              <a:gdLst>
                <a:gd name="T0" fmla="*/ 832 w 2181"/>
                <a:gd name="T1" fmla="*/ 0 h 1168"/>
                <a:gd name="T2" fmla="*/ 0 w 2181"/>
                <a:gd name="T3" fmla="*/ 173 h 1168"/>
                <a:gd name="T4" fmla="*/ 0 w 2181"/>
                <a:gd name="T5" fmla="*/ 992 h 1168"/>
                <a:gd name="T6" fmla="*/ 845 w 2181"/>
                <a:gd name="T7" fmla="*/ 1168 h 1168"/>
                <a:gd name="T8" fmla="*/ 2153 w 2181"/>
                <a:gd name="T9" fmla="*/ 712 h 1168"/>
                <a:gd name="T10" fmla="*/ 2181 w 2181"/>
                <a:gd name="T11" fmla="*/ 613 h 1168"/>
                <a:gd name="T12" fmla="*/ 832 w 2181"/>
                <a:gd name="T13" fmla="*/ 0 h 1168"/>
              </a:gdLst>
              <a:ahLst/>
              <a:cxnLst>
                <a:cxn ang="0">
                  <a:pos x="T0" y="T1"/>
                </a:cxn>
                <a:cxn ang="0">
                  <a:pos x="T2" y="T3"/>
                </a:cxn>
                <a:cxn ang="0">
                  <a:pos x="T4" y="T5"/>
                </a:cxn>
                <a:cxn ang="0">
                  <a:pos x="T6" y="T7"/>
                </a:cxn>
                <a:cxn ang="0">
                  <a:pos x="T8" y="T9"/>
                </a:cxn>
                <a:cxn ang="0">
                  <a:pos x="T10" y="T11"/>
                </a:cxn>
                <a:cxn ang="0">
                  <a:pos x="T12" y="T13"/>
                </a:cxn>
              </a:cxnLst>
              <a:rect l="0" t="0" r="r" b="b"/>
              <a:pathLst>
                <a:path w="2181" h="1168">
                  <a:moveTo>
                    <a:pt x="832" y="0"/>
                  </a:moveTo>
                  <a:cubicBezTo>
                    <a:pt x="0" y="173"/>
                    <a:pt x="0" y="173"/>
                    <a:pt x="0" y="173"/>
                  </a:cubicBezTo>
                  <a:cubicBezTo>
                    <a:pt x="0" y="992"/>
                    <a:pt x="0" y="992"/>
                    <a:pt x="0" y="992"/>
                  </a:cubicBezTo>
                  <a:cubicBezTo>
                    <a:pt x="845" y="1168"/>
                    <a:pt x="845" y="1168"/>
                    <a:pt x="845" y="1168"/>
                  </a:cubicBezTo>
                  <a:cubicBezTo>
                    <a:pt x="1133" y="1168"/>
                    <a:pt x="1893" y="975"/>
                    <a:pt x="2153" y="712"/>
                  </a:cubicBezTo>
                  <a:cubicBezTo>
                    <a:pt x="2171" y="680"/>
                    <a:pt x="2181" y="647"/>
                    <a:pt x="2181" y="613"/>
                  </a:cubicBezTo>
                  <a:cubicBezTo>
                    <a:pt x="2181" y="275"/>
                    <a:pt x="1170" y="0"/>
                    <a:pt x="832" y="0"/>
                  </a:cubicBezTo>
                </a:path>
              </a:pathLst>
            </a:cu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 name="矩形 24"/>
            <p:cNvSpPr/>
            <p:nvPr/>
          </p:nvSpPr>
          <p:spPr>
            <a:xfrm>
              <a:off x="4947788" y="4764370"/>
              <a:ext cx="637037" cy="461665"/>
            </a:xfrm>
            <a:prstGeom prst="rect">
              <a:avLst/>
            </a:prstGeom>
          </p:spPr>
          <p:txBody>
            <a:bodyPr wrap="square">
              <a:spAutoFit/>
            </a:bodyPr>
            <a:lstStyle/>
            <a:p>
              <a:pPr algn="ctr"/>
              <a:r>
                <a:rPr lang="en-US" altLang="zh-CN" sz="2400" b="1" dirty="0">
                  <a:solidFill>
                    <a:prstClr val="white"/>
                  </a:solidFill>
                  <a:latin typeface="Agency FB" panose="020B0503020202020204" pitchFamily="34" charset="0"/>
                  <a:ea typeface="微软雅黑" panose="020B0503020204020204" pitchFamily="34" charset="-122"/>
                </a:rPr>
                <a:t>03</a:t>
              </a:r>
              <a:endParaRPr lang="zh-CN" altLang="en-US" sz="2400" b="1" dirty="0">
                <a:solidFill>
                  <a:prstClr val="white"/>
                </a:solidFill>
                <a:latin typeface="Agency FB" panose="020B0503020202020204" pitchFamily="34" charset="0"/>
                <a:ea typeface="微软雅黑" panose="020B0503020204020204" pitchFamily="34" charset="-122"/>
              </a:endParaRPr>
            </a:p>
          </p:txBody>
        </p:sp>
      </p:grpSp>
      <p:grpSp>
        <p:nvGrpSpPr>
          <p:cNvPr id="26" name="组合 25"/>
          <p:cNvGrpSpPr/>
          <p:nvPr/>
        </p:nvGrpSpPr>
        <p:grpSpPr>
          <a:xfrm>
            <a:off x="7659384" y="2489130"/>
            <a:ext cx="2401058" cy="1513848"/>
            <a:chOff x="7809510" y="1855964"/>
            <a:chExt cx="2401058" cy="1513848"/>
          </a:xfrm>
        </p:grpSpPr>
        <p:sp>
          <p:nvSpPr>
            <p:cNvPr id="27" name="Freeform 8"/>
            <p:cNvSpPr>
              <a:spLocks/>
            </p:cNvSpPr>
            <p:nvPr/>
          </p:nvSpPr>
          <p:spPr bwMode="auto">
            <a:xfrm rot="19800000">
              <a:off x="7809510" y="2638828"/>
              <a:ext cx="703572" cy="730984"/>
            </a:xfrm>
            <a:custGeom>
              <a:avLst/>
              <a:gdLst>
                <a:gd name="T0" fmla="*/ 613 w 932"/>
                <a:gd name="T1" fmla="*/ 0 h 969"/>
                <a:gd name="T2" fmla="*/ 0 w 932"/>
                <a:gd name="T3" fmla="*/ 515 h 969"/>
                <a:gd name="T4" fmla="*/ 80 w 932"/>
                <a:gd name="T5" fmla="*/ 770 h 969"/>
                <a:gd name="T6" fmla="*/ 574 w 932"/>
                <a:gd name="T7" fmla="*/ 969 h 969"/>
                <a:gd name="T8" fmla="*/ 932 w 932"/>
                <a:gd name="T9" fmla="*/ 891 h 969"/>
                <a:gd name="T10" fmla="*/ 932 w 932"/>
                <a:gd name="T11" fmla="*/ 69 h 969"/>
                <a:gd name="T12" fmla="*/ 613 w 932"/>
                <a:gd name="T13" fmla="*/ 0 h 969"/>
              </a:gdLst>
              <a:ahLst/>
              <a:cxnLst>
                <a:cxn ang="0">
                  <a:pos x="T0" y="T1"/>
                </a:cxn>
                <a:cxn ang="0">
                  <a:pos x="T2" y="T3"/>
                </a:cxn>
                <a:cxn ang="0">
                  <a:pos x="T4" y="T5"/>
                </a:cxn>
                <a:cxn ang="0">
                  <a:pos x="T6" y="T7"/>
                </a:cxn>
                <a:cxn ang="0">
                  <a:pos x="T8" y="T9"/>
                </a:cxn>
                <a:cxn ang="0">
                  <a:pos x="T10" y="T11"/>
                </a:cxn>
                <a:cxn ang="0">
                  <a:pos x="T12" y="T13"/>
                </a:cxn>
              </a:cxnLst>
              <a:rect l="0" t="0" r="r" b="b"/>
              <a:pathLst>
                <a:path w="932" h="969">
                  <a:moveTo>
                    <a:pt x="613" y="0"/>
                  </a:moveTo>
                  <a:cubicBezTo>
                    <a:pt x="275" y="0"/>
                    <a:pt x="0" y="231"/>
                    <a:pt x="0" y="515"/>
                  </a:cubicBezTo>
                  <a:cubicBezTo>
                    <a:pt x="0" y="608"/>
                    <a:pt x="29" y="695"/>
                    <a:pt x="80" y="770"/>
                  </a:cubicBezTo>
                  <a:cubicBezTo>
                    <a:pt x="197" y="892"/>
                    <a:pt x="375" y="969"/>
                    <a:pt x="574" y="969"/>
                  </a:cubicBezTo>
                  <a:cubicBezTo>
                    <a:pt x="932" y="891"/>
                    <a:pt x="932" y="891"/>
                    <a:pt x="932" y="891"/>
                  </a:cubicBezTo>
                  <a:cubicBezTo>
                    <a:pt x="932" y="69"/>
                    <a:pt x="932" y="69"/>
                    <a:pt x="932" y="69"/>
                  </a:cubicBezTo>
                  <a:cubicBezTo>
                    <a:pt x="613" y="0"/>
                    <a:pt x="613" y="0"/>
                    <a:pt x="613" y="0"/>
                  </a:cubicBezTo>
                </a:path>
              </a:pathLst>
            </a:custGeom>
            <a:solidFill>
              <a:srgbClr val="527FA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 name="Freeform 10"/>
            <p:cNvSpPr>
              <a:spLocks/>
            </p:cNvSpPr>
            <p:nvPr/>
          </p:nvSpPr>
          <p:spPr bwMode="auto">
            <a:xfrm rot="19800000">
              <a:off x="8565855" y="1855964"/>
              <a:ext cx="1644713" cy="881749"/>
            </a:xfrm>
            <a:custGeom>
              <a:avLst/>
              <a:gdLst>
                <a:gd name="T0" fmla="*/ 832 w 2181"/>
                <a:gd name="T1" fmla="*/ 0 h 1168"/>
                <a:gd name="T2" fmla="*/ 0 w 2181"/>
                <a:gd name="T3" fmla="*/ 173 h 1168"/>
                <a:gd name="T4" fmla="*/ 0 w 2181"/>
                <a:gd name="T5" fmla="*/ 992 h 1168"/>
                <a:gd name="T6" fmla="*/ 845 w 2181"/>
                <a:gd name="T7" fmla="*/ 1168 h 1168"/>
                <a:gd name="T8" fmla="*/ 2153 w 2181"/>
                <a:gd name="T9" fmla="*/ 712 h 1168"/>
                <a:gd name="T10" fmla="*/ 2181 w 2181"/>
                <a:gd name="T11" fmla="*/ 613 h 1168"/>
                <a:gd name="T12" fmla="*/ 832 w 2181"/>
                <a:gd name="T13" fmla="*/ 0 h 1168"/>
              </a:gdLst>
              <a:ahLst/>
              <a:cxnLst>
                <a:cxn ang="0">
                  <a:pos x="T0" y="T1"/>
                </a:cxn>
                <a:cxn ang="0">
                  <a:pos x="T2" y="T3"/>
                </a:cxn>
                <a:cxn ang="0">
                  <a:pos x="T4" y="T5"/>
                </a:cxn>
                <a:cxn ang="0">
                  <a:pos x="T6" y="T7"/>
                </a:cxn>
                <a:cxn ang="0">
                  <a:pos x="T8" y="T9"/>
                </a:cxn>
                <a:cxn ang="0">
                  <a:pos x="T10" y="T11"/>
                </a:cxn>
                <a:cxn ang="0">
                  <a:pos x="T12" y="T13"/>
                </a:cxn>
              </a:cxnLst>
              <a:rect l="0" t="0" r="r" b="b"/>
              <a:pathLst>
                <a:path w="2181" h="1168">
                  <a:moveTo>
                    <a:pt x="832" y="0"/>
                  </a:moveTo>
                  <a:cubicBezTo>
                    <a:pt x="0" y="173"/>
                    <a:pt x="0" y="173"/>
                    <a:pt x="0" y="173"/>
                  </a:cubicBezTo>
                  <a:cubicBezTo>
                    <a:pt x="0" y="992"/>
                    <a:pt x="0" y="992"/>
                    <a:pt x="0" y="992"/>
                  </a:cubicBezTo>
                  <a:cubicBezTo>
                    <a:pt x="845" y="1168"/>
                    <a:pt x="845" y="1168"/>
                    <a:pt x="845" y="1168"/>
                  </a:cubicBezTo>
                  <a:cubicBezTo>
                    <a:pt x="1133" y="1168"/>
                    <a:pt x="1893" y="975"/>
                    <a:pt x="2153" y="712"/>
                  </a:cubicBezTo>
                  <a:cubicBezTo>
                    <a:pt x="2171" y="680"/>
                    <a:pt x="2181" y="647"/>
                    <a:pt x="2181" y="613"/>
                  </a:cubicBezTo>
                  <a:cubicBezTo>
                    <a:pt x="2181" y="275"/>
                    <a:pt x="1170" y="0"/>
                    <a:pt x="832" y="0"/>
                  </a:cubicBezTo>
                </a:path>
              </a:pathLst>
            </a:custGeom>
            <a:solidFill>
              <a:srgbClr val="527FA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 name="矩形 28"/>
            <p:cNvSpPr/>
            <p:nvPr/>
          </p:nvSpPr>
          <p:spPr>
            <a:xfrm>
              <a:off x="7887833" y="2746903"/>
              <a:ext cx="637037" cy="461665"/>
            </a:xfrm>
            <a:prstGeom prst="rect">
              <a:avLst/>
            </a:prstGeom>
          </p:spPr>
          <p:txBody>
            <a:bodyPr wrap="square">
              <a:spAutoFit/>
            </a:bodyPr>
            <a:lstStyle/>
            <a:p>
              <a:pPr algn="ctr"/>
              <a:r>
                <a:rPr lang="en-US" altLang="zh-CN" sz="2400" b="1" dirty="0">
                  <a:solidFill>
                    <a:prstClr val="white"/>
                  </a:solidFill>
                  <a:latin typeface="Agency FB" panose="020B0503020202020204" pitchFamily="34" charset="0"/>
                  <a:ea typeface="微软雅黑" panose="020B0503020204020204" pitchFamily="34" charset="-122"/>
                </a:rPr>
                <a:t>04</a:t>
              </a:r>
              <a:endParaRPr lang="zh-CN" altLang="en-US" sz="2400" b="1" dirty="0">
                <a:solidFill>
                  <a:prstClr val="white"/>
                </a:solidFill>
                <a:latin typeface="Agency FB" panose="020B0503020202020204" pitchFamily="34" charset="0"/>
                <a:ea typeface="微软雅黑" panose="020B0503020204020204" pitchFamily="34" charset="-122"/>
              </a:endParaRPr>
            </a:p>
          </p:txBody>
        </p:sp>
      </p:grpSp>
      <p:sp>
        <p:nvSpPr>
          <p:cNvPr id="30" name="文本框 29"/>
          <p:cNvSpPr txBox="1"/>
          <p:nvPr/>
        </p:nvSpPr>
        <p:spPr>
          <a:xfrm>
            <a:off x="6446814" y="559482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2301019" y="2514125"/>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197005" y="4536973"/>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9319174" y="3472196"/>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4906320" y="307031"/>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输入标题</a:t>
            </a:r>
            <a:endParaRPr lang="zh-CN" altLang="en-US" sz="4400" b="1" dirty="0">
              <a:solidFill>
                <a:srgbClr val="193860"/>
              </a:solidFill>
              <a:latin typeface="幼圆" panose="02010509060101010101" pitchFamily="49" charset="-122"/>
              <a:ea typeface="幼圆" panose="02010509060101010101" pitchFamily="49" charset="-122"/>
            </a:endParaRPr>
          </a:p>
        </p:txBody>
      </p:sp>
    </p:spTree>
    <p:extLst>
      <p:ext uri="{BB962C8B-B14F-4D97-AF65-F5344CB8AC3E}">
        <p14:creationId xmlns="" xmlns:p14="http://schemas.microsoft.com/office/powerpoint/2010/main" val="2835199817"/>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grpId="0" nodeType="withEffect">
                                  <p:stCondLst>
                                    <p:cond delay="750"/>
                                  </p:stCondLst>
                                  <p:childTnLst>
                                    <p:set>
                                      <p:cBhvr>
                                        <p:cTn id="15" dur="1" fill="hold">
                                          <p:stCondLst>
                                            <p:cond delay="0"/>
                                          </p:stCondLst>
                                        </p:cTn>
                                        <p:tgtEl>
                                          <p:spTgt spid="30"/>
                                        </p:tgtEl>
                                        <p:attrNameLst>
                                          <p:attrName>style.visibility</p:attrName>
                                        </p:attrNameLst>
                                      </p:cBhvr>
                                      <p:to>
                                        <p:strVal val="visible"/>
                                      </p:to>
                                    </p:set>
                                    <p:animEffect transition="in" filter="fade">
                                      <p:cBhvr>
                                        <p:cTn id="16"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p:bldP spid="3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Oval 21"/>
          <p:cNvSpPr>
            <a:spLocks noChangeArrowheads="1"/>
          </p:cNvSpPr>
          <p:nvPr/>
        </p:nvSpPr>
        <p:spPr bwMode="auto">
          <a:xfrm>
            <a:off x="7287744" y="1948669"/>
            <a:ext cx="502134" cy="504462"/>
          </a:xfrm>
          <a:prstGeom prst="ellipse">
            <a:avLst/>
          </a:prstGeom>
          <a:solidFill>
            <a:srgbClr val="527FA9"/>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Oval 21"/>
          <p:cNvSpPr>
            <a:spLocks noChangeArrowheads="1"/>
          </p:cNvSpPr>
          <p:nvPr/>
        </p:nvSpPr>
        <p:spPr bwMode="auto">
          <a:xfrm>
            <a:off x="7287744" y="3164190"/>
            <a:ext cx="502134" cy="504462"/>
          </a:xfrm>
          <a:prstGeom prst="ellipse">
            <a:avLst/>
          </a:prstGeom>
          <a:solidFill>
            <a:srgbClr val="193860"/>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Oval 21"/>
          <p:cNvSpPr>
            <a:spLocks noChangeArrowheads="1"/>
          </p:cNvSpPr>
          <p:nvPr/>
        </p:nvSpPr>
        <p:spPr bwMode="auto">
          <a:xfrm>
            <a:off x="7287744" y="4373709"/>
            <a:ext cx="502134" cy="504462"/>
          </a:xfrm>
          <a:prstGeom prst="ellipse">
            <a:avLst/>
          </a:prstGeom>
          <a:solidFill>
            <a:srgbClr val="527FA9"/>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Oval 21"/>
          <p:cNvSpPr>
            <a:spLocks noChangeArrowheads="1"/>
          </p:cNvSpPr>
          <p:nvPr/>
        </p:nvSpPr>
        <p:spPr bwMode="auto">
          <a:xfrm>
            <a:off x="7287744" y="5591397"/>
            <a:ext cx="502134" cy="504462"/>
          </a:xfrm>
          <a:prstGeom prst="ellipse">
            <a:avLst/>
          </a:prstGeom>
          <a:solidFill>
            <a:srgbClr val="193860"/>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304800" y="1695448"/>
            <a:ext cx="4968178" cy="1447800"/>
            <a:chOff x="304800" y="1390650"/>
            <a:chExt cx="4968178" cy="1447800"/>
          </a:xfrm>
        </p:grpSpPr>
        <p:sp>
          <p:nvSpPr>
            <p:cNvPr id="19" name="任意多边形 18"/>
            <p:cNvSpPr/>
            <p:nvPr/>
          </p:nvSpPr>
          <p:spPr>
            <a:xfrm>
              <a:off x="304800" y="1390650"/>
              <a:ext cx="4968178" cy="1447800"/>
            </a:xfrm>
            <a:custGeom>
              <a:avLst/>
              <a:gdLst>
                <a:gd name="connsiteX0" fmla="*/ 3390900 w 4968178"/>
                <a:gd name="connsiteY0" fmla="*/ 0 h 1447800"/>
                <a:gd name="connsiteX1" fmla="*/ 4968178 w 4968178"/>
                <a:gd name="connsiteY1" fmla="*/ 1447800 h 1447800"/>
                <a:gd name="connsiteX2" fmla="*/ 0 w 4968178"/>
                <a:gd name="connsiteY2" fmla="*/ 1447800 h 1447800"/>
                <a:gd name="connsiteX3" fmla="*/ 0 w 4968178"/>
                <a:gd name="connsiteY3" fmla="*/ 561975 h 1447800"/>
                <a:gd name="connsiteX4" fmla="*/ 3390900 w 4968178"/>
                <a:gd name="connsiteY4" fmla="*/ 561975 h 1447800"/>
                <a:gd name="connsiteX5" fmla="*/ 3390900 w 4968178"/>
                <a:gd name="connsiteY5" fmla="*/ 0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178" h="1447800">
                  <a:moveTo>
                    <a:pt x="3390900" y="0"/>
                  </a:moveTo>
                  <a:lnTo>
                    <a:pt x="4968178" y="1447800"/>
                  </a:lnTo>
                  <a:lnTo>
                    <a:pt x="0" y="1447800"/>
                  </a:lnTo>
                  <a:lnTo>
                    <a:pt x="0" y="561975"/>
                  </a:lnTo>
                  <a:lnTo>
                    <a:pt x="3390900" y="561975"/>
                  </a:lnTo>
                  <a:lnTo>
                    <a:pt x="3390900" y="0"/>
                  </a:lnTo>
                  <a:close/>
                </a:path>
              </a:pathLst>
            </a:cu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平行四边形 19"/>
            <p:cNvSpPr/>
            <p:nvPr/>
          </p:nvSpPr>
          <p:spPr>
            <a:xfrm>
              <a:off x="1076260" y="1952625"/>
              <a:ext cx="1571625" cy="876300"/>
            </a:xfrm>
            <a:prstGeom prst="parallelogram">
              <a:avLst>
                <a:gd name="adj" fmla="val 56915"/>
              </a:avLst>
            </a:pr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590543" y="2148334"/>
              <a:ext cx="543058" cy="646331"/>
            </a:xfrm>
            <a:prstGeom prst="rect">
              <a:avLst/>
            </a:prstGeom>
          </p:spPr>
          <p:txBody>
            <a:bodyPr wrap="square">
              <a:spAutoFit/>
            </a:bodyPr>
            <a:lstStyle/>
            <a:p>
              <a:pPr algn="ctr"/>
              <a:r>
                <a:rPr lang="en-US" altLang="zh-CN" sz="3600" b="1" dirty="0">
                  <a:solidFill>
                    <a:schemeClr val="tx1">
                      <a:lumMod val="65000"/>
                      <a:lumOff val="35000"/>
                    </a:schemeClr>
                  </a:solidFill>
                  <a:latin typeface="Agency FB" panose="020B0503020202020204" pitchFamily="34" charset="0"/>
                  <a:ea typeface="微软雅黑" panose="020B0503020204020204" pitchFamily="34" charset="-122"/>
                </a:rPr>
                <a:t>01</a:t>
              </a:r>
              <a:endParaRPr lang="zh-CN" altLang="en-US" sz="36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grpSp>
        <p:nvGrpSpPr>
          <p:cNvPr id="22" name="组合 21"/>
          <p:cNvGrpSpPr/>
          <p:nvPr/>
        </p:nvGrpSpPr>
        <p:grpSpPr>
          <a:xfrm>
            <a:off x="304801" y="3206279"/>
            <a:ext cx="5896905" cy="789458"/>
            <a:chOff x="304801" y="2901481"/>
            <a:chExt cx="5896905" cy="789458"/>
          </a:xfrm>
        </p:grpSpPr>
        <p:sp>
          <p:nvSpPr>
            <p:cNvPr id="23" name="任意多边形 22"/>
            <p:cNvSpPr/>
            <p:nvPr/>
          </p:nvSpPr>
          <p:spPr>
            <a:xfrm>
              <a:off x="304801" y="2909888"/>
              <a:ext cx="5896905" cy="781051"/>
            </a:xfrm>
            <a:custGeom>
              <a:avLst/>
              <a:gdLst>
                <a:gd name="connsiteX0" fmla="*/ 0 w 5896905"/>
                <a:gd name="connsiteY0" fmla="*/ 0 h 781051"/>
                <a:gd name="connsiteX1" fmla="*/ 5046004 w 5896905"/>
                <a:gd name="connsiteY1" fmla="*/ 0 h 781051"/>
                <a:gd name="connsiteX2" fmla="*/ 5896905 w 5896905"/>
                <a:gd name="connsiteY2" fmla="*/ 781051 h 781051"/>
                <a:gd name="connsiteX3" fmla="*/ 0 w 5896905"/>
                <a:gd name="connsiteY3" fmla="*/ 781051 h 781051"/>
                <a:gd name="connsiteX4" fmla="*/ 0 w 5896905"/>
                <a:gd name="connsiteY4" fmla="*/ 0 h 7810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96905" h="781051">
                  <a:moveTo>
                    <a:pt x="0" y="0"/>
                  </a:moveTo>
                  <a:lnTo>
                    <a:pt x="5046004" y="0"/>
                  </a:lnTo>
                  <a:lnTo>
                    <a:pt x="5896905" y="781051"/>
                  </a:lnTo>
                  <a:lnTo>
                    <a:pt x="0" y="781051"/>
                  </a:lnTo>
                  <a:lnTo>
                    <a:pt x="0" y="0"/>
                  </a:lnTo>
                  <a:close/>
                </a:path>
              </a:pathLst>
            </a:cu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平行四边形 23"/>
            <p:cNvSpPr/>
            <p:nvPr/>
          </p:nvSpPr>
          <p:spPr>
            <a:xfrm>
              <a:off x="1076260" y="2901481"/>
              <a:ext cx="1571625" cy="776289"/>
            </a:xfrm>
            <a:prstGeom prst="parallelogram">
              <a:avLst>
                <a:gd name="adj" fmla="val 56915"/>
              </a:avLst>
            </a:pr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1415543" y="2974454"/>
              <a:ext cx="893056" cy="646331"/>
            </a:xfrm>
            <a:prstGeom prst="rect">
              <a:avLst/>
            </a:prstGeom>
          </p:spPr>
          <p:txBody>
            <a:bodyPr wrap="square">
              <a:spAutoFit/>
            </a:bodyPr>
            <a:lstStyle/>
            <a:p>
              <a:pPr algn="ctr"/>
              <a:r>
                <a:rPr lang="en-US" altLang="zh-CN" sz="3600" b="1" dirty="0" smtClean="0">
                  <a:solidFill>
                    <a:schemeClr val="tx1">
                      <a:lumMod val="65000"/>
                      <a:lumOff val="35000"/>
                    </a:schemeClr>
                  </a:solidFill>
                  <a:latin typeface="Agency FB" panose="020B0503020202020204" pitchFamily="34" charset="0"/>
                  <a:ea typeface="微软雅黑" panose="020B0503020204020204" pitchFamily="34" charset="-122"/>
                </a:rPr>
                <a:t>02</a:t>
              </a:r>
              <a:endParaRPr lang="zh-CN" altLang="en-US" sz="36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grpSp>
        <p:nvGrpSpPr>
          <p:cNvPr id="26" name="组合 25"/>
          <p:cNvGrpSpPr/>
          <p:nvPr/>
        </p:nvGrpSpPr>
        <p:grpSpPr>
          <a:xfrm>
            <a:off x="304801" y="4067173"/>
            <a:ext cx="5912109" cy="798984"/>
            <a:chOff x="304801" y="3762375"/>
            <a:chExt cx="5912109" cy="798984"/>
          </a:xfrm>
        </p:grpSpPr>
        <p:sp>
          <p:nvSpPr>
            <p:cNvPr id="27" name="任意多边形 26"/>
            <p:cNvSpPr/>
            <p:nvPr/>
          </p:nvSpPr>
          <p:spPr>
            <a:xfrm>
              <a:off x="304801" y="3762375"/>
              <a:ext cx="5912109" cy="798984"/>
            </a:xfrm>
            <a:custGeom>
              <a:avLst/>
              <a:gdLst>
                <a:gd name="connsiteX0" fmla="*/ 0 w 5912109"/>
                <a:gd name="connsiteY0" fmla="*/ 0 h 798984"/>
                <a:gd name="connsiteX1" fmla="*/ 5912109 w 5912109"/>
                <a:gd name="connsiteY1" fmla="*/ 0 h 798984"/>
                <a:gd name="connsiteX2" fmla="*/ 5031596 w 5912109"/>
                <a:gd name="connsiteY2" fmla="*/ 798984 h 798984"/>
                <a:gd name="connsiteX3" fmla="*/ 0 w 5912109"/>
                <a:gd name="connsiteY3" fmla="*/ 798984 h 798984"/>
                <a:gd name="connsiteX4" fmla="*/ 0 w 5912109"/>
                <a:gd name="connsiteY4" fmla="*/ 0 h 798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2109" h="798984">
                  <a:moveTo>
                    <a:pt x="0" y="0"/>
                  </a:moveTo>
                  <a:lnTo>
                    <a:pt x="5912109" y="0"/>
                  </a:lnTo>
                  <a:lnTo>
                    <a:pt x="5031596" y="798984"/>
                  </a:lnTo>
                  <a:lnTo>
                    <a:pt x="0" y="798984"/>
                  </a:lnTo>
                  <a:lnTo>
                    <a:pt x="0" y="0"/>
                  </a:lnTo>
                  <a:close/>
                </a:path>
              </a:pathLst>
            </a:cu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平行四边形 27"/>
            <p:cNvSpPr/>
            <p:nvPr/>
          </p:nvSpPr>
          <p:spPr>
            <a:xfrm>
              <a:off x="1076260" y="3767136"/>
              <a:ext cx="1571625" cy="785814"/>
            </a:xfrm>
            <a:prstGeom prst="parallelogram">
              <a:avLst>
                <a:gd name="adj" fmla="val 56915"/>
              </a:avLst>
            </a:pr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1415543" y="3847382"/>
              <a:ext cx="893056" cy="646331"/>
            </a:xfrm>
            <a:prstGeom prst="rect">
              <a:avLst/>
            </a:prstGeom>
          </p:spPr>
          <p:txBody>
            <a:bodyPr wrap="square">
              <a:spAutoFit/>
            </a:bodyPr>
            <a:lstStyle/>
            <a:p>
              <a:pPr algn="ctr"/>
              <a:r>
                <a:rPr lang="en-US" altLang="zh-CN" sz="3600" b="1" dirty="0" smtClean="0">
                  <a:solidFill>
                    <a:schemeClr val="tx1">
                      <a:lumMod val="65000"/>
                      <a:lumOff val="35000"/>
                    </a:schemeClr>
                  </a:solidFill>
                  <a:latin typeface="Agency FB" panose="020B0503020202020204" pitchFamily="34" charset="0"/>
                  <a:ea typeface="微软雅黑" panose="020B0503020204020204" pitchFamily="34" charset="-122"/>
                </a:rPr>
                <a:t>03</a:t>
              </a:r>
              <a:endParaRPr lang="zh-CN" altLang="en-US" sz="36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grpSp>
        <p:nvGrpSpPr>
          <p:cNvPr id="30" name="组合 29"/>
          <p:cNvGrpSpPr/>
          <p:nvPr/>
        </p:nvGrpSpPr>
        <p:grpSpPr>
          <a:xfrm>
            <a:off x="304801" y="4930305"/>
            <a:ext cx="4952870" cy="1441919"/>
            <a:chOff x="304801" y="4625507"/>
            <a:chExt cx="4952870" cy="1441919"/>
          </a:xfrm>
        </p:grpSpPr>
        <p:sp>
          <p:nvSpPr>
            <p:cNvPr id="31" name="任意多边形 30"/>
            <p:cNvSpPr/>
            <p:nvPr/>
          </p:nvSpPr>
          <p:spPr>
            <a:xfrm>
              <a:off x="304801" y="4632797"/>
              <a:ext cx="4952870" cy="1434629"/>
            </a:xfrm>
            <a:custGeom>
              <a:avLst/>
              <a:gdLst>
                <a:gd name="connsiteX0" fmla="*/ 0 w 4952870"/>
                <a:gd name="connsiteY0" fmla="*/ 0 h 1434629"/>
                <a:gd name="connsiteX1" fmla="*/ 4952870 w 4952870"/>
                <a:gd name="connsiteY1" fmla="*/ 0 h 1434629"/>
                <a:gd name="connsiteX2" fmla="*/ 3371850 w 4952870"/>
                <a:gd name="connsiteY2" fmla="*/ 1434629 h 1434629"/>
                <a:gd name="connsiteX3" fmla="*/ 3371850 w 4952870"/>
                <a:gd name="connsiteY3" fmla="*/ 882179 h 1434629"/>
                <a:gd name="connsiteX4" fmla="*/ 0 w 4952870"/>
                <a:gd name="connsiteY4" fmla="*/ 872654 h 1434629"/>
                <a:gd name="connsiteX5" fmla="*/ 0 w 4952870"/>
                <a:gd name="connsiteY5" fmla="*/ 0 h 143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52870" h="1434629">
                  <a:moveTo>
                    <a:pt x="0" y="0"/>
                  </a:moveTo>
                  <a:lnTo>
                    <a:pt x="4952870" y="0"/>
                  </a:lnTo>
                  <a:lnTo>
                    <a:pt x="3371850" y="1434629"/>
                  </a:lnTo>
                  <a:lnTo>
                    <a:pt x="3371850" y="882179"/>
                  </a:lnTo>
                  <a:lnTo>
                    <a:pt x="0" y="872654"/>
                  </a:lnTo>
                  <a:lnTo>
                    <a:pt x="0" y="0"/>
                  </a:lnTo>
                  <a:close/>
                </a:path>
              </a:pathLst>
            </a:cu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p:cNvSpPr/>
            <p:nvPr/>
          </p:nvSpPr>
          <p:spPr>
            <a:xfrm>
              <a:off x="1076260" y="4625507"/>
              <a:ext cx="1704976" cy="862014"/>
            </a:xfrm>
            <a:prstGeom prst="parallelogram">
              <a:avLst>
                <a:gd name="adj" fmla="val 58020"/>
              </a:avLst>
            </a:pr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1482220" y="4733348"/>
              <a:ext cx="893056" cy="646331"/>
            </a:xfrm>
            <a:prstGeom prst="rect">
              <a:avLst/>
            </a:prstGeom>
          </p:spPr>
          <p:txBody>
            <a:bodyPr wrap="square">
              <a:spAutoFit/>
            </a:bodyPr>
            <a:lstStyle/>
            <a:p>
              <a:pPr algn="ctr"/>
              <a:r>
                <a:rPr lang="en-US" altLang="zh-CN" sz="3600" b="1" dirty="0" smtClean="0">
                  <a:solidFill>
                    <a:schemeClr val="tx1">
                      <a:lumMod val="65000"/>
                      <a:lumOff val="35000"/>
                    </a:schemeClr>
                  </a:solidFill>
                  <a:latin typeface="Agency FB" panose="020B0503020202020204" pitchFamily="34" charset="0"/>
                  <a:ea typeface="微软雅黑" panose="020B0503020204020204" pitchFamily="34" charset="-122"/>
                </a:rPr>
                <a:t>04</a:t>
              </a:r>
              <a:endParaRPr lang="zh-CN" altLang="en-US" sz="36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sp>
        <p:nvSpPr>
          <p:cNvPr id="34" name="文本框 33"/>
          <p:cNvSpPr txBox="1"/>
          <p:nvPr/>
        </p:nvSpPr>
        <p:spPr>
          <a:xfrm>
            <a:off x="8257540" y="5400970"/>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8257540" y="1899220"/>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8257540" y="4262875"/>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8257540" y="3111825"/>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4906320" y="307031"/>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输入标题</a:t>
            </a:r>
            <a:endParaRPr lang="zh-CN" altLang="en-US" sz="4400" b="1" dirty="0">
              <a:solidFill>
                <a:srgbClr val="193860"/>
              </a:solidFill>
              <a:latin typeface="幼圆" panose="02010509060101010101" pitchFamily="49" charset="-122"/>
              <a:ea typeface="幼圆" panose="02010509060101010101" pitchFamily="49" charset="-122"/>
            </a:endParaRPr>
          </a:p>
        </p:txBody>
      </p:sp>
    </p:spTree>
    <p:extLst>
      <p:ext uri="{BB962C8B-B14F-4D97-AF65-F5344CB8AC3E}">
        <p14:creationId xmlns="" xmlns:p14="http://schemas.microsoft.com/office/powerpoint/2010/main" val="379311496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2800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750" fill="hold"/>
                                        <p:tgtEl>
                                          <p:spTgt spid="18"/>
                                        </p:tgtEl>
                                        <p:attrNameLst>
                                          <p:attrName>ppt_x</p:attrName>
                                        </p:attrNameLst>
                                      </p:cBhvr>
                                      <p:tavLst>
                                        <p:tav tm="0">
                                          <p:val>
                                            <p:strVal val="0-#ppt_w/2"/>
                                          </p:val>
                                        </p:tav>
                                        <p:tav tm="100000">
                                          <p:val>
                                            <p:strVal val="#ppt_x"/>
                                          </p:val>
                                        </p:tav>
                                      </p:tavLst>
                                    </p:anim>
                                    <p:anim calcmode="lin" valueType="num">
                                      <p:cBhvr additive="base">
                                        <p:cTn id="8" dur="750" fill="hold"/>
                                        <p:tgtEl>
                                          <p:spTgt spid="18"/>
                                        </p:tgtEl>
                                        <p:attrNameLst>
                                          <p:attrName>ppt_y</p:attrName>
                                        </p:attrNameLst>
                                      </p:cBhvr>
                                      <p:tavLst>
                                        <p:tav tm="0">
                                          <p:val>
                                            <p:strVal val="#ppt_y"/>
                                          </p:val>
                                        </p:tav>
                                        <p:tav tm="100000">
                                          <p:val>
                                            <p:strVal val="#ppt_y"/>
                                          </p:val>
                                        </p:tav>
                                      </p:tavLst>
                                    </p:anim>
                                  </p:childTnLst>
                                </p:cTn>
                              </p:par>
                              <p:par>
                                <p:cTn id="9" presetID="2" presetClass="entr" presetSubtype="8" decel="28000" fill="hold" nodeType="withEffect">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750" fill="hold"/>
                                        <p:tgtEl>
                                          <p:spTgt spid="22"/>
                                        </p:tgtEl>
                                        <p:attrNameLst>
                                          <p:attrName>ppt_x</p:attrName>
                                        </p:attrNameLst>
                                      </p:cBhvr>
                                      <p:tavLst>
                                        <p:tav tm="0">
                                          <p:val>
                                            <p:strVal val="0-#ppt_w/2"/>
                                          </p:val>
                                        </p:tav>
                                        <p:tav tm="100000">
                                          <p:val>
                                            <p:strVal val="#ppt_x"/>
                                          </p:val>
                                        </p:tav>
                                      </p:tavLst>
                                    </p:anim>
                                    <p:anim calcmode="lin" valueType="num">
                                      <p:cBhvr additive="base">
                                        <p:cTn id="12" dur="75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8" decel="28000" fill="hold"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750" fill="hold"/>
                                        <p:tgtEl>
                                          <p:spTgt spid="26"/>
                                        </p:tgtEl>
                                        <p:attrNameLst>
                                          <p:attrName>ppt_x</p:attrName>
                                        </p:attrNameLst>
                                      </p:cBhvr>
                                      <p:tavLst>
                                        <p:tav tm="0">
                                          <p:val>
                                            <p:strVal val="0-#ppt_w/2"/>
                                          </p:val>
                                        </p:tav>
                                        <p:tav tm="100000">
                                          <p:val>
                                            <p:strVal val="#ppt_x"/>
                                          </p:val>
                                        </p:tav>
                                      </p:tavLst>
                                    </p:anim>
                                    <p:anim calcmode="lin" valueType="num">
                                      <p:cBhvr additive="base">
                                        <p:cTn id="16" dur="750" fill="hold"/>
                                        <p:tgtEl>
                                          <p:spTgt spid="26"/>
                                        </p:tgtEl>
                                        <p:attrNameLst>
                                          <p:attrName>ppt_y</p:attrName>
                                        </p:attrNameLst>
                                      </p:cBhvr>
                                      <p:tavLst>
                                        <p:tav tm="0">
                                          <p:val>
                                            <p:strVal val="#ppt_y"/>
                                          </p:val>
                                        </p:tav>
                                        <p:tav tm="100000">
                                          <p:val>
                                            <p:strVal val="#ppt_y"/>
                                          </p:val>
                                        </p:tav>
                                      </p:tavLst>
                                    </p:anim>
                                  </p:childTnLst>
                                </p:cTn>
                              </p:par>
                              <p:par>
                                <p:cTn id="17" presetID="2" presetClass="entr" presetSubtype="8" decel="28000" fill="hold" nodeType="withEffect">
                                  <p:stCondLst>
                                    <p:cond delay="75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750" fill="hold"/>
                                        <p:tgtEl>
                                          <p:spTgt spid="30"/>
                                        </p:tgtEl>
                                        <p:attrNameLst>
                                          <p:attrName>ppt_x</p:attrName>
                                        </p:attrNameLst>
                                      </p:cBhvr>
                                      <p:tavLst>
                                        <p:tav tm="0">
                                          <p:val>
                                            <p:strVal val="0-#ppt_w/2"/>
                                          </p:val>
                                        </p:tav>
                                        <p:tav tm="100000">
                                          <p:val>
                                            <p:strVal val="#ppt_x"/>
                                          </p:val>
                                        </p:tav>
                                      </p:tavLst>
                                    </p:anim>
                                    <p:anim calcmode="lin" valueType="num">
                                      <p:cBhvr additive="base">
                                        <p:cTn id="20" dur="750" fill="hold"/>
                                        <p:tgtEl>
                                          <p:spTgt spid="30"/>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p:cTn id="29" dur="500" fill="hold"/>
                                        <p:tgtEl>
                                          <p:spTgt spid="15"/>
                                        </p:tgtEl>
                                        <p:attrNameLst>
                                          <p:attrName>ppt_w</p:attrName>
                                        </p:attrNameLst>
                                      </p:cBhvr>
                                      <p:tavLst>
                                        <p:tav tm="0">
                                          <p:val>
                                            <p:fltVal val="0"/>
                                          </p:val>
                                        </p:tav>
                                        <p:tav tm="100000">
                                          <p:val>
                                            <p:strVal val="#ppt_w"/>
                                          </p:val>
                                        </p:tav>
                                      </p:tavLst>
                                    </p:anim>
                                    <p:anim calcmode="lin" valueType="num">
                                      <p:cBhvr>
                                        <p:cTn id="30" dur="500" fill="hold"/>
                                        <p:tgtEl>
                                          <p:spTgt spid="15"/>
                                        </p:tgtEl>
                                        <p:attrNameLst>
                                          <p:attrName>ppt_h</p:attrName>
                                        </p:attrNameLst>
                                      </p:cBhvr>
                                      <p:tavLst>
                                        <p:tav tm="0">
                                          <p:val>
                                            <p:fltVal val="0"/>
                                          </p:val>
                                        </p:tav>
                                        <p:tav tm="100000">
                                          <p:val>
                                            <p:strVal val="#ppt_h"/>
                                          </p:val>
                                        </p:tav>
                                      </p:tavLst>
                                    </p:anim>
                                    <p:animEffect transition="in" filter="fade">
                                      <p:cBhvr>
                                        <p:cTn id="31" dur="500"/>
                                        <p:tgtEl>
                                          <p:spTgt spid="15"/>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p:cTn id="34" dur="500" fill="hold"/>
                                        <p:tgtEl>
                                          <p:spTgt spid="16"/>
                                        </p:tgtEl>
                                        <p:attrNameLst>
                                          <p:attrName>ppt_w</p:attrName>
                                        </p:attrNameLst>
                                      </p:cBhvr>
                                      <p:tavLst>
                                        <p:tav tm="0">
                                          <p:val>
                                            <p:fltVal val="0"/>
                                          </p:val>
                                        </p:tav>
                                        <p:tav tm="100000">
                                          <p:val>
                                            <p:strVal val="#ppt_w"/>
                                          </p:val>
                                        </p:tav>
                                      </p:tavLst>
                                    </p:anim>
                                    <p:anim calcmode="lin" valueType="num">
                                      <p:cBhvr>
                                        <p:cTn id="35" dur="500" fill="hold"/>
                                        <p:tgtEl>
                                          <p:spTgt spid="16"/>
                                        </p:tgtEl>
                                        <p:attrNameLst>
                                          <p:attrName>ppt_h</p:attrName>
                                        </p:attrNameLst>
                                      </p:cBhvr>
                                      <p:tavLst>
                                        <p:tav tm="0">
                                          <p:val>
                                            <p:fltVal val="0"/>
                                          </p:val>
                                        </p:tav>
                                        <p:tav tm="100000">
                                          <p:val>
                                            <p:strVal val="#ppt_h"/>
                                          </p:val>
                                        </p:tav>
                                      </p:tavLst>
                                    </p:anim>
                                    <p:animEffect transition="in" filter="fade">
                                      <p:cBhvr>
                                        <p:cTn id="36" dur="500"/>
                                        <p:tgtEl>
                                          <p:spTgt spid="16"/>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p:cTn id="39" dur="500" fill="hold"/>
                                        <p:tgtEl>
                                          <p:spTgt spid="17"/>
                                        </p:tgtEl>
                                        <p:attrNameLst>
                                          <p:attrName>ppt_w</p:attrName>
                                        </p:attrNameLst>
                                      </p:cBhvr>
                                      <p:tavLst>
                                        <p:tav tm="0">
                                          <p:val>
                                            <p:fltVal val="0"/>
                                          </p:val>
                                        </p:tav>
                                        <p:tav tm="100000">
                                          <p:val>
                                            <p:strVal val="#ppt_w"/>
                                          </p:val>
                                        </p:tav>
                                      </p:tavLst>
                                    </p:anim>
                                    <p:anim calcmode="lin" valueType="num">
                                      <p:cBhvr>
                                        <p:cTn id="40" dur="500" fill="hold"/>
                                        <p:tgtEl>
                                          <p:spTgt spid="17"/>
                                        </p:tgtEl>
                                        <p:attrNameLst>
                                          <p:attrName>ppt_h</p:attrName>
                                        </p:attrNameLst>
                                      </p:cBhvr>
                                      <p:tavLst>
                                        <p:tav tm="0">
                                          <p:val>
                                            <p:fltVal val="0"/>
                                          </p:val>
                                        </p:tav>
                                        <p:tav tm="100000">
                                          <p:val>
                                            <p:strVal val="#ppt_h"/>
                                          </p:val>
                                        </p:tav>
                                      </p:tavLst>
                                    </p:anim>
                                    <p:animEffect transition="in" filter="fade">
                                      <p:cBhvr>
                                        <p:cTn id="41" dur="500"/>
                                        <p:tgtEl>
                                          <p:spTgt spid="17"/>
                                        </p:tgtEl>
                                      </p:cBhvr>
                                    </p:animEffect>
                                  </p:childTnLst>
                                </p:cTn>
                              </p:par>
                            </p:childTnLst>
                          </p:cTn>
                        </p:par>
                        <p:par>
                          <p:cTn id="42" fill="hold">
                            <p:stCondLst>
                              <p:cond delay="2000"/>
                            </p:stCondLst>
                            <p:childTnLst>
                              <p:par>
                                <p:cTn id="43" presetID="10" presetClass="entr" presetSubtype="0" fill="hold" grpId="0" nodeType="after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fade">
                                      <p:cBhvr>
                                        <p:cTn id="45" dur="500"/>
                                        <p:tgtEl>
                                          <p:spTgt spid="35"/>
                                        </p:tgtEl>
                                      </p:cBhvr>
                                    </p:animEffect>
                                  </p:childTnLst>
                                </p:cTn>
                              </p:par>
                              <p:par>
                                <p:cTn id="46" presetID="10" presetClass="entr" presetSubtype="0" fill="hold" grpId="0" nodeType="withEffect">
                                  <p:stCondLst>
                                    <p:cond delay="250"/>
                                  </p:stCondLst>
                                  <p:childTnLst>
                                    <p:set>
                                      <p:cBhvr>
                                        <p:cTn id="47" dur="1" fill="hold">
                                          <p:stCondLst>
                                            <p:cond delay="0"/>
                                          </p:stCondLst>
                                        </p:cTn>
                                        <p:tgtEl>
                                          <p:spTgt spid="37"/>
                                        </p:tgtEl>
                                        <p:attrNameLst>
                                          <p:attrName>style.visibility</p:attrName>
                                        </p:attrNameLst>
                                      </p:cBhvr>
                                      <p:to>
                                        <p:strVal val="visible"/>
                                      </p:to>
                                    </p:set>
                                    <p:animEffect transition="in" filter="fade">
                                      <p:cBhvr>
                                        <p:cTn id="48" dur="500"/>
                                        <p:tgtEl>
                                          <p:spTgt spid="37"/>
                                        </p:tgtEl>
                                      </p:cBhvr>
                                    </p:animEffect>
                                  </p:childTnLst>
                                </p:cTn>
                              </p:par>
                              <p:par>
                                <p:cTn id="49" presetID="10" presetClass="entr" presetSubtype="0" fill="hold" grpId="0" nodeType="withEffect">
                                  <p:stCondLst>
                                    <p:cond delay="500"/>
                                  </p:stCondLst>
                                  <p:childTnLst>
                                    <p:set>
                                      <p:cBhvr>
                                        <p:cTn id="50" dur="1" fill="hold">
                                          <p:stCondLst>
                                            <p:cond delay="0"/>
                                          </p:stCondLst>
                                        </p:cTn>
                                        <p:tgtEl>
                                          <p:spTgt spid="36"/>
                                        </p:tgtEl>
                                        <p:attrNameLst>
                                          <p:attrName>style.visibility</p:attrName>
                                        </p:attrNameLst>
                                      </p:cBhvr>
                                      <p:to>
                                        <p:strVal val="visible"/>
                                      </p:to>
                                    </p:set>
                                    <p:animEffect transition="in" filter="fade">
                                      <p:cBhvr>
                                        <p:cTn id="51" dur="500"/>
                                        <p:tgtEl>
                                          <p:spTgt spid="36"/>
                                        </p:tgtEl>
                                      </p:cBhvr>
                                    </p:animEffect>
                                  </p:childTnLst>
                                </p:cTn>
                              </p:par>
                              <p:par>
                                <p:cTn id="52" presetID="10" presetClass="entr" presetSubtype="0" fill="hold" grpId="0" nodeType="withEffect">
                                  <p:stCondLst>
                                    <p:cond delay="750"/>
                                  </p:stCondLst>
                                  <p:childTnLst>
                                    <p:set>
                                      <p:cBhvr>
                                        <p:cTn id="53" dur="1" fill="hold">
                                          <p:stCondLst>
                                            <p:cond delay="0"/>
                                          </p:stCondLst>
                                        </p:cTn>
                                        <p:tgtEl>
                                          <p:spTgt spid="34"/>
                                        </p:tgtEl>
                                        <p:attrNameLst>
                                          <p:attrName>style.visibility</p:attrName>
                                        </p:attrNameLst>
                                      </p:cBhvr>
                                      <p:to>
                                        <p:strVal val="visible"/>
                                      </p:to>
                                    </p:set>
                                    <p:animEffect transition="in" filter="fade">
                                      <p:cBhvr>
                                        <p:cTn id="5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5" grpId="0" animBg="1"/>
      <p:bldP spid="16" grpId="0" animBg="1"/>
      <p:bldP spid="17" grpId="0" animBg="1"/>
      <p:bldP spid="34" grpId="0"/>
      <p:bldP spid="35" grpId="0"/>
      <p:bldP spid="36" grpId="0"/>
      <p:bldP spid="3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V="1">
            <a:off x="-968991" y="968451"/>
            <a:ext cx="7759037" cy="4365941"/>
          </a:xfrm>
          <a:prstGeom prst="rect">
            <a:avLst/>
          </a:prstGeom>
        </p:spPr>
      </p:pic>
      <p:sp>
        <p:nvSpPr>
          <p:cNvPr id="4" name="圆角矩形 3"/>
          <p:cNvSpPr>
            <a:spLocks noChangeAspect="1"/>
          </p:cNvSpPr>
          <p:nvPr/>
        </p:nvSpPr>
        <p:spPr>
          <a:xfrm>
            <a:off x="6790046" y="1201301"/>
            <a:ext cx="2895709" cy="2895709"/>
          </a:xfrm>
          <a:prstGeom prst="roundRect">
            <a:avLst/>
          </a:prstGeom>
          <a:solidFill>
            <a:srgbClr val="FFFFFF"/>
          </a:solidFill>
          <a:ln w="635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9685755" y="-442510"/>
            <a:ext cx="7759037" cy="4365941"/>
          </a:xfrm>
          <a:prstGeom prst="rect">
            <a:avLst/>
          </a:prstGeom>
        </p:spPr>
      </p:pic>
      <p:sp>
        <p:nvSpPr>
          <p:cNvPr id="6" name="文本框 5"/>
          <p:cNvSpPr txBox="1"/>
          <p:nvPr/>
        </p:nvSpPr>
        <p:spPr>
          <a:xfrm>
            <a:off x="6292496" y="5074565"/>
            <a:ext cx="3890809" cy="1200329"/>
          </a:xfrm>
          <a:prstGeom prst="rect">
            <a:avLst/>
          </a:prstGeom>
          <a:noFill/>
        </p:spPr>
        <p:txBody>
          <a:bodyPr wrap="none" rtlCol="0">
            <a:spAutoFit/>
          </a:bodyPr>
          <a:lstStyle/>
          <a:p>
            <a:pPr algn="ctr"/>
            <a:r>
              <a:rPr lang="zh-CN" altLang="en-US" sz="7200" b="1" dirty="0" smtClean="0">
                <a:solidFill>
                  <a:srgbClr val="193860"/>
                </a:solidFill>
                <a:latin typeface="幼圆" panose="02010509060101010101" pitchFamily="49" charset="-122"/>
                <a:ea typeface="幼圆" panose="02010509060101010101" pitchFamily="49" charset="-122"/>
              </a:rPr>
              <a:t>胜任能力</a:t>
            </a:r>
            <a:endParaRPr lang="zh-CN" altLang="en-US" sz="7200" b="1" dirty="0">
              <a:solidFill>
                <a:srgbClr val="193860"/>
              </a:solidFill>
              <a:latin typeface="幼圆" panose="02010509060101010101" pitchFamily="49" charset="-122"/>
              <a:ea typeface="幼圆" panose="02010509060101010101" pitchFamily="49" charset="-122"/>
            </a:endParaRPr>
          </a:p>
        </p:txBody>
      </p:sp>
      <p:sp>
        <p:nvSpPr>
          <p:cNvPr id="7" name="文本框 6"/>
          <p:cNvSpPr txBox="1"/>
          <p:nvPr/>
        </p:nvSpPr>
        <p:spPr>
          <a:xfrm>
            <a:off x="7402373" y="1541159"/>
            <a:ext cx="1824538" cy="2215991"/>
          </a:xfrm>
          <a:prstGeom prst="rect">
            <a:avLst/>
          </a:prstGeom>
          <a:noFill/>
        </p:spPr>
        <p:txBody>
          <a:bodyPr wrap="none" rtlCol="0">
            <a:spAutoFit/>
          </a:bodyPr>
          <a:lstStyle/>
          <a:p>
            <a:r>
              <a:rPr lang="en-US" altLang="zh-CN" sz="13800" b="1" dirty="0" smtClean="0">
                <a:solidFill>
                  <a:srgbClr val="193860"/>
                </a:solidFill>
                <a:latin typeface="Agency FB" panose="020B0503020202020204" pitchFamily="34" charset="0"/>
                <a:ea typeface="微软雅黑" panose="020B0503020204020204" pitchFamily="34" charset="-122"/>
              </a:rPr>
              <a:t>03</a:t>
            </a:r>
            <a:endParaRPr lang="zh-CN" altLang="en-US" sz="13800" b="1" dirty="0">
              <a:solidFill>
                <a:srgbClr val="193860"/>
              </a:solidFill>
              <a:latin typeface="Agency FB" panose="020B0503020202020204" pitchFamily="34" charset="0"/>
              <a:ea typeface="微软雅黑" panose="020B0503020204020204" pitchFamily="34" charset="-122"/>
            </a:endParaRPr>
          </a:p>
        </p:txBody>
      </p:sp>
    </p:spTree>
    <p:extLst>
      <p:ext uri="{BB962C8B-B14F-4D97-AF65-F5344CB8AC3E}">
        <p14:creationId xmlns="" xmlns:p14="http://schemas.microsoft.com/office/powerpoint/2010/main" val="2926768905"/>
      </p:ext>
    </p:extLst>
  </p:cSld>
  <p:clrMapOvr>
    <a:masterClrMapping/>
  </p:clrMapOvr>
  <mc:AlternateContent xmlns:mc="http://schemas.openxmlformats.org/markup-compatibility/2006">
    <mc:Choice xmlns=""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800" decel="100000"/>
                                        <p:tgtEl>
                                          <p:spTgt spid="4"/>
                                        </p:tgtEl>
                                      </p:cBhvr>
                                    </p:animEffect>
                                    <p:anim calcmode="lin" valueType="num">
                                      <p:cBhvr>
                                        <p:cTn id="8" dur="800" decel="100000" fill="hold"/>
                                        <p:tgtEl>
                                          <p:spTgt spid="4"/>
                                        </p:tgtEl>
                                        <p:attrNameLst>
                                          <p:attrName>style.rotation</p:attrName>
                                        </p:attrNameLst>
                                      </p:cBhvr>
                                      <p:tavLst>
                                        <p:tav tm="0">
                                          <p:val>
                                            <p:fltVal val="-90"/>
                                          </p:val>
                                        </p:tav>
                                        <p:tav tm="100000">
                                          <p:val>
                                            <p:fltVal val="0"/>
                                          </p:val>
                                        </p:tav>
                                      </p:tavLst>
                                    </p:anim>
                                    <p:anim calcmode="lin" valueType="num">
                                      <p:cBhvr>
                                        <p:cTn id="9" dur="800" decel="100000" fill="hold"/>
                                        <p:tgtEl>
                                          <p:spTgt spid="4"/>
                                        </p:tgtEl>
                                        <p:attrNameLst>
                                          <p:attrName>ppt_x</p:attrName>
                                        </p:attrNameLst>
                                      </p:cBhvr>
                                      <p:tavLst>
                                        <p:tav tm="0">
                                          <p:val>
                                            <p:strVal val="#ppt_x+0.4"/>
                                          </p:val>
                                        </p:tav>
                                        <p:tav tm="100000">
                                          <p:val>
                                            <p:strVal val="#ppt_x-0.05"/>
                                          </p:val>
                                        </p:tav>
                                      </p:tavLst>
                                    </p:anim>
                                    <p:anim calcmode="lin" valueType="num">
                                      <p:cBhvr>
                                        <p:cTn id="10" dur="800" decel="100000" fill="hold"/>
                                        <p:tgtEl>
                                          <p:spTgt spid="4"/>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4"/>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4"/>
                                        </p:tgtEl>
                                        <p:attrNameLst>
                                          <p:attrName>ppt_y</p:attrName>
                                        </p:attrNameLst>
                                      </p:cBhvr>
                                      <p:tavLst>
                                        <p:tav tm="0">
                                          <p:val>
                                            <p:strVal val="#ppt_y+0.1"/>
                                          </p:val>
                                        </p:tav>
                                        <p:tav tm="100000">
                                          <p:val>
                                            <p:strVal val="#ppt_y"/>
                                          </p:val>
                                        </p:tav>
                                      </p:tavLst>
                                    </p:anim>
                                  </p:childTnLst>
                                </p:cTn>
                              </p:par>
                            </p:childTnLst>
                          </p:cTn>
                        </p:par>
                        <p:par>
                          <p:cTn id="13" fill="hold">
                            <p:stCondLst>
                              <p:cond delay="1000"/>
                            </p:stCondLst>
                            <p:childTnLst>
                              <p:par>
                                <p:cTn id="14" presetID="22" presetClass="entr" presetSubtype="2" fill="hold"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right)">
                                      <p:cBhvr>
                                        <p:cTn id="16" dur="1000"/>
                                        <p:tgtEl>
                                          <p:spTgt spid="3"/>
                                        </p:tgtEl>
                                      </p:cBhvr>
                                    </p:animEffect>
                                  </p:childTnLst>
                                </p:cTn>
                              </p:par>
                              <p:par>
                                <p:cTn id="17" presetID="2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1000"/>
                                        <p:tgtEl>
                                          <p:spTgt spid="5"/>
                                        </p:tgtEl>
                                      </p:cBhvr>
                                    </p:animEffect>
                                  </p:childTnLst>
                                </p:cTn>
                              </p:par>
                            </p:childTnLst>
                          </p:cTn>
                        </p:par>
                        <p:par>
                          <p:cTn id="20" fill="hold">
                            <p:stCondLst>
                              <p:cond delay="2000"/>
                            </p:stCondLst>
                            <p:childTnLst>
                              <p:par>
                                <p:cTn id="21" presetID="56" presetClass="entr" presetSubtype="0" fill="hold" grpId="0" nodeType="afterEffect">
                                  <p:stCondLst>
                                    <p:cond delay="0"/>
                                  </p:stCondLst>
                                  <p:iterate type="lt">
                                    <p:tmPct val="10000"/>
                                  </p:iterate>
                                  <p:childTnLst>
                                    <p:set>
                                      <p:cBhvr>
                                        <p:cTn id="22" dur="1" fill="hold">
                                          <p:stCondLst>
                                            <p:cond delay="0"/>
                                          </p:stCondLst>
                                        </p:cTn>
                                        <p:tgtEl>
                                          <p:spTgt spid="7"/>
                                        </p:tgtEl>
                                        <p:attrNameLst>
                                          <p:attrName>style.visibility</p:attrName>
                                        </p:attrNameLst>
                                      </p:cBhvr>
                                      <p:to>
                                        <p:strVal val="visible"/>
                                      </p:to>
                                    </p:set>
                                    <p:anim by="(-#ppt_w*2)" calcmode="lin" valueType="num">
                                      <p:cBhvr rctx="PPT">
                                        <p:cTn id="23" dur="500" autoRev="1" fill="hold">
                                          <p:stCondLst>
                                            <p:cond delay="0"/>
                                          </p:stCondLst>
                                        </p:cTn>
                                        <p:tgtEl>
                                          <p:spTgt spid="7"/>
                                        </p:tgtEl>
                                        <p:attrNameLst>
                                          <p:attrName>ppt_w</p:attrName>
                                        </p:attrNameLst>
                                      </p:cBhvr>
                                    </p:anim>
                                    <p:anim by="(#ppt_w*0.50)" calcmode="lin" valueType="num">
                                      <p:cBhvr>
                                        <p:cTn id="24" dur="500" decel="50000" autoRev="1" fill="hold">
                                          <p:stCondLst>
                                            <p:cond delay="0"/>
                                          </p:stCondLst>
                                        </p:cTn>
                                        <p:tgtEl>
                                          <p:spTgt spid="7"/>
                                        </p:tgtEl>
                                        <p:attrNameLst>
                                          <p:attrName>ppt_x</p:attrName>
                                        </p:attrNameLst>
                                      </p:cBhvr>
                                    </p:anim>
                                    <p:anim from="(-#ppt_h/2)" to="(#ppt_y)" calcmode="lin" valueType="num">
                                      <p:cBhvr>
                                        <p:cTn id="25" dur="1000" fill="hold">
                                          <p:stCondLst>
                                            <p:cond delay="0"/>
                                          </p:stCondLst>
                                        </p:cTn>
                                        <p:tgtEl>
                                          <p:spTgt spid="7"/>
                                        </p:tgtEl>
                                        <p:attrNameLst>
                                          <p:attrName>ppt_y</p:attrName>
                                        </p:attrNameLst>
                                      </p:cBhvr>
                                    </p:anim>
                                    <p:animRot by="21600000">
                                      <p:cBhvr>
                                        <p:cTn id="26" dur="1000" fill="hold">
                                          <p:stCondLst>
                                            <p:cond delay="0"/>
                                          </p:stCondLst>
                                        </p:cTn>
                                        <p:tgtEl>
                                          <p:spTgt spid="7"/>
                                        </p:tgtEl>
                                        <p:attrNameLst>
                                          <p:attrName>r</p:attrName>
                                        </p:attrNameLst>
                                      </p:cBhvr>
                                    </p:animRot>
                                  </p:childTnLst>
                                </p:cTn>
                              </p:par>
                            </p:childTnLst>
                          </p:cTn>
                        </p:par>
                        <p:par>
                          <p:cTn id="27" fill="hold">
                            <p:stCondLst>
                              <p:cond delay="3100"/>
                            </p:stCondLst>
                            <p:childTnLst>
                              <p:par>
                                <p:cTn id="28" presetID="37" presetClass="entr" presetSubtype="0" fill="hold" grpId="0"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1000"/>
                                        <p:tgtEl>
                                          <p:spTgt spid="6"/>
                                        </p:tgtEl>
                                      </p:cBhvr>
                                    </p:animEffect>
                                    <p:anim calcmode="lin" valueType="num">
                                      <p:cBhvr>
                                        <p:cTn id="31" dur="1000" fill="hold"/>
                                        <p:tgtEl>
                                          <p:spTgt spid="6"/>
                                        </p:tgtEl>
                                        <p:attrNameLst>
                                          <p:attrName>ppt_x</p:attrName>
                                        </p:attrNameLst>
                                      </p:cBhvr>
                                      <p:tavLst>
                                        <p:tav tm="0">
                                          <p:val>
                                            <p:strVal val="#ppt_x"/>
                                          </p:val>
                                        </p:tav>
                                        <p:tav tm="100000">
                                          <p:val>
                                            <p:strVal val="#ppt_x"/>
                                          </p:val>
                                        </p:tav>
                                      </p:tavLst>
                                    </p:anim>
                                    <p:anim calcmode="lin" valueType="num">
                                      <p:cBhvr>
                                        <p:cTn id="32" dur="900" decel="100000" fill="hold"/>
                                        <p:tgtEl>
                                          <p:spTgt spid="6"/>
                                        </p:tgtEl>
                                        <p:attrNameLst>
                                          <p:attrName>ppt_y</p:attrName>
                                        </p:attrNameLst>
                                      </p:cBhvr>
                                      <p:tavLst>
                                        <p:tav tm="0">
                                          <p:val>
                                            <p:strVal val="#ppt_y+1"/>
                                          </p:val>
                                        </p:tav>
                                        <p:tav tm="100000">
                                          <p:val>
                                            <p:strVal val="#ppt_y-.03"/>
                                          </p:val>
                                        </p:tav>
                                      </p:tavLst>
                                    </p:anim>
                                    <p:anim calcmode="lin" valueType="num">
                                      <p:cBhvr>
                                        <p:cTn id="33"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653506" y="275112"/>
            <a:ext cx="3013967"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核心竞争力</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3586259" y="2635564"/>
            <a:ext cx="2446550" cy="1150429"/>
            <a:chOff x="3586259" y="2635564"/>
            <a:chExt cx="2446550" cy="1150429"/>
          </a:xfrm>
        </p:grpSpPr>
        <p:sp>
          <p:nvSpPr>
            <p:cNvPr id="15" name="任意多边形 14"/>
            <p:cNvSpPr/>
            <p:nvPr/>
          </p:nvSpPr>
          <p:spPr>
            <a:xfrm rot="2618723">
              <a:off x="3586259" y="3129972"/>
              <a:ext cx="1526375" cy="429649"/>
            </a:xfrm>
            <a:custGeom>
              <a:avLst/>
              <a:gdLst>
                <a:gd name="connsiteX0" fmla="*/ 46415 w 1620800"/>
                <a:gd name="connsiteY0" fmla="*/ 43226 h 456228"/>
                <a:gd name="connsiteX1" fmla="*/ 81131 w 1620800"/>
                <a:gd name="connsiteY1" fmla="*/ 13979 h 456228"/>
                <a:gd name="connsiteX2" fmla="*/ 105737 w 1620800"/>
                <a:gd name="connsiteY2" fmla="*/ 0 h 456228"/>
                <a:gd name="connsiteX3" fmla="*/ 103513 w 1620800"/>
                <a:gd name="connsiteY3" fmla="*/ 3407 h 456228"/>
                <a:gd name="connsiteX4" fmla="*/ 95879 w 1620800"/>
                <a:gd name="connsiteY4" fmla="*/ 35709 h 456228"/>
                <a:gd name="connsiteX5" fmla="*/ 1344686 w 1620800"/>
                <a:gd name="connsiteY5" fmla="*/ 397618 h 456228"/>
                <a:gd name="connsiteX6" fmla="*/ 1598817 w 1620800"/>
                <a:gd name="connsiteY6" fmla="*/ 399974 h 456228"/>
                <a:gd name="connsiteX7" fmla="*/ 1620800 w 1620800"/>
                <a:gd name="connsiteY7" fmla="*/ 399017 h 456228"/>
                <a:gd name="connsiteX8" fmla="*/ 1609623 w 1620800"/>
                <a:gd name="connsiteY8" fmla="*/ 401861 h 456228"/>
                <a:gd name="connsiteX9" fmla="*/ 1032399 w 1620800"/>
                <a:gd name="connsiteY9" fmla="*/ 456228 h 456228"/>
                <a:gd name="connsiteX10" fmla="*/ 0 w 1620800"/>
                <a:gd name="connsiteY10" fmla="*/ 137890 h 456228"/>
                <a:gd name="connsiteX11" fmla="*/ 46415 w 1620800"/>
                <a:gd name="connsiteY11" fmla="*/ 43226 h 456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20800" h="456228">
                  <a:moveTo>
                    <a:pt x="46415" y="43226"/>
                  </a:moveTo>
                  <a:cubicBezTo>
                    <a:pt x="56470" y="33258"/>
                    <a:pt x="68070" y="23500"/>
                    <a:pt x="81131" y="13979"/>
                  </a:cubicBezTo>
                  <a:lnTo>
                    <a:pt x="105737" y="0"/>
                  </a:lnTo>
                  <a:lnTo>
                    <a:pt x="103513" y="3407"/>
                  </a:lnTo>
                  <a:cubicBezTo>
                    <a:pt x="98841" y="13952"/>
                    <a:pt x="96260" y="24728"/>
                    <a:pt x="95879" y="35709"/>
                  </a:cubicBezTo>
                  <a:cubicBezTo>
                    <a:pt x="89775" y="211416"/>
                    <a:pt x="648885" y="373449"/>
                    <a:pt x="1344686" y="397618"/>
                  </a:cubicBezTo>
                  <a:cubicBezTo>
                    <a:pt x="1431662" y="400639"/>
                    <a:pt x="1516656" y="401363"/>
                    <a:pt x="1598817" y="399974"/>
                  </a:cubicBezTo>
                  <a:lnTo>
                    <a:pt x="1620800" y="399017"/>
                  </a:lnTo>
                  <a:lnTo>
                    <a:pt x="1609623" y="401861"/>
                  </a:lnTo>
                  <a:cubicBezTo>
                    <a:pt x="1444851" y="436185"/>
                    <a:pt x="1246216" y="456228"/>
                    <a:pt x="1032399" y="456228"/>
                  </a:cubicBezTo>
                  <a:cubicBezTo>
                    <a:pt x="462221" y="456228"/>
                    <a:pt x="0" y="313703"/>
                    <a:pt x="0" y="137890"/>
                  </a:cubicBezTo>
                  <a:cubicBezTo>
                    <a:pt x="0" y="104925"/>
                    <a:pt x="16250" y="73131"/>
                    <a:pt x="46415" y="43226"/>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rot="1996494">
              <a:off x="3756333" y="2635564"/>
              <a:ext cx="2276476" cy="1150429"/>
            </a:xfrm>
            <a:custGeom>
              <a:avLst/>
              <a:gdLst>
                <a:gd name="connsiteX0" fmla="*/ 226838 w 2417304"/>
                <a:gd name="connsiteY0" fmla="*/ 425615 h 1221597"/>
                <a:gd name="connsiteX1" fmla="*/ 589137 w 2417304"/>
                <a:gd name="connsiteY1" fmla="*/ 287036 h 1221597"/>
                <a:gd name="connsiteX2" fmla="*/ 620247 w 2417304"/>
                <a:gd name="connsiteY2" fmla="*/ 281593 h 1221597"/>
                <a:gd name="connsiteX3" fmla="*/ 619074 w 2417304"/>
                <a:gd name="connsiteY3" fmla="*/ 279807 h 1221597"/>
                <a:gd name="connsiteX4" fmla="*/ 682136 w 2417304"/>
                <a:gd name="connsiteY4" fmla="*/ 270763 h 1221597"/>
                <a:gd name="connsiteX5" fmla="*/ 697749 w 2417304"/>
                <a:gd name="connsiteY5" fmla="*/ 268031 h 1221597"/>
                <a:gd name="connsiteX6" fmla="*/ 710010 w 2417304"/>
                <a:gd name="connsiteY6" fmla="*/ 266766 h 1221597"/>
                <a:gd name="connsiteX7" fmla="*/ 785953 w 2417304"/>
                <a:gd name="connsiteY7" fmla="*/ 255876 h 1221597"/>
                <a:gd name="connsiteX8" fmla="*/ 1174708 w 2417304"/>
                <a:gd name="connsiteY8" fmla="*/ 234229 h 1221597"/>
                <a:gd name="connsiteX9" fmla="*/ 1780198 w 2417304"/>
                <a:gd name="connsiteY9" fmla="*/ 288262 h 1221597"/>
                <a:gd name="connsiteX10" fmla="*/ 1808383 w 2417304"/>
                <a:gd name="connsiteY10" fmla="*/ 294264 h 1221597"/>
                <a:gd name="connsiteX11" fmla="*/ 1837601 w 2417304"/>
                <a:gd name="connsiteY11" fmla="*/ 0 h 1221597"/>
                <a:gd name="connsiteX12" fmla="*/ 2417304 w 2417304"/>
                <a:gd name="connsiteY12" fmla="*/ 674379 h 1221597"/>
                <a:gd name="connsiteX13" fmla="*/ 1716308 w 2417304"/>
                <a:gd name="connsiteY13" fmla="*/ 1221597 h 1221597"/>
                <a:gd name="connsiteX14" fmla="*/ 1740805 w 2417304"/>
                <a:gd name="connsiteY14" fmla="*/ 974878 h 1221597"/>
                <a:gd name="connsiteX15" fmla="*/ 1694373 w 2417304"/>
                <a:gd name="connsiteY15" fmla="*/ 959080 h 1221597"/>
                <a:gd name="connsiteX16" fmla="*/ 1542586 w 2417304"/>
                <a:gd name="connsiteY16" fmla="*/ 915828 h 1221597"/>
                <a:gd name="connsiteX17" fmla="*/ 1466088 w 2417304"/>
                <a:gd name="connsiteY17" fmla="*/ 894927 h 1221597"/>
                <a:gd name="connsiteX18" fmla="*/ 1216256 w 2417304"/>
                <a:gd name="connsiteY18" fmla="*/ 840560 h 1221597"/>
                <a:gd name="connsiteX19" fmla="*/ 997814 w 2417304"/>
                <a:gd name="connsiteY19" fmla="*/ 805961 h 1221597"/>
                <a:gd name="connsiteX20" fmla="*/ 931487 w 2417304"/>
                <a:gd name="connsiteY20" fmla="*/ 798147 h 1221597"/>
                <a:gd name="connsiteX21" fmla="*/ 830878 w 2417304"/>
                <a:gd name="connsiteY21" fmla="*/ 787922 h 1221597"/>
                <a:gd name="connsiteX22" fmla="*/ 798833 w 2417304"/>
                <a:gd name="connsiteY22" fmla="*/ 784368 h 1221597"/>
                <a:gd name="connsiteX23" fmla="*/ 719245 w 2417304"/>
                <a:gd name="connsiteY23" fmla="*/ 778811 h 1221597"/>
                <a:gd name="connsiteX24" fmla="*/ 657401 w 2417304"/>
                <a:gd name="connsiteY24" fmla="*/ 776334 h 1221597"/>
                <a:gd name="connsiteX25" fmla="*/ 611945 w 2417304"/>
                <a:gd name="connsiteY25" fmla="*/ 774059 h 1221597"/>
                <a:gd name="connsiteX26" fmla="*/ 531594 w 2417304"/>
                <a:gd name="connsiteY26" fmla="*/ 772718 h 1221597"/>
                <a:gd name="connsiteX27" fmla="*/ 465831 w 2417304"/>
                <a:gd name="connsiteY27" fmla="*/ 774882 h 1221597"/>
                <a:gd name="connsiteX28" fmla="*/ 428462 w 2417304"/>
                <a:gd name="connsiteY28" fmla="*/ 775706 h 1221597"/>
                <a:gd name="connsiteX29" fmla="*/ 360204 w 2417304"/>
                <a:gd name="connsiteY29" fmla="*/ 778847 h 1221597"/>
                <a:gd name="connsiteX30" fmla="*/ 56177 w 2417304"/>
                <a:gd name="connsiteY30" fmla="*/ 852177 h 1221597"/>
                <a:gd name="connsiteX31" fmla="*/ 27345 w 2417304"/>
                <a:gd name="connsiteY31" fmla="*/ 872776 h 1221597"/>
                <a:gd name="connsiteX32" fmla="*/ 18899 w 2417304"/>
                <a:gd name="connsiteY32" fmla="*/ 855061 h 1221597"/>
                <a:gd name="connsiteX33" fmla="*/ 0 w 2417304"/>
                <a:gd name="connsiteY33" fmla="*/ 753948 h 1221597"/>
                <a:gd name="connsiteX34" fmla="*/ 158868 w 2417304"/>
                <a:gd name="connsiteY34" fmla="*/ 473436 h 1221597"/>
                <a:gd name="connsiteX35" fmla="*/ 226838 w 2417304"/>
                <a:gd name="connsiteY35" fmla="*/ 425615 h 122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417304" h="1221597">
                  <a:moveTo>
                    <a:pt x="226838" y="425615"/>
                  </a:moveTo>
                  <a:cubicBezTo>
                    <a:pt x="324305" y="364929"/>
                    <a:pt x="448318" y="316985"/>
                    <a:pt x="589137" y="287036"/>
                  </a:cubicBezTo>
                  <a:lnTo>
                    <a:pt x="620247" y="281593"/>
                  </a:lnTo>
                  <a:lnTo>
                    <a:pt x="619074" y="279807"/>
                  </a:lnTo>
                  <a:lnTo>
                    <a:pt x="682136" y="270763"/>
                  </a:lnTo>
                  <a:lnTo>
                    <a:pt x="697749" y="268031"/>
                  </a:lnTo>
                  <a:lnTo>
                    <a:pt x="710010" y="266766"/>
                  </a:lnTo>
                  <a:lnTo>
                    <a:pt x="785953" y="255876"/>
                  </a:lnTo>
                  <a:cubicBezTo>
                    <a:pt x="910209" y="241745"/>
                    <a:pt x="1040474" y="234229"/>
                    <a:pt x="1174708" y="234229"/>
                  </a:cubicBezTo>
                  <a:cubicBezTo>
                    <a:pt x="1389485" y="234229"/>
                    <a:pt x="1594095" y="253469"/>
                    <a:pt x="1780198" y="288262"/>
                  </a:cubicBezTo>
                  <a:lnTo>
                    <a:pt x="1808383" y="294264"/>
                  </a:lnTo>
                  <a:lnTo>
                    <a:pt x="1837601" y="0"/>
                  </a:lnTo>
                  <a:lnTo>
                    <a:pt x="2417304" y="674379"/>
                  </a:lnTo>
                  <a:lnTo>
                    <a:pt x="1716308" y="1221597"/>
                  </a:lnTo>
                  <a:lnTo>
                    <a:pt x="1740805" y="974878"/>
                  </a:lnTo>
                  <a:lnTo>
                    <a:pt x="1694373" y="959080"/>
                  </a:lnTo>
                  <a:lnTo>
                    <a:pt x="1542586" y="915828"/>
                  </a:lnTo>
                  <a:lnTo>
                    <a:pt x="1466088" y="894927"/>
                  </a:lnTo>
                  <a:lnTo>
                    <a:pt x="1216256" y="840560"/>
                  </a:lnTo>
                  <a:lnTo>
                    <a:pt x="997814" y="805961"/>
                  </a:lnTo>
                  <a:lnTo>
                    <a:pt x="931487" y="798147"/>
                  </a:lnTo>
                  <a:lnTo>
                    <a:pt x="830878" y="787922"/>
                  </a:lnTo>
                  <a:lnTo>
                    <a:pt x="798833" y="784368"/>
                  </a:lnTo>
                  <a:lnTo>
                    <a:pt x="719245" y="778811"/>
                  </a:lnTo>
                  <a:lnTo>
                    <a:pt x="657401" y="776334"/>
                  </a:lnTo>
                  <a:lnTo>
                    <a:pt x="611945" y="774059"/>
                  </a:lnTo>
                  <a:lnTo>
                    <a:pt x="531594" y="772718"/>
                  </a:lnTo>
                  <a:lnTo>
                    <a:pt x="465831" y="774882"/>
                  </a:lnTo>
                  <a:lnTo>
                    <a:pt x="428462" y="775706"/>
                  </a:lnTo>
                  <a:lnTo>
                    <a:pt x="360204" y="778847"/>
                  </a:lnTo>
                  <a:cubicBezTo>
                    <a:pt x="226028" y="790007"/>
                    <a:pt x="120706" y="814757"/>
                    <a:pt x="56177" y="852177"/>
                  </a:cubicBezTo>
                  <a:lnTo>
                    <a:pt x="27345" y="872776"/>
                  </a:lnTo>
                  <a:lnTo>
                    <a:pt x="18899" y="855061"/>
                  </a:lnTo>
                  <a:cubicBezTo>
                    <a:pt x="6508" y="822400"/>
                    <a:pt x="0" y="788584"/>
                    <a:pt x="0" y="753948"/>
                  </a:cubicBezTo>
                  <a:cubicBezTo>
                    <a:pt x="0" y="650040"/>
                    <a:pt x="58567" y="553510"/>
                    <a:pt x="158868" y="473436"/>
                  </a:cubicBezTo>
                  <a:cubicBezTo>
                    <a:pt x="179764" y="456754"/>
                    <a:pt x="202472" y="440786"/>
                    <a:pt x="226838" y="425615"/>
                  </a:cubicBezTo>
                  <a:close/>
                </a:path>
              </a:pathLst>
            </a:cu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p:cNvGrpSpPr/>
          <p:nvPr/>
        </p:nvGrpSpPr>
        <p:grpSpPr>
          <a:xfrm>
            <a:off x="6123550" y="2635563"/>
            <a:ext cx="2446550" cy="1150429"/>
            <a:chOff x="6123550" y="2635563"/>
            <a:chExt cx="2446550" cy="1150429"/>
          </a:xfrm>
        </p:grpSpPr>
        <p:sp>
          <p:nvSpPr>
            <p:cNvPr id="18" name="任意多边形 17"/>
            <p:cNvSpPr/>
            <p:nvPr/>
          </p:nvSpPr>
          <p:spPr>
            <a:xfrm rot="18981277" flipH="1">
              <a:off x="7043725" y="3129971"/>
              <a:ext cx="1526375" cy="429649"/>
            </a:xfrm>
            <a:custGeom>
              <a:avLst/>
              <a:gdLst>
                <a:gd name="connsiteX0" fmla="*/ 46415 w 1620800"/>
                <a:gd name="connsiteY0" fmla="*/ 43226 h 456228"/>
                <a:gd name="connsiteX1" fmla="*/ 81131 w 1620800"/>
                <a:gd name="connsiteY1" fmla="*/ 13979 h 456228"/>
                <a:gd name="connsiteX2" fmla="*/ 105737 w 1620800"/>
                <a:gd name="connsiteY2" fmla="*/ 0 h 456228"/>
                <a:gd name="connsiteX3" fmla="*/ 103513 w 1620800"/>
                <a:gd name="connsiteY3" fmla="*/ 3407 h 456228"/>
                <a:gd name="connsiteX4" fmla="*/ 95879 w 1620800"/>
                <a:gd name="connsiteY4" fmla="*/ 35709 h 456228"/>
                <a:gd name="connsiteX5" fmla="*/ 1344686 w 1620800"/>
                <a:gd name="connsiteY5" fmla="*/ 397618 h 456228"/>
                <a:gd name="connsiteX6" fmla="*/ 1598817 w 1620800"/>
                <a:gd name="connsiteY6" fmla="*/ 399974 h 456228"/>
                <a:gd name="connsiteX7" fmla="*/ 1620800 w 1620800"/>
                <a:gd name="connsiteY7" fmla="*/ 399017 h 456228"/>
                <a:gd name="connsiteX8" fmla="*/ 1609623 w 1620800"/>
                <a:gd name="connsiteY8" fmla="*/ 401861 h 456228"/>
                <a:gd name="connsiteX9" fmla="*/ 1032399 w 1620800"/>
                <a:gd name="connsiteY9" fmla="*/ 456228 h 456228"/>
                <a:gd name="connsiteX10" fmla="*/ 0 w 1620800"/>
                <a:gd name="connsiteY10" fmla="*/ 137890 h 456228"/>
                <a:gd name="connsiteX11" fmla="*/ 46415 w 1620800"/>
                <a:gd name="connsiteY11" fmla="*/ 43226 h 456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20800" h="456228">
                  <a:moveTo>
                    <a:pt x="46415" y="43226"/>
                  </a:moveTo>
                  <a:cubicBezTo>
                    <a:pt x="56470" y="33258"/>
                    <a:pt x="68070" y="23500"/>
                    <a:pt x="81131" y="13979"/>
                  </a:cubicBezTo>
                  <a:lnTo>
                    <a:pt x="105737" y="0"/>
                  </a:lnTo>
                  <a:lnTo>
                    <a:pt x="103513" y="3407"/>
                  </a:lnTo>
                  <a:cubicBezTo>
                    <a:pt x="98841" y="13952"/>
                    <a:pt x="96260" y="24728"/>
                    <a:pt x="95879" y="35709"/>
                  </a:cubicBezTo>
                  <a:cubicBezTo>
                    <a:pt x="89775" y="211416"/>
                    <a:pt x="648885" y="373449"/>
                    <a:pt x="1344686" y="397618"/>
                  </a:cubicBezTo>
                  <a:cubicBezTo>
                    <a:pt x="1431662" y="400639"/>
                    <a:pt x="1516656" y="401363"/>
                    <a:pt x="1598817" y="399974"/>
                  </a:cubicBezTo>
                  <a:lnTo>
                    <a:pt x="1620800" y="399017"/>
                  </a:lnTo>
                  <a:lnTo>
                    <a:pt x="1609623" y="401861"/>
                  </a:lnTo>
                  <a:cubicBezTo>
                    <a:pt x="1444851" y="436185"/>
                    <a:pt x="1246216" y="456228"/>
                    <a:pt x="1032399" y="456228"/>
                  </a:cubicBezTo>
                  <a:cubicBezTo>
                    <a:pt x="462221" y="456228"/>
                    <a:pt x="0" y="313703"/>
                    <a:pt x="0" y="137890"/>
                  </a:cubicBezTo>
                  <a:cubicBezTo>
                    <a:pt x="0" y="104925"/>
                    <a:pt x="16250" y="73131"/>
                    <a:pt x="46415" y="43226"/>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18"/>
            <p:cNvSpPr/>
            <p:nvPr/>
          </p:nvSpPr>
          <p:spPr>
            <a:xfrm rot="19603506" flipH="1">
              <a:off x="6123550" y="2635563"/>
              <a:ext cx="2276476" cy="1150429"/>
            </a:xfrm>
            <a:custGeom>
              <a:avLst/>
              <a:gdLst>
                <a:gd name="connsiteX0" fmla="*/ 226838 w 2417304"/>
                <a:gd name="connsiteY0" fmla="*/ 425615 h 1221597"/>
                <a:gd name="connsiteX1" fmla="*/ 589137 w 2417304"/>
                <a:gd name="connsiteY1" fmla="*/ 287036 h 1221597"/>
                <a:gd name="connsiteX2" fmla="*/ 620247 w 2417304"/>
                <a:gd name="connsiteY2" fmla="*/ 281593 h 1221597"/>
                <a:gd name="connsiteX3" fmla="*/ 619074 w 2417304"/>
                <a:gd name="connsiteY3" fmla="*/ 279807 h 1221597"/>
                <a:gd name="connsiteX4" fmla="*/ 682136 w 2417304"/>
                <a:gd name="connsiteY4" fmla="*/ 270763 h 1221597"/>
                <a:gd name="connsiteX5" fmla="*/ 697749 w 2417304"/>
                <a:gd name="connsiteY5" fmla="*/ 268031 h 1221597"/>
                <a:gd name="connsiteX6" fmla="*/ 710010 w 2417304"/>
                <a:gd name="connsiteY6" fmla="*/ 266766 h 1221597"/>
                <a:gd name="connsiteX7" fmla="*/ 785953 w 2417304"/>
                <a:gd name="connsiteY7" fmla="*/ 255876 h 1221597"/>
                <a:gd name="connsiteX8" fmla="*/ 1174708 w 2417304"/>
                <a:gd name="connsiteY8" fmla="*/ 234229 h 1221597"/>
                <a:gd name="connsiteX9" fmla="*/ 1780198 w 2417304"/>
                <a:gd name="connsiteY9" fmla="*/ 288262 h 1221597"/>
                <a:gd name="connsiteX10" fmla="*/ 1808383 w 2417304"/>
                <a:gd name="connsiteY10" fmla="*/ 294264 h 1221597"/>
                <a:gd name="connsiteX11" fmla="*/ 1837601 w 2417304"/>
                <a:gd name="connsiteY11" fmla="*/ 0 h 1221597"/>
                <a:gd name="connsiteX12" fmla="*/ 2417304 w 2417304"/>
                <a:gd name="connsiteY12" fmla="*/ 674379 h 1221597"/>
                <a:gd name="connsiteX13" fmla="*/ 1716308 w 2417304"/>
                <a:gd name="connsiteY13" fmla="*/ 1221597 h 1221597"/>
                <a:gd name="connsiteX14" fmla="*/ 1740805 w 2417304"/>
                <a:gd name="connsiteY14" fmla="*/ 974878 h 1221597"/>
                <a:gd name="connsiteX15" fmla="*/ 1694373 w 2417304"/>
                <a:gd name="connsiteY15" fmla="*/ 959080 h 1221597"/>
                <a:gd name="connsiteX16" fmla="*/ 1542586 w 2417304"/>
                <a:gd name="connsiteY16" fmla="*/ 915828 h 1221597"/>
                <a:gd name="connsiteX17" fmla="*/ 1466088 w 2417304"/>
                <a:gd name="connsiteY17" fmla="*/ 894927 h 1221597"/>
                <a:gd name="connsiteX18" fmla="*/ 1216256 w 2417304"/>
                <a:gd name="connsiteY18" fmla="*/ 840560 h 1221597"/>
                <a:gd name="connsiteX19" fmla="*/ 997814 w 2417304"/>
                <a:gd name="connsiteY19" fmla="*/ 805961 h 1221597"/>
                <a:gd name="connsiteX20" fmla="*/ 931487 w 2417304"/>
                <a:gd name="connsiteY20" fmla="*/ 798147 h 1221597"/>
                <a:gd name="connsiteX21" fmla="*/ 830878 w 2417304"/>
                <a:gd name="connsiteY21" fmla="*/ 787922 h 1221597"/>
                <a:gd name="connsiteX22" fmla="*/ 798833 w 2417304"/>
                <a:gd name="connsiteY22" fmla="*/ 784368 h 1221597"/>
                <a:gd name="connsiteX23" fmla="*/ 719245 w 2417304"/>
                <a:gd name="connsiteY23" fmla="*/ 778811 h 1221597"/>
                <a:gd name="connsiteX24" fmla="*/ 657401 w 2417304"/>
                <a:gd name="connsiteY24" fmla="*/ 776334 h 1221597"/>
                <a:gd name="connsiteX25" fmla="*/ 611945 w 2417304"/>
                <a:gd name="connsiteY25" fmla="*/ 774059 h 1221597"/>
                <a:gd name="connsiteX26" fmla="*/ 531594 w 2417304"/>
                <a:gd name="connsiteY26" fmla="*/ 772718 h 1221597"/>
                <a:gd name="connsiteX27" fmla="*/ 465831 w 2417304"/>
                <a:gd name="connsiteY27" fmla="*/ 774882 h 1221597"/>
                <a:gd name="connsiteX28" fmla="*/ 428462 w 2417304"/>
                <a:gd name="connsiteY28" fmla="*/ 775706 h 1221597"/>
                <a:gd name="connsiteX29" fmla="*/ 360204 w 2417304"/>
                <a:gd name="connsiteY29" fmla="*/ 778847 h 1221597"/>
                <a:gd name="connsiteX30" fmla="*/ 56177 w 2417304"/>
                <a:gd name="connsiteY30" fmla="*/ 852177 h 1221597"/>
                <a:gd name="connsiteX31" fmla="*/ 27345 w 2417304"/>
                <a:gd name="connsiteY31" fmla="*/ 872776 h 1221597"/>
                <a:gd name="connsiteX32" fmla="*/ 18899 w 2417304"/>
                <a:gd name="connsiteY32" fmla="*/ 855061 h 1221597"/>
                <a:gd name="connsiteX33" fmla="*/ 0 w 2417304"/>
                <a:gd name="connsiteY33" fmla="*/ 753948 h 1221597"/>
                <a:gd name="connsiteX34" fmla="*/ 158868 w 2417304"/>
                <a:gd name="connsiteY34" fmla="*/ 473436 h 1221597"/>
                <a:gd name="connsiteX35" fmla="*/ 226838 w 2417304"/>
                <a:gd name="connsiteY35" fmla="*/ 425615 h 122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417304" h="1221597">
                  <a:moveTo>
                    <a:pt x="226838" y="425615"/>
                  </a:moveTo>
                  <a:cubicBezTo>
                    <a:pt x="324305" y="364929"/>
                    <a:pt x="448318" y="316985"/>
                    <a:pt x="589137" y="287036"/>
                  </a:cubicBezTo>
                  <a:lnTo>
                    <a:pt x="620247" y="281593"/>
                  </a:lnTo>
                  <a:lnTo>
                    <a:pt x="619074" y="279807"/>
                  </a:lnTo>
                  <a:lnTo>
                    <a:pt x="682136" y="270763"/>
                  </a:lnTo>
                  <a:lnTo>
                    <a:pt x="697749" y="268031"/>
                  </a:lnTo>
                  <a:lnTo>
                    <a:pt x="710010" y="266766"/>
                  </a:lnTo>
                  <a:lnTo>
                    <a:pt x="785953" y="255876"/>
                  </a:lnTo>
                  <a:cubicBezTo>
                    <a:pt x="910209" y="241745"/>
                    <a:pt x="1040474" y="234229"/>
                    <a:pt x="1174708" y="234229"/>
                  </a:cubicBezTo>
                  <a:cubicBezTo>
                    <a:pt x="1389485" y="234229"/>
                    <a:pt x="1594095" y="253469"/>
                    <a:pt x="1780198" y="288262"/>
                  </a:cubicBezTo>
                  <a:lnTo>
                    <a:pt x="1808383" y="294264"/>
                  </a:lnTo>
                  <a:lnTo>
                    <a:pt x="1837601" y="0"/>
                  </a:lnTo>
                  <a:lnTo>
                    <a:pt x="2417304" y="674379"/>
                  </a:lnTo>
                  <a:lnTo>
                    <a:pt x="1716308" y="1221597"/>
                  </a:lnTo>
                  <a:lnTo>
                    <a:pt x="1740805" y="974878"/>
                  </a:lnTo>
                  <a:lnTo>
                    <a:pt x="1694373" y="959080"/>
                  </a:lnTo>
                  <a:lnTo>
                    <a:pt x="1542586" y="915828"/>
                  </a:lnTo>
                  <a:lnTo>
                    <a:pt x="1466088" y="894927"/>
                  </a:lnTo>
                  <a:lnTo>
                    <a:pt x="1216256" y="840560"/>
                  </a:lnTo>
                  <a:lnTo>
                    <a:pt x="997814" y="805961"/>
                  </a:lnTo>
                  <a:lnTo>
                    <a:pt x="931487" y="798147"/>
                  </a:lnTo>
                  <a:lnTo>
                    <a:pt x="830878" y="787922"/>
                  </a:lnTo>
                  <a:lnTo>
                    <a:pt x="798833" y="784368"/>
                  </a:lnTo>
                  <a:lnTo>
                    <a:pt x="719245" y="778811"/>
                  </a:lnTo>
                  <a:lnTo>
                    <a:pt x="657401" y="776334"/>
                  </a:lnTo>
                  <a:lnTo>
                    <a:pt x="611945" y="774059"/>
                  </a:lnTo>
                  <a:lnTo>
                    <a:pt x="531594" y="772718"/>
                  </a:lnTo>
                  <a:lnTo>
                    <a:pt x="465831" y="774882"/>
                  </a:lnTo>
                  <a:lnTo>
                    <a:pt x="428462" y="775706"/>
                  </a:lnTo>
                  <a:lnTo>
                    <a:pt x="360204" y="778847"/>
                  </a:lnTo>
                  <a:cubicBezTo>
                    <a:pt x="226028" y="790007"/>
                    <a:pt x="120706" y="814757"/>
                    <a:pt x="56177" y="852177"/>
                  </a:cubicBezTo>
                  <a:lnTo>
                    <a:pt x="27345" y="872776"/>
                  </a:lnTo>
                  <a:lnTo>
                    <a:pt x="18899" y="855061"/>
                  </a:lnTo>
                  <a:cubicBezTo>
                    <a:pt x="6508" y="822400"/>
                    <a:pt x="0" y="788584"/>
                    <a:pt x="0" y="753948"/>
                  </a:cubicBezTo>
                  <a:cubicBezTo>
                    <a:pt x="0" y="650040"/>
                    <a:pt x="58567" y="553510"/>
                    <a:pt x="158868" y="473436"/>
                  </a:cubicBezTo>
                  <a:cubicBezTo>
                    <a:pt x="179764" y="456754"/>
                    <a:pt x="202472" y="440786"/>
                    <a:pt x="226838" y="425615"/>
                  </a:cubicBezTo>
                  <a:close/>
                </a:path>
              </a:pathLst>
            </a:cu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6160490" y="4584222"/>
            <a:ext cx="2446550" cy="1150429"/>
            <a:chOff x="6160490" y="4584222"/>
            <a:chExt cx="2446550" cy="1150429"/>
          </a:xfrm>
        </p:grpSpPr>
        <p:sp>
          <p:nvSpPr>
            <p:cNvPr id="21" name="任意多边形 20"/>
            <p:cNvSpPr/>
            <p:nvPr/>
          </p:nvSpPr>
          <p:spPr>
            <a:xfrm rot="2618723" flipH="1" flipV="1">
              <a:off x="7080665" y="4810594"/>
              <a:ext cx="1526375" cy="429649"/>
            </a:xfrm>
            <a:custGeom>
              <a:avLst/>
              <a:gdLst>
                <a:gd name="connsiteX0" fmla="*/ 46415 w 1620800"/>
                <a:gd name="connsiteY0" fmla="*/ 43226 h 456228"/>
                <a:gd name="connsiteX1" fmla="*/ 81131 w 1620800"/>
                <a:gd name="connsiteY1" fmla="*/ 13979 h 456228"/>
                <a:gd name="connsiteX2" fmla="*/ 105737 w 1620800"/>
                <a:gd name="connsiteY2" fmla="*/ 0 h 456228"/>
                <a:gd name="connsiteX3" fmla="*/ 103513 w 1620800"/>
                <a:gd name="connsiteY3" fmla="*/ 3407 h 456228"/>
                <a:gd name="connsiteX4" fmla="*/ 95879 w 1620800"/>
                <a:gd name="connsiteY4" fmla="*/ 35709 h 456228"/>
                <a:gd name="connsiteX5" fmla="*/ 1344686 w 1620800"/>
                <a:gd name="connsiteY5" fmla="*/ 397618 h 456228"/>
                <a:gd name="connsiteX6" fmla="*/ 1598817 w 1620800"/>
                <a:gd name="connsiteY6" fmla="*/ 399974 h 456228"/>
                <a:gd name="connsiteX7" fmla="*/ 1620800 w 1620800"/>
                <a:gd name="connsiteY7" fmla="*/ 399017 h 456228"/>
                <a:gd name="connsiteX8" fmla="*/ 1609623 w 1620800"/>
                <a:gd name="connsiteY8" fmla="*/ 401861 h 456228"/>
                <a:gd name="connsiteX9" fmla="*/ 1032399 w 1620800"/>
                <a:gd name="connsiteY9" fmla="*/ 456228 h 456228"/>
                <a:gd name="connsiteX10" fmla="*/ 0 w 1620800"/>
                <a:gd name="connsiteY10" fmla="*/ 137890 h 456228"/>
                <a:gd name="connsiteX11" fmla="*/ 46415 w 1620800"/>
                <a:gd name="connsiteY11" fmla="*/ 43226 h 456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20800" h="456228">
                  <a:moveTo>
                    <a:pt x="46415" y="43226"/>
                  </a:moveTo>
                  <a:cubicBezTo>
                    <a:pt x="56470" y="33258"/>
                    <a:pt x="68070" y="23500"/>
                    <a:pt x="81131" y="13979"/>
                  </a:cubicBezTo>
                  <a:lnTo>
                    <a:pt x="105737" y="0"/>
                  </a:lnTo>
                  <a:lnTo>
                    <a:pt x="103513" y="3407"/>
                  </a:lnTo>
                  <a:cubicBezTo>
                    <a:pt x="98841" y="13952"/>
                    <a:pt x="96260" y="24728"/>
                    <a:pt x="95879" y="35709"/>
                  </a:cubicBezTo>
                  <a:cubicBezTo>
                    <a:pt x="89775" y="211416"/>
                    <a:pt x="648885" y="373449"/>
                    <a:pt x="1344686" y="397618"/>
                  </a:cubicBezTo>
                  <a:cubicBezTo>
                    <a:pt x="1431662" y="400639"/>
                    <a:pt x="1516656" y="401363"/>
                    <a:pt x="1598817" y="399974"/>
                  </a:cubicBezTo>
                  <a:lnTo>
                    <a:pt x="1620800" y="399017"/>
                  </a:lnTo>
                  <a:lnTo>
                    <a:pt x="1609623" y="401861"/>
                  </a:lnTo>
                  <a:cubicBezTo>
                    <a:pt x="1444851" y="436185"/>
                    <a:pt x="1246216" y="456228"/>
                    <a:pt x="1032399" y="456228"/>
                  </a:cubicBezTo>
                  <a:cubicBezTo>
                    <a:pt x="462221" y="456228"/>
                    <a:pt x="0" y="313703"/>
                    <a:pt x="0" y="137890"/>
                  </a:cubicBezTo>
                  <a:cubicBezTo>
                    <a:pt x="0" y="104925"/>
                    <a:pt x="16250" y="73131"/>
                    <a:pt x="46415" y="43226"/>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996494" flipH="1" flipV="1">
              <a:off x="6160490" y="4584222"/>
              <a:ext cx="2276476" cy="1150429"/>
            </a:xfrm>
            <a:custGeom>
              <a:avLst/>
              <a:gdLst>
                <a:gd name="connsiteX0" fmla="*/ 226838 w 2417304"/>
                <a:gd name="connsiteY0" fmla="*/ 425615 h 1221597"/>
                <a:gd name="connsiteX1" fmla="*/ 589137 w 2417304"/>
                <a:gd name="connsiteY1" fmla="*/ 287036 h 1221597"/>
                <a:gd name="connsiteX2" fmla="*/ 620247 w 2417304"/>
                <a:gd name="connsiteY2" fmla="*/ 281593 h 1221597"/>
                <a:gd name="connsiteX3" fmla="*/ 619074 w 2417304"/>
                <a:gd name="connsiteY3" fmla="*/ 279807 h 1221597"/>
                <a:gd name="connsiteX4" fmla="*/ 682136 w 2417304"/>
                <a:gd name="connsiteY4" fmla="*/ 270763 h 1221597"/>
                <a:gd name="connsiteX5" fmla="*/ 697749 w 2417304"/>
                <a:gd name="connsiteY5" fmla="*/ 268031 h 1221597"/>
                <a:gd name="connsiteX6" fmla="*/ 710010 w 2417304"/>
                <a:gd name="connsiteY6" fmla="*/ 266766 h 1221597"/>
                <a:gd name="connsiteX7" fmla="*/ 785953 w 2417304"/>
                <a:gd name="connsiteY7" fmla="*/ 255876 h 1221597"/>
                <a:gd name="connsiteX8" fmla="*/ 1174708 w 2417304"/>
                <a:gd name="connsiteY8" fmla="*/ 234229 h 1221597"/>
                <a:gd name="connsiteX9" fmla="*/ 1780198 w 2417304"/>
                <a:gd name="connsiteY9" fmla="*/ 288262 h 1221597"/>
                <a:gd name="connsiteX10" fmla="*/ 1808383 w 2417304"/>
                <a:gd name="connsiteY10" fmla="*/ 294264 h 1221597"/>
                <a:gd name="connsiteX11" fmla="*/ 1837601 w 2417304"/>
                <a:gd name="connsiteY11" fmla="*/ 0 h 1221597"/>
                <a:gd name="connsiteX12" fmla="*/ 2417304 w 2417304"/>
                <a:gd name="connsiteY12" fmla="*/ 674379 h 1221597"/>
                <a:gd name="connsiteX13" fmla="*/ 1716308 w 2417304"/>
                <a:gd name="connsiteY13" fmla="*/ 1221597 h 1221597"/>
                <a:gd name="connsiteX14" fmla="*/ 1740805 w 2417304"/>
                <a:gd name="connsiteY14" fmla="*/ 974878 h 1221597"/>
                <a:gd name="connsiteX15" fmla="*/ 1694373 w 2417304"/>
                <a:gd name="connsiteY15" fmla="*/ 959080 h 1221597"/>
                <a:gd name="connsiteX16" fmla="*/ 1542586 w 2417304"/>
                <a:gd name="connsiteY16" fmla="*/ 915828 h 1221597"/>
                <a:gd name="connsiteX17" fmla="*/ 1466088 w 2417304"/>
                <a:gd name="connsiteY17" fmla="*/ 894927 h 1221597"/>
                <a:gd name="connsiteX18" fmla="*/ 1216256 w 2417304"/>
                <a:gd name="connsiteY18" fmla="*/ 840560 h 1221597"/>
                <a:gd name="connsiteX19" fmla="*/ 997814 w 2417304"/>
                <a:gd name="connsiteY19" fmla="*/ 805961 h 1221597"/>
                <a:gd name="connsiteX20" fmla="*/ 931487 w 2417304"/>
                <a:gd name="connsiteY20" fmla="*/ 798147 h 1221597"/>
                <a:gd name="connsiteX21" fmla="*/ 830878 w 2417304"/>
                <a:gd name="connsiteY21" fmla="*/ 787922 h 1221597"/>
                <a:gd name="connsiteX22" fmla="*/ 798833 w 2417304"/>
                <a:gd name="connsiteY22" fmla="*/ 784368 h 1221597"/>
                <a:gd name="connsiteX23" fmla="*/ 719245 w 2417304"/>
                <a:gd name="connsiteY23" fmla="*/ 778811 h 1221597"/>
                <a:gd name="connsiteX24" fmla="*/ 657401 w 2417304"/>
                <a:gd name="connsiteY24" fmla="*/ 776334 h 1221597"/>
                <a:gd name="connsiteX25" fmla="*/ 611945 w 2417304"/>
                <a:gd name="connsiteY25" fmla="*/ 774059 h 1221597"/>
                <a:gd name="connsiteX26" fmla="*/ 531594 w 2417304"/>
                <a:gd name="connsiteY26" fmla="*/ 772718 h 1221597"/>
                <a:gd name="connsiteX27" fmla="*/ 465831 w 2417304"/>
                <a:gd name="connsiteY27" fmla="*/ 774882 h 1221597"/>
                <a:gd name="connsiteX28" fmla="*/ 428462 w 2417304"/>
                <a:gd name="connsiteY28" fmla="*/ 775706 h 1221597"/>
                <a:gd name="connsiteX29" fmla="*/ 360204 w 2417304"/>
                <a:gd name="connsiteY29" fmla="*/ 778847 h 1221597"/>
                <a:gd name="connsiteX30" fmla="*/ 56177 w 2417304"/>
                <a:gd name="connsiteY30" fmla="*/ 852177 h 1221597"/>
                <a:gd name="connsiteX31" fmla="*/ 27345 w 2417304"/>
                <a:gd name="connsiteY31" fmla="*/ 872776 h 1221597"/>
                <a:gd name="connsiteX32" fmla="*/ 18899 w 2417304"/>
                <a:gd name="connsiteY32" fmla="*/ 855061 h 1221597"/>
                <a:gd name="connsiteX33" fmla="*/ 0 w 2417304"/>
                <a:gd name="connsiteY33" fmla="*/ 753948 h 1221597"/>
                <a:gd name="connsiteX34" fmla="*/ 158868 w 2417304"/>
                <a:gd name="connsiteY34" fmla="*/ 473436 h 1221597"/>
                <a:gd name="connsiteX35" fmla="*/ 226838 w 2417304"/>
                <a:gd name="connsiteY35" fmla="*/ 425615 h 122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417304" h="1221597">
                  <a:moveTo>
                    <a:pt x="226838" y="425615"/>
                  </a:moveTo>
                  <a:cubicBezTo>
                    <a:pt x="324305" y="364929"/>
                    <a:pt x="448318" y="316985"/>
                    <a:pt x="589137" y="287036"/>
                  </a:cubicBezTo>
                  <a:lnTo>
                    <a:pt x="620247" y="281593"/>
                  </a:lnTo>
                  <a:lnTo>
                    <a:pt x="619074" y="279807"/>
                  </a:lnTo>
                  <a:lnTo>
                    <a:pt x="682136" y="270763"/>
                  </a:lnTo>
                  <a:lnTo>
                    <a:pt x="697749" y="268031"/>
                  </a:lnTo>
                  <a:lnTo>
                    <a:pt x="710010" y="266766"/>
                  </a:lnTo>
                  <a:lnTo>
                    <a:pt x="785953" y="255876"/>
                  </a:lnTo>
                  <a:cubicBezTo>
                    <a:pt x="910209" y="241745"/>
                    <a:pt x="1040474" y="234229"/>
                    <a:pt x="1174708" y="234229"/>
                  </a:cubicBezTo>
                  <a:cubicBezTo>
                    <a:pt x="1389485" y="234229"/>
                    <a:pt x="1594095" y="253469"/>
                    <a:pt x="1780198" y="288262"/>
                  </a:cubicBezTo>
                  <a:lnTo>
                    <a:pt x="1808383" y="294264"/>
                  </a:lnTo>
                  <a:lnTo>
                    <a:pt x="1837601" y="0"/>
                  </a:lnTo>
                  <a:lnTo>
                    <a:pt x="2417304" y="674379"/>
                  </a:lnTo>
                  <a:lnTo>
                    <a:pt x="1716308" y="1221597"/>
                  </a:lnTo>
                  <a:lnTo>
                    <a:pt x="1740805" y="974878"/>
                  </a:lnTo>
                  <a:lnTo>
                    <a:pt x="1694373" y="959080"/>
                  </a:lnTo>
                  <a:lnTo>
                    <a:pt x="1542586" y="915828"/>
                  </a:lnTo>
                  <a:lnTo>
                    <a:pt x="1466088" y="894927"/>
                  </a:lnTo>
                  <a:lnTo>
                    <a:pt x="1216256" y="840560"/>
                  </a:lnTo>
                  <a:lnTo>
                    <a:pt x="997814" y="805961"/>
                  </a:lnTo>
                  <a:lnTo>
                    <a:pt x="931487" y="798147"/>
                  </a:lnTo>
                  <a:lnTo>
                    <a:pt x="830878" y="787922"/>
                  </a:lnTo>
                  <a:lnTo>
                    <a:pt x="798833" y="784368"/>
                  </a:lnTo>
                  <a:lnTo>
                    <a:pt x="719245" y="778811"/>
                  </a:lnTo>
                  <a:lnTo>
                    <a:pt x="657401" y="776334"/>
                  </a:lnTo>
                  <a:lnTo>
                    <a:pt x="611945" y="774059"/>
                  </a:lnTo>
                  <a:lnTo>
                    <a:pt x="531594" y="772718"/>
                  </a:lnTo>
                  <a:lnTo>
                    <a:pt x="465831" y="774882"/>
                  </a:lnTo>
                  <a:lnTo>
                    <a:pt x="428462" y="775706"/>
                  </a:lnTo>
                  <a:lnTo>
                    <a:pt x="360204" y="778847"/>
                  </a:lnTo>
                  <a:cubicBezTo>
                    <a:pt x="226028" y="790007"/>
                    <a:pt x="120706" y="814757"/>
                    <a:pt x="56177" y="852177"/>
                  </a:cubicBezTo>
                  <a:lnTo>
                    <a:pt x="27345" y="872776"/>
                  </a:lnTo>
                  <a:lnTo>
                    <a:pt x="18899" y="855061"/>
                  </a:lnTo>
                  <a:cubicBezTo>
                    <a:pt x="6508" y="822400"/>
                    <a:pt x="0" y="788584"/>
                    <a:pt x="0" y="753948"/>
                  </a:cubicBezTo>
                  <a:cubicBezTo>
                    <a:pt x="0" y="650040"/>
                    <a:pt x="58567" y="553510"/>
                    <a:pt x="158868" y="473436"/>
                  </a:cubicBezTo>
                  <a:cubicBezTo>
                    <a:pt x="179764" y="456754"/>
                    <a:pt x="202472" y="440786"/>
                    <a:pt x="226838" y="425615"/>
                  </a:cubicBezTo>
                  <a:close/>
                </a:path>
              </a:pathLst>
            </a:cu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3584960" y="4571909"/>
            <a:ext cx="2446551" cy="1150429"/>
            <a:chOff x="3584960" y="4571909"/>
            <a:chExt cx="2446551" cy="1150429"/>
          </a:xfrm>
        </p:grpSpPr>
        <p:sp>
          <p:nvSpPr>
            <p:cNvPr id="24" name="任意多边形 23"/>
            <p:cNvSpPr/>
            <p:nvPr/>
          </p:nvSpPr>
          <p:spPr>
            <a:xfrm rot="18981277" flipV="1">
              <a:off x="3584960" y="4798281"/>
              <a:ext cx="1526375" cy="429649"/>
            </a:xfrm>
            <a:custGeom>
              <a:avLst/>
              <a:gdLst>
                <a:gd name="connsiteX0" fmla="*/ 46415 w 1620800"/>
                <a:gd name="connsiteY0" fmla="*/ 43226 h 456228"/>
                <a:gd name="connsiteX1" fmla="*/ 81131 w 1620800"/>
                <a:gd name="connsiteY1" fmla="*/ 13979 h 456228"/>
                <a:gd name="connsiteX2" fmla="*/ 105737 w 1620800"/>
                <a:gd name="connsiteY2" fmla="*/ 0 h 456228"/>
                <a:gd name="connsiteX3" fmla="*/ 103513 w 1620800"/>
                <a:gd name="connsiteY3" fmla="*/ 3407 h 456228"/>
                <a:gd name="connsiteX4" fmla="*/ 95879 w 1620800"/>
                <a:gd name="connsiteY4" fmla="*/ 35709 h 456228"/>
                <a:gd name="connsiteX5" fmla="*/ 1344686 w 1620800"/>
                <a:gd name="connsiteY5" fmla="*/ 397618 h 456228"/>
                <a:gd name="connsiteX6" fmla="*/ 1598817 w 1620800"/>
                <a:gd name="connsiteY6" fmla="*/ 399974 h 456228"/>
                <a:gd name="connsiteX7" fmla="*/ 1620800 w 1620800"/>
                <a:gd name="connsiteY7" fmla="*/ 399017 h 456228"/>
                <a:gd name="connsiteX8" fmla="*/ 1609623 w 1620800"/>
                <a:gd name="connsiteY8" fmla="*/ 401861 h 456228"/>
                <a:gd name="connsiteX9" fmla="*/ 1032399 w 1620800"/>
                <a:gd name="connsiteY9" fmla="*/ 456228 h 456228"/>
                <a:gd name="connsiteX10" fmla="*/ 0 w 1620800"/>
                <a:gd name="connsiteY10" fmla="*/ 137890 h 456228"/>
                <a:gd name="connsiteX11" fmla="*/ 46415 w 1620800"/>
                <a:gd name="connsiteY11" fmla="*/ 43226 h 456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20800" h="456228">
                  <a:moveTo>
                    <a:pt x="46415" y="43226"/>
                  </a:moveTo>
                  <a:cubicBezTo>
                    <a:pt x="56470" y="33258"/>
                    <a:pt x="68070" y="23500"/>
                    <a:pt x="81131" y="13979"/>
                  </a:cubicBezTo>
                  <a:lnTo>
                    <a:pt x="105737" y="0"/>
                  </a:lnTo>
                  <a:lnTo>
                    <a:pt x="103513" y="3407"/>
                  </a:lnTo>
                  <a:cubicBezTo>
                    <a:pt x="98841" y="13952"/>
                    <a:pt x="96260" y="24728"/>
                    <a:pt x="95879" y="35709"/>
                  </a:cubicBezTo>
                  <a:cubicBezTo>
                    <a:pt x="89775" y="211416"/>
                    <a:pt x="648885" y="373449"/>
                    <a:pt x="1344686" y="397618"/>
                  </a:cubicBezTo>
                  <a:cubicBezTo>
                    <a:pt x="1431662" y="400639"/>
                    <a:pt x="1516656" y="401363"/>
                    <a:pt x="1598817" y="399974"/>
                  </a:cubicBezTo>
                  <a:lnTo>
                    <a:pt x="1620800" y="399017"/>
                  </a:lnTo>
                  <a:lnTo>
                    <a:pt x="1609623" y="401861"/>
                  </a:lnTo>
                  <a:cubicBezTo>
                    <a:pt x="1444851" y="436185"/>
                    <a:pt x="1246216" y="456228"/>
                    <a:pt x="1032399" y="456228"/>
                  </a:cubicBezTo>
                  <a:cubicBezTo>
                    <a:pt x="462221" y="456228"/>
                    <a:pt x="0" y="313703"/>
                    <a:pt x="0" y="137890"/>
                  </a:cubicBezTo>
                  <a:cubicBezTo>
                    <a:pt x="0" y="104925"/>
                    <a:pt x="16250" y="73131"/>
                    <a:pt x="46415" y="43226"/>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24"/>
            <p:cNvSpPr/>
            <p:nvPr/>
          </p:nvSpPr>
          <p:spPr>
            <a:xfrm rot="19603506" flipV="1">
              <a:off x="3755035" y="4571909"/>
              <a:ext cx="2276476" cy="1150429"/>
            </a:xfrm>
            <a:custGeom>
              <a:avLst/>
              <a:gdLst>
                <a:gd name="connsiteX0" fmla="*/ 226838 w 2417304"/>
                <a:gd name="connsiteY0" fmla="*/ 425615 h 1221597"/>
                <a:gd name="connsiteX1" fmla="*/ 589137 w 2417304"/>
                <a:gd name="connsiteY1" fmla="*/ 287036 h 1221597"/>
                <a:gd name="connsiteX2" fmla="*/ 620247 w 2417304"/>
                <a:gd name="connsiteY2" fmla="*/ 281593 h 1221597"/>
                <a:gd name="connsiteX3" fmla="*/ 619074 w 2417304"/>
                <a:gd name="connsiteY3" fmla="*/ 279807 h 1221597"/>
                <a:gd name="connsiteX4" fmla="*/ 682136 w 2417304"/>
                <a:gd name="connsiteY4" fmla="*/ 270763 h 1221597"/>
                <a:gd name="connsiteX5" fmla="*/ 697749 w 2417304"/>
                <a:gd name="connsiteY5" fmla="*/ 268031 h 1221597"/>
                <a:gd name="connsiteX6" fmla="*/ 710010 w 2417304"/>
                <a:gd name="connsiteY6" fmla="*/ 266766 h 1221597"/>
                <a:gd name="connsiteX7" fmla="*/ 785953 w 2417304"/>
                <a:gd name="connsiteY7" fmla="*/ 255876 h 1221597"/>
                <a:gd name="connsiteX8" fmla="*/ 1174708 w 2417304"/>
                <a:gd name="connsiteY8" fmla="*/ 234229 h 1221597"/>
                <a:gd name="connsiteX9" fmla="*/ 1780198 w 2417304"/>
                <a:gd name="connsiteY9" fmla="*/ 288262 h 1221597"/>
                <a:gd name="connsiteX10" fmla="*/ 1808383 w 2417304"/>
                <a:gd name="connsiteY10" fmla="*/ 294264 h 1221597"/>
                <a:gd name="connsiteX11" fmla="*/ 1837601 w 2417304"/>
                <a:gd name="connsiteY11" fmla="*/ 0 h 1221597"/>
                <a:gd name="connsiteX12" fmla="*/ 2417304 w 2417304"/>
                <a:gd name="connsiteY12" fmla="*/ 674379 h 1221597"/>
                <a:gd name="connsiteX13" fmla="*/ 1716308 w 2417304"/>
                <a:gd name="connsiteY13" fmla="*/ 1221597 h 1221597"/>
                <a:gd name="connsiteX14" fmla="*/ 1740805 w 2417304"/>
                <a:gd name="connsiteY14" fmla="*/ 974878 h 1221597"/>
                <a:gd name="connsiteX15" fmla="*/ 1694373 w 2417304"/>
                <a:gd name="connsiteY15" fmla="*/ 959080 h 1221597"/>
                <a:gd name="connsiteX16" fmla="*/ 1542586 w 2417304"/>
                <a:gd name="connsiteY16" fmla="*/ 915828 h 1221597"/>
                <a:gd name="connsiteX17" fmla="*/ 1466088 w 2417304"/>
                <a:gd name="connsiteY17" fmla="*/ 894927 h 1221597"/>
                <a:gd name="connsiteX18" fmla="*/ 1216256 w 2417304"/>
                <a:gd name="connsiteY18" fmla="*/ 840560 h 1221597"/>
                <a:gd name="connsiteX19" fmla="*/ 997814 w 2417304"/>
                <a:gd name="connsiteY19" fmla="*/ 805961 h 1221597"/>
                <a:gd name="connsiteX20" fmla="*/ 931487 w 2417304"/>
                <a:gd name="connsiteY20" fmla="*/ 798147 h 1221597"/>
                <a:gd name="connsiteX21" fmla="*/ 830878 w 2417304"/>
                <a:gd name="connsiteY21" fmla="*/ 787922 h 1221597"/>
                <a:gd name="connsiteX22" fmla="*/ 798833 w 2417304"/>
                <a:gd name="connsiteY22" fmla="*/ 784368 h 1221597"/>
                <a:gd name="connsiteX23" fmla="*/ 719245 w 2417304"/>
                <a:gd name="connsiteY23" fmla="*/ 778811 h 1221597"/>
                <a:gd name="connsiteX24" fmla="*/ 657401 w 2417304"/>
                <a:gd name="connsiteY24" fmla="*/ 776334 h 1221597"/>
                <a:gd name="connsiteX25" fmla="*/ 611945 w 2417304"/>
                <a:gd name="connsiteY25" fmla="*/ 774059 h 1221597"/>
                <a:gd name="connsiteX26" fmla="*/ 531594 w 2417304"/>
                <a:gd name="connsiteY26" fmla="*/ 772718 h 1221597"/>
                <a:gd name="connsiteX27" fmla="*/ 465831 w 2417304"/>
                <a:gd name="connsiteY27" fmla="*/ 774882 h 1221597"/>
                <a:gd name="connsiteX28" fmla="*/ 428462 w 2417304"/>
                <a:gd name="connsiteY28" fmla="*/ 775706 h 1221597"/>
                <a:gd name="connsiteX29" fmla="*/ 360204 w 2417304"/>
                <a:gd name="connsiteY29" fmla="*/ 778847 h 1221597"/>
                <a:gd name="connsiteX30" fmla="*/ 56177 w 2417304"/>
                <a:gd name="connsiteY30" fmla="*/ 852177 h 1221597"/>
                <a:gd name="connsiteX31" fmla="*/ 27345 w 2417304"/>
                <a:gd name="connsiteY31" fmla="*/ 872776 h 1221597"/>
                <a:gd name="connsiteX32" fmla="*/ 18899 w 2417304"/>
                <a:gd name="connsiteY32" fmla="*/ 855061 h 1221597"/>
                <a:gd name="connsiteX33" fmla="*/ 0 w 2417304"/>
                <a:gd name="connsiteY33" fmla="*/ 753948 h 1221597"/>
                <a:gd name="connsiteX34" fmla="*/ 158868 w 2417304"/>
                <a:gd name="connsiteY34" fmla="*/ 473436 h 1221597"/>
                <a:gd name="connsiteX35" fmla="*/ 226838 w 2417304"/>
                <a:gd name="connsiteY35" fmla="*/ 425615 h 122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417304" h="1221597">
                  <a:moveTo>
                    <a:pt x="226838" y="425615"/>
                  </a:moveTo>
                  <a:cubicBezTo>
                    <a:pt x="324305" y="364929"/>
                    <a:pt x="448318" y="316985"/>
                    <a:pt x="589137" y="287036"/>
                  </a:cubicBezTo>
                  <a:lnTo>
                    <a:pt x="620247" y="281593"/>
                  </a:lnTo>
                  <a:lnTo>
                    <a:pt x="619074" y="279807"/>
                  </a:lnTo>
                  <a:lnTo>
                    <a:pt x="682136" y="270763"/>
                  </a:lnTo>
                  <a:lnTo>
                    <a:pt x="697749" y="268031"/>
                  </a:lnTo>
                  <a:lnTo>
                    <a:pt x="710010" y="266766"/>
                  </a:lnTo>
                  <a:lnTo>
                    <a:pt x="785953" y="255876"/>
                  </a:lnTo>
                  <a:cubicBezTo>
                    <a:pt x="910209" y="241745"/>
                    <a:pt x="1040474" y="234229"/>
                    <a:pt x="1174708" y="234229"/>
                  </a:cubicBezTo>
                  <a:cubicBezTo>
                    <a:pt x="1389485" y="234229"/>
                    <a:pt x="1594095" y="253469"/>
                    <a:pt x="1780198" y="288262"/>
                  </a:cubicBezTo>
                  <a:lnTo>
                    <a:pt x="1808383" y="294264"/>
                  </a:lnTo>
                  <a:lnTo>
                    <a:pt x="1837601" y="0"/>
                  </a:lnTo>
                  <a:lnTo>
                    <a:pt x="2417304" y="674379"/>
                  </a:lnTo>
                  <a:lnTo>
                    <a:pt x="1716308" y="1221597"/>
                  </a:lnTo>
                  <a:lnTo>
                    <a:pt x="1740805" y="974878"/>
                  </a:lnTo>
                  <a:lnTo>
                    <a:pt x="1694373" y="959080"/>
                  </a:lnTo>
                  <a:lnTo>
                    <a:pt x="1542586" y="915828"/>
                  </a:lnTo>
                  <a:lnTo>
                    <a:pt x="1466088" y="894927"/>
                  </a:lnTo>
                  <a:lnTo>
                    <a:pt x="1216256" y="840560"/>
                  </a:lnTo>
                  <a:lnTo>
                    <a:pt x="997814" y="805961"/>
                  </a:lnTo>
                  <a:lnTo>
                    <a:pt x="931487" y="798147"/>
                  </a:lnTo>
                  <a:lnTo>
                    <a:pt x="830878" y="787922"/>
                  </a:lnTo>
                  <a:lnTo>
                    <a:pt x="798833" y="784368"/>
                  </a:lnTo>
                  <a:lnTo>
                    <a:pt x="719245" y="778811"/>
                  </a:lnTo>
                  <a:lnTo>
                    <a:pt x="657401" y="776334"/>
                  </a:lnTo>
                  <a:lnTo>
                    <a:pt x="611945" y="774059"/>
                  </a:lnTo>
                  <a:lnTo>
                    <a:pt x="531594" y="772718"/>
                  </a:lnTo>
                  <a:lnTo>
                    <a:pt x="465831" y="774882"/>
                  </a:lnTo>
                  <a:lnTo>
                    <a:pt x="428462" y="775706"/>
                  </a:lnTo>
                  <a:lnTo>
                    <a:pt x="360204" y="778847"/>
                  </a:lnTo>
                  <a:cubicBezTo>
                    <a:pt x="226028" y="790007"/>
                    <a:pt x="120706" y="814757"/>
                    <a:pt x="56177" y="852177"/>
                  </a:cubicBezTo>
                  <a:lnTo>
                    <a:pt x="27345" y="872776"/>
                  </a:lnTo>
                  <a:lnTo>
                    <a:pt x="18899" y="855061"/>
                  </a:lnTo>
                  <a:cubicBezTo>
                    <a:pt x="6508" y="822400"/>
                    <a:pt x="0" y="788584"/>
                    <a:pt x="0" y="753948"/>
                  </a:cubicBezTo>
                  <a:cubicBezTo>
                    <a:pt x="0" y="650040"/>
                    <a:pt x="58567" y="553510"/>
                    <a:pt x="158868" y="473436"/>
                  </a:cubicBezTo>
                  <a:cubicBezTo>
                    <a:pt x="179764" y="456754"/>
                    <a:pt x="202472" y="440786"/>
                    <a:pt x="226838" y="425615"/>
                  </a:cubicBezTo>
                  <a:close/>
                </a:path>
              </a:pathLst>
            </a:cu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矩形 47"/>
          <p:cNvSpPr>
            <a:spLocks noChangeArrowheads="1"/>
          </p:cNvSpPr>
          <p:nvPr/>
        </p:nvSpPr>
        <p:spPr bwMode="auto">
          <a:xfrm>
            <a:off x="1020089" y="2384583"/>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chemeClr val="tx1">
                    <a:lumMod val="85000"/>
                    <a:lumOff val="15000"/>
                  </a:schemeClr>
                </a:solidFill>
              </a:rPr>
              <a:t>单击此处输入标题</a:t>
            </a:r>
            <a:endParaRPr lang="en-US" altLang="zh-CN" sz="20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27" name="矩形 47"/>
          <p:cNvSpPr>
            <a:spLocks noChangeArrowheads="1"/>
          </p:cNvSpPr>
          <p:nvPr/>
        </p:nvSpPr>
        <p:spPr bwMode="auto">
          <a:xfrm>
            <a:off x="8881777" y="2384583"/>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chemeClr val="tx1">
                    <a:lumMod val="85000"/>
                    <a:lumOff val="15000"/>
                  </a:schemeClr>
                </a:solidFill>
              </a:rPr>
              <a:t>单击此处输入标题</a:t>
            </a:r>
            <a:endParaRPr lang="en-US" altLang="zh-CN" sz="20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28" name="矩形 47"/>
          <p:cNvSpPr>
            <a:spLocks noChangeArrowheads="1"/>
          </p:cNvSpPr>
          <p:nvPr/>
        </p:nvSpPr>
        <p:spPr bwMode="auto">
          <a:xfrm>
            <a:off x="1024587" y="4987371"/>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chemeClr val="tx1">
                    <a:lumMod val="85000"/>
                    <a:lumOff val="15000"/>
                  </a:schemeClr>
                </a:solidFill>
              </a:rPr>
              <a:t>单击此处输入标题</a:t>
            </a:r>
            <a:endParaRPr lang="en-US" altLang="zh-CN" sz="20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29" name="矩形 28"/>
          <p:cNvSpPr>
            <a:spLocks noChangeArrowheads="1"/>
          </p:cNvSpPr>
          <p:nvPr/>
        </p:nvSpPr>
        <p:spPr bwMode="auto">
          <a:xfrm>
            <a:off x="8881777" y="4987371"/>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chemeClr val="tx1">
                    <a:lumMod val="85000"/>
                    <a:lumOff val="15000"/>
                  </a:schemeClr>
                </a:solidFill>
              </a:rPr>
              <a:t>单击此处输入标题</a:t>
            </a:r>
            <a:endParaRPr lang="en-US" altLang="zh-CN" sz="20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Tree>
    <p:extLst>
      <p:ext uri="{BB962C8B-B14F-4D97-AF65-F5344CB8AC3E}">
        <p14:creationId xmlns="" xmlns:p14="http://schemas.microsoft.com/office/powerpoint/2010/main" val="329002928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42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750" fill="hold"/>
                                        <p:tgtEl>
                                          <p:spTgt spid="8"/>
                                        </p:tgtEl>
                                        <p:attrNameLst>
                                          <p:attrName>ppt_x</p:attrName>
                                        </p:attrNameLst>
                                      </p:cBhvr>
                                      <p:tavLst>
                                        <p:tav tm="0">
                                          <p:val>
                                            <p:strVal val="0-#ppt_w/2"/>
                                          </p:val>
                                        </p:tav>
                                        <p:tav tm="100000">
                                          <p:val>
                                            <p:strVal val="#ppt_x"/>
                                          </p:val>
                                        </p:tav>
                                      </p:tavLst>
                                    </p:anim>
                                    <p:anim calcmode="lin" valueType="num">
                                      <p:cBhvr additive="base">
                                        <p:cTn id="8" dur="75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3" decel="42000" fill="hold" nodeType="withEffect">
                                  <p:stCondLst>
                                    <p:cond delay="25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1+#ppt_w/2"/>
                                          </p:val>
                                        </p:tav>
                                        <p:tav tm="100000">
                                          <p:val>
                                            <p:strVal val="#ppt_x"/>
                                          </p:val>
                                        </p:tav>
                                      </p:tavLst>
                                    </p:anim>
                                    <p:anim calcmode="lin" valueType="num">
                                      <p:cBhvr additive="base">
                                        <p:cTn id="12" dur="750" fill="hold"/>
                                        <p:tgtEl>
                                          <p:spTgt spid="17"/>
                                        </p:tgtEl>
                                        <p:attrNameLst>
                                          <p:attrName>ppt_y</p:attrName>
                                        </p:attrNameLst>
                                      </p:cBhvr>
                                      <p:tavLst>
                                        <p:tav tm="0">
                                          <p:val>
                                            <p:strVal val="0-#ppt_h/2"/>
                                          </p:val>
                                        </p:tav>
                                        <p:tav tm="100000">
                                          <p:val>
                                            <p:strVal val="#ppt_y"/>
                                          </p:val>
                                        </p:tav>
                                      </p:tavLst>
                                    </p:anim>
                                  </p:childTnLst>
                                </p:cTn>
                              </p:par>
                              <p:par>
                                <p:cTn id="13" presetID="2" presetClass="entr" presetSubtype="12" decel="42000" fill="hold" nodeType="withEffect">
                                  <p:stCondLst>
                                    <p:cond delay="5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750" fill="hold"/>
                                        <p:tgtEl>
                                          <p:spTgt spid="23"/>
                                        </p:tgtEl>
                                        <p:attrNameLst>
                                          <p:attrName>ppt_x</p:attrName>
                                        </p:attrNameLst>
                                      </p:cBhvr>
                                      <p:tavLst>
                                        <p:tav tm="0">
                                          <p:val>
                                            <p:strVal val="0-#ppt_w/2"/>
                                          </p:val>
                                        </p:tav>
                                        <p:tav tm="100000">
                                          <p:val>
                                            <p:strVal val="#ppt_x"/>
                                          </p:val>
                                        </p:tav>
                                      </p:tavLst>
                                    </p:anim>
                                    <p:anim calcmode="lin" valueType="num">
                                      <p:cBhvr additive="base">
                                        <p:cTn id="16" dur="750" fill="hold"/>
                                        <p:tgtEl>
                                          <p:spTgt spid="23"/>
                                        </p:tgtEl>
                                        <p:attrNameLst>
                                          <p:attrName>ppt_y</p:attrName>
                                        </p:attrNameLst>
                                      </p:cBhvr>
                                      <p:tavLst>
                                        <p:tav tm="0">
                                          <p:val>
                                            <p:strVal val="1+#ppt_h/2"/>
                                          </p:val>
                                        </p:tav>
                                        <p:tav tm="100000">
                                          <p:val>
                                            <p:strVal val="#ppt_y"/>
                                          </p:val>
                                        </p:tav>
                                      </p:tavLst>
                                    </p:anim>
                                  </p:childTnLst>
                                </p:cTn>
                              </p:par>
                              <p:par>
                                <p:cTn id="17" presetID="2" presetClass="entr" presetSubtype="6" decel="42000" fill="hold"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750" fill="hold"/>
                                        <p:tgtEl>
                                          <p:spTgt spid="20"/>
                                        </p:tgtEl>
                                        <p:attrNameLst>
                                          <p:attrName>ppt_x</p:attrName>
                                        </p:attrNameLst>
                                      </p:cBhvr>
                                      <p:tavLst>
                                        <p:tav tm="0">
                                          <p:val>
                                            <p:strVal val="1+#ppt_w/2"/>
                                          </p:val>
                                        </p:tav>
                                        <p:tav tm="100000">
                                          <p:val>
                                            <p:strVal val="#ppt_x"/>
                                          </p:val>
                                        </p:tav>
                                      </p:tavLst>
                                    </p:anim>
                                    <p:anim calcmode="lin" valueType="num">
                                      <p:cBhvr additive="base">
                                        <p:cTn id="20" dur="750" fill="hold"/>
                                        <p:tgtEl>
                                          <p:spTgt spid="20"/>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500"/>
                                        <p:tgtEl>
                                          <p:spTgt spid="26"/>
                                        </p:tgtEl>
                                      </p:cBhvr>
                                    </p:animEffect>
                                  </p:childTnLst>
                                </p:cTn>
                              </p:par>
                              <p:par>
                                <p:cTn id="25" presetID="22" presetClass="entr" presetSubtype="8" fill="hold" grpId="0" nodeType="withEffect">
                                  <p:stCondLst>
                                    <p:cond delay="250"/>
                                  </p:stCondLst>
                                  <p:childTnLst>
                                    <p:set>
                                      <p:cBhvr>
                                        <p:cTn id="26" dur="1" fill="hold">
                                          <p:stCondLst>
                                            <p:cond delay="0"/>
                                          </p:stCondLst>
                                        </p:cTn>
                                        <p:tgtEl>
                                          <p:spTgt spid="28"/>
                                        </p:tgtEl>
                                        <p:attrNameLst>
                                          <p:attrName>style.visibility</p:attrName>
                                        </p:attrNameLst>
                                      </p:cBhvr>
                                      <p:to>
                                        <p:strVal val="visible"/>
                                      </p:to>
                                    </p:set>
                                    <p:animEffect transition="in" filter="wipe(left)">
                                      <p:cBhvr>
                                        <p:cTn id="27" dur="500"/>
                                        <p:tgtEl>
                                          <p:spTgt spid="28"/>
                                        </p:tgtEl>
                                      </p:cBhvr>
                                    </p:animEffect>
                                  </p:childTnLst>
                                </p:cTn>
                              </p:par>
                              <p:par>
                                <p:cTn id="28" presetID="22" presetClass="entr" presetSubtype="8" fill="hold" grpId="0" nodeType="withEffect">
                                  <p:stCondLst>
                                    <p:cond delay="500"/>
                                  </p:stCondLst>
                                  <p:childTnLst>
                                    <p:set>
                                      <p:cBhvr>
                                        <p:cTn id="29" dur="1" fill="hold">
                                          <p:stCondLst>
                                            <p:cond delay="0"/>
                                          </p:stCondLst>
                                        </p:cTn>
                                        <p:tgtEl>
                                          <p:spTgt spid="27"/>
                                        </p:tgtEl>
                                        <p:attrNameLst>
                                          <p:attrName>style.visibility</p:attrName>
                                        </p:attrNameLst>
                                      </p:cBhvr>
                                      <p:to>
                                        <p:strVal val="visible"/>
                                      </p:to>
                                    </p:set>
                                    <p:animEffect transition="in" filter="wipe(left)">
                                      <p:cBhvr>
                                        <p:cTn id="30" dur="500"/>
                                        <p:tgtEl>
                                          <p:spTgt spid="27"/>
                                        </p:tgtEl>
                                      </p:cBhvr>
                                    </p:animEffect>
                                  </p:childTnLst>
                                </p:cTn>
                              </p:par>
                              <p:par>
                                <p:cTn id="31" presetID="22" presetClass="entr" presetSubtype="8" fill="hold" grpId="0" nodeType="withEffect">
                                  <p:stCondLst>
                                    <p:cond delay="750"/>
                                  </p:stCondLst>
                                  <p:childTnLst>
                                    <p:set>
                                      <p:cBhvr>
                                        <p:cTn id="32" dur="1" fill="hold">
                                          <p:stCondLst>
                                            <p:cond delay="0"/>
                                          </p:stCondLst>
                                        </p:cTn>
                                        <p:tgtEl>
                                          <p:spTgt spid="29"/>
                                        </p:tgtEl>
                                        <p:attrNameLst>
                                          <p:attrName>style.visibility</p:attrName>
                                        </p:attrNameLst>
                                      </p:cBhvr>
                                      <p:to>
                                        <p:strVal val="visible"/>
                                      </p:to>
                                    </p:set>
                                    <p:animEffect transition="in" filter="wipe(left)">
                                      <p:cBhvr>
                                        <p:cTn id="3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885196" y="318375"/>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责任义务</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p:nvPr/>
        </p:nvSpPr>
        <p:spPr>
          <a:xfrm>
            <a:off x="3324225" y="2334769"/>
            <a:ext cx="1914525" cy="0"/>
          </a:xfrm>
          <a:custGeom>
            <a:avLst/>
            <a:gdLst>
              <a:gd name="connsiteX0" fmla="*/ 1914525 w 1914525"/>
              <a:gd name="connsiteY0" fmla="*/ 0 h 0"/>
              <a:gd name="connsiteX1" fmla="*/ 0 w 1914525"/>
              <a:gd name="connsiteY1" fmla="*/ 0 h 0"/>
            </a:gdLst>
            <a:ahLst/>
            <a:cxnLst>
              <a:cxn ang="0">
                <a:pos x="connsiteX0" y="connsiteY0"/>
              </a:cxn>
              <a:cxn ang="0">
                <a:pos x="connsiteX1" y="connsiteY1"/>
              </a:cxn>
            </a:cxnLst>
            <a:rect l="l" t="t" r="r" b="b"/>
            <a:pathLst>
              <a:path w="1914525">
                <a:moveTo>
                  <a:pt x="1914525" y="0"/>
                </a:moveTo>
                <a:lnTo>
                  <a:pt x="0" y="0"/>
                </a:lnTo>
              </a:path>
            </a:pathLst>
          </a:custGeom>
          <a:noFill/>
          <a:ln w="12700">
            <a:solidFill>
              <a:schemeClr val="tx1">
                <a:lumMod val="50000"/>
                <a:lumOff val="50000"/>
              </a:schemeClr>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3390900" y="4773169"/>
            <a:ext cx="1819275" cy="0"/>
          </a:xfrm>
          <a:custGeom>
            <a:avLst/>
            <a:gdLst>
              <a:gd name="connsiteX0" fmla="*/ 1819275 w 1819275"/>
              <a:gd name="connsiteY0" fmla="*/ 0 h 0"/>
              <a:gd name="connsiteX1" fmla="*/ 0 w 1819275"/>
              <a:gd name="connsiteY1" fmla="*/ 0 h 0"/>
            </a:gdLst>
            <a:ahLst/>
            <a:cxnLst>
              <a:cxn ang="0">
                <a:pos x="connsiteX0" y="connsiteY0"/>
              </a:cxn>
              <a:cxn ang="0">
                <a:pos x="connsiteX1" y="connsiteY1"/>
              </a:cxn>
            </a:cxnLst>
            <a:rect l="l" t="t" r="r" b="b"/>
            <a:pathLst>
              <a:path w="1819275">
                <a:moveTo>
                  <a:pt x="1819275" y="0"/>
                </a:moveTo>
                <a:lnTo>
                  <a:pt x="0" y="0"/>
                </a:lnTo>
              </a:path>
            </a:pathLst>
          </a:custGeom>
          <a:noFill/>
          <a:ln w="12700">
            <a:solidFill>
              <a:schemeClr val="tx1">
                <a:lumMod val="50000"/>
                <a:lumOff val="50000"/>
              </a:schemeClr>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7086861" y="3525896"/>
            <a:ext cx="1914525" cy="0"/>
          </a:xfrm>
          <a:custGeom>
            <a:avLst/>
            <a:gdLst>
              <a:gd name="connsiteX0" fmla="*/ 1914525 w 1914525"/>
              <a:gd name="connsiteY0" fmla="*/ 0 h 0"/>
              <a:gd name="connsiteX1" fmla="*/ 0 w 1914525"/>
              <a:gd name="connsiteY1" fmla="*/ 0 h 0"/>
            </a:gdLst>
            <a:ahLst/>
            <a:cxnLst>
              <a:cxn ang="0">
                <a:pos x="connsiteX0" y="connsiteY0"/>
              </a:cxn>
              <a:cxn ang="0">
                <a:pos x="connsiteX1" y="connsiteY1"/>
              </a:cxn>
            </a:cxnLst>
            <a:rect l="l" t="t" r="r" b="b"/>
            <a:pathLst>
              <a:path w="1914525">
                <a:moveTo>
                  <a:pt x="1914525" y="0"/>
                </a:moveTo>
                <a:lnTo>
                  <a:pt x="0" y="0"/>
                </a:lnTo>
              </a:path>
            </a:pathLst>
          </a:custGeom>
          <a:noFill/>
          <a:ln w="12700">
            <a:solidFill>
              <a:schemeClr val="tx1">
                <a:lumMod val="50000"/>
                <a:lumOff val="50000"/>
              </a:schemeClr>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7153536" y="5964296"/>
            <a:ext cx="1819275" cy="0"/>
          </a:xfrm>
          <a:custGeom>
            <a:avLst/>
            <a:gdLst>
              <a:gd name="connsiteX0" fmla="*/ 1819275 w 1819275"/>
              <a:gd name="connsiteY0" fmla="*/ 0 h 0"/>
              <a:gd name="connsiteX1" fmla="*/ 0 w 1819275"/>
              <a:gd name="connsiteY1" fmla="*/ 0 h 0"/>
            </a:gdLst>
            <a:ahLst/>
            <a:cxnLst>
              <a:cxn ang="0">
                <a:pos x="connsiteX0" y="connsiteY0"/>
              </a:cxn>
              <a:cxn ang="0">
                <a:pos x="connsiteX1" y="connsiteY1"/>
              </a:cxn>
            </a:cxnLst>
            <a:rect l="l" t="t" r="r" b="b"/>
            <a:pathLst>
              <a:path w="1819275">
                <a:moveTo>
                  <a:pt x="1819275" y="0"/>
                </a:moveTo>
                <a:lnTo>
                  <a:pt x="0" y="0"/>
                </a:lnTo>
              </a:path>
            </a:pathLst>
          </a:custGeom>
          <a:noFill/>
          <a:ln w="12700">
            <a:solidFill>
              <a:schemeClr val="tx1">
                <a:lumMod val="50000"/>
                <a:lumOff val="50000"/>
              </a:schemeClr>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p:cNvPicPr>
            <a:picLocks noChangeAspect="1"/>
          </p:cNvPicPr>
          <p:nvPr/>
        </p:nvPicPr>
        <p:blipFill rotWithShape="1">
          <a:blip r:embed="rId4" cstate="print">
            <a:biLevel thresh="75000"/>
            <a:extLst/>
          </a:blip>
          <a:srcRect t="76775"/>
          <a:stretch/>
        </p:blipFill>
        <p:spPr>
          <a:xfrm rot="16200000" flipV="1">
            <a:off x="7842424" y="2101128"/>
            <a:ext cx="1454917" cy="254735"/>
          </a:xfrm>
          <a:prstGeom prst="rect">
            <a:avLst/>
          </a:prstGeom>
          <a:effectLst/>
        </p:spPr>
      </p:pic>
      <p:pic>
        <p:nvPicPr>
          <p:cNvPr id="19" name="图片 18"/>
          <p:cNvPicPr>
            <a:picLocks noChangeAspect="1"/>
          </p:cNvPicPr>
          <p:nvPr/>
        </p:nvPicPr>
        <p:blipFill rotWithShape="1">
          <a:blip r:embed="rId4" cstate="print">
            <a:biLevel thresh="75000"/>
            <a:extLst/>
          </a:blip>
          <a:srcRect t="76775"/>
          <a:stretch/>
        </p:blipFill>
        <p:spPr>
          <a:xfrm rot="16200000" flipV="1">
            <a:off x="7873229" y="4594892"/>
            <a:ext cx="1454917" cy="254735"/>
          </a:xfrm>
          <a:prstGeom prst="rect">
            <a:avLst/>
          </a:prstGeom>
          <a:effectLst/>
        </p:spPr>
      </p:pic>
      <p:pic>
        <p:nvPicPr>
          <p:cNvPr id="20" name="图片 19"/>
          <p:cNvPicPr>
            <a:picLocks noChangeAspect="1"/>
          </p:cNvPicPr>
          <p:nvPr/>
        </p:nvPicPr>
        <p:blipFill rotWithShape="1">
          <a:blip r:embed="rId4" cstate="print">
            <a:biLevel thresh="75000"/>
            <a:extLst/>
          </a:blip>
          <a:srcRect t="76775"/>
          <a:stretch/>
        </p:blipFill>
        <p:spPr>
          <a:xfrm rot="5400000" flipV="1">
            <a:off x="2966877" y="3384265"/>
            <a:ext cx="1454917" cy="254735"/>
          </a:xfrm>
          <a:prstGeom prst="rect">
            <a:avLst/>
          </a:prstGeom>
          <a:effectLst/>
        </p:spPr>
      </p:pic>
      <p:pic>
        <p:nvPicPr>
          <p:cNvPr id="21" name="图片 20"/>
          <p:cNvPicPr>
            <a:picLocks noChangeAspect="1"/>
          </p:cNvPicPr>
          <p:nvPr/>
        </p:nvPicPr>
        <p:blipFill rotWithShape="1">
          <a:blip r:embed="rId4" cstate="print">
            <a:biLevel thresh="75000"/>
            <a:extLst/>
          </a:blip>
          <a:srcRect t="76775"/>
          <a:stretch/>
        </p:blipFill>
        <p:spPr>
          <a:xfrm rot="5400000" flipV="1">
            <a:off x="2980272" y="5884553"/>
            <a:ext cx="1454917" cy="254735"/>
          </a:xfrm>
          <a:prstGeom prst="rect">
            <a:avLst/>
          </a:prstGeom>
          <a:effectLst/>
        </p:spPr>
      </p:pic>
      <p:grpSp>
        <p:nvGrpSpPr>
          <p:cNvPr id="22" name="组合 21"/>
          <p:cNvGrpSpPr/>
          <p:nvPr/>
        </p:nvGrpSpPr>
        <p:grpSpPr>
          <a:xfrm>
            <a:off x="3533534" y="3237800"/>
            <a:ext cx="3237069" cy="627140"/>
            <a:chOff x="3533534" y="2855656"/>
            <a:chExt cx="3237069" cy="627140"/>
          </a:xfrm>
        </p:grpSpPr>
        <p:sp>
          <p:nvSpPr>
            <p:cNvPr id="23" name="矩形 22"/>
            <p:cNvSpPr/>
            <p:nvPr/>
          </p:nvSpPr>
          <p:spPr>
            <a:xfrm>
              <a:off x="3563275" y="2855656"/>
              <a:ext cx="3207328" cy="627140"/>
            </a:xfrm>
            <a:prstGeom prst="rect">
              <a:avLst/>
            </a:pr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3533534" y="2898032"/>
              <a:ext cx="890516" cy="523220"/>
            </a:xfrm>
            <a:prstGeom prst="rect">
              <a:avLst/>
            </a:prstGeom>
            <a:effectLst/>
          </p:spPr>
          <p:txBody>
            <a:bodyPr wrap="square">
              <a:spAutoFit/>
            </a:bodyPr>
            <a:lstStyle/>
            <a:p>
              <a:pPr algn="ctr"/>
              <a:r>
                <a:rPr lang="en-US" altLang="zh-CN" sz="2800" b="1" dirty="0" smtClean="0">
                  <a:solidFill>
                    <a:schemeClr val="bg1"/>
                  </a:solidFill>
                  <a:latin typeface="Agency FB" panose="020B0503020202020204" pitchFamily="34" charset="0"/>
                  <a:ea typeface="微软雅黑" panose="020B0503020204020204" pitchFamily="34" charset="-122"/>
                </a:rPr>
                <a:t>02</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25" name="文本框 24"/>
            <p:cNvSpPr txBox="1"/>
            <p:nvPr/>
          </p:nvSpPr>
          <p:spPr>
            <a:xfrm>
              <a:off x="4420247" y="2922399"/>
              <a:ext cx="1422184" cy="461665"/>
            </a:xfrm>
            <a:prstGeom prst="rect">
              <a:avLst/>
            </a:prstGeom>
            <a:noFill/>
            <a:effectLst/>
          </p:spPr>
          <p:txBody>
            <a:bodyPr wrap="none" rtlCol="0">
              <a:spAutoFit/>
            </a:bodyPr>
            <a:lstStyle/>
            <a:p>
              <a:r>
                <a:rPr lang="zh-CN" altLang="en-US" sz="2400" b="1" dirty="0" smtClean="0">
                  <a:solidFill>
                    <a:srgbClr val="FFFFFF"/>
                  </a:solidFill>
                  <a:latin typeface="幼圆" panose="02010509060101010101" pitchFamily="49" charset="-122"/>
                  <a:ea typeface="幼圆" panose="02010509060101010101" pitchFamily="49" charset="-122"/>
                </a:rPr>
                <a:t>输入标题</a:t>
              </a:r>
              <a:endParaRPr lang="zh-CN" altLang="en-US" sz="2400" b="1" dirty="0">
                <a:solidFill>
                  <a:srgbClr val="FFFFFF"/>
                </a:solidFill>
                <a:latin typeface="幼圆" panose="02010509060101010101" pitchFamily="49" charset="-122"/>
                <a:ea typeface="幼圆" panose="02010509060101010101" pitchFamily="49" charset="-122"/>
              </a:endParaRPr>
            </a:p>
          </p:txBody>
        </p:sp>
      </p:grpSp>
      <p:grpSp>
        <p:nvGrpSpPr>
          <p:cNvPr id="26" name="组合 25"/>
          <p:cNvGrpSpPr/>
          <p:nvPr/>
        </p:nvGrpSpPr>
        <p:grpSpPr>
          <a:xfrm>
            <a:off x="5592734" y="4456521"/>
            <a:ext cx="3121604" cy="627140"/>
            <a:chOff x="5592734" y="4074377"/>
            <a:chExt cx="3121604" cy="627140"/>
          </a:xfrm>
        </p:grpSpPr>
        <p:sp>
          <p:nvSpPr>
            <p:cNvPr id="27" name="矩形 26"/>
            <p:cNvSpPr/>
            <p:nvPr/>
          </p:nvSpPr>
          <p:spPr>
            <a:xfrm>
              <a:off x="5592734" y="4074377"/>
              <a:ext cx="3121604" cy="627140"/>
            </a:xfrm>
            <a:prstGeom prst="rect">
              <a:avLst/>
            </a:pr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7806734" y="4127193"/>
              <a:ext cx="890516" cy="523220"/>
            </a:xfrm>
            <a:prstGeom prst="rect">
              <a:avLst/>
            </a:prstGeom>
            <a:effectLst/>
          </p:spPr>
          <p:txBody>
            <a:bodyPr wrap="square">
              <a:spAutoFit/>
            </a:bodyPr>
            <a:lstStyle/>
            <a:p>
              <a:pPr algn="ctr"/>
              <a:r>
                <a:rPr lang="en-US" altLang="zh-CN" sz="2800" b="1" dirty="0" smtClean="0">
                  <a:solidFill>
                    <a:schemeClr val="bg1"/>
                  </a:solidFill>
                  <a:latin typeface="Agency FB" panose="020B0503020202020204" pitchFamily="34" charset="0"/>
                  <a:ea typeface="微软雅黑" panose="020B0503020204020204" pitchFamily="34" charset="-122"/>
                </a:rPr>
                <a:t>03</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29" name="文本框 28"/>
            <p:cNvSpPr txBox="1"/>
            <p:nvPr/>
          </p:nvSpPr>
          <p:spPr>
            <a:xfrm>
              <a:off x="6425356" y="4151007"/>
              <a:ext cx="1422184" cy="461665"/>
            </a:xfrm>
            <a:prstGeom prst="rect">
              <a:avLst/>
            </a:prstGeom>
            <a:noFill/>
            <a:effectLst/>
          </p:spPr>
          <p:txBody>
            <a:bodyPr wrap="none" rtlCol="0">
              <a:spAutoFit/>
            </a:bodyPr>
            <a:lstStyle/>
            <a:p>
              <a:r>
                <a:rPr lang="zh-CN" altLang="en-US" sz="2400" b="1" dirty="0" smtClean="0">
                  <a:solidFill>
                    <a:srgbClr val="FFFFFF"/>
                  </a:solidFill>
                  <a:latin typeface="幼圆" panose="02010509060101010101" pitchFamily="49" charset="-122"/>
                  <a:ea typeface="幼圆" panose="02010509060101010101" pitchFamily="49" charset="-122"/>
                </a:rPr>
                <a:t>输入标题</a:t>
              </a:r>
              <a:endParaRPr lang="zh-CN" altLang="en-US" sz="2400" b="1" dirty="0">
                <a:solidFill>
                  <a:srgbClr val="FFFFFF"/>
                </a:solidFill>
                <a:latin typeface="幼圆" panose="02010509060101010101" pitchFamily="49" charset="-122"/>
                <a:ea typeface="幼圆" panose="02010509060101010101" pitchFamily="49" charset="-122"/>
              </a:endParaRPr>
            </a:p>
          </p:txBody>
        </p:sp>
      </p:grpSp>
      <p:grpSp>
        <p:nvGrpSpPr>
          <p:cNvPr id="30" name="组合 29"/>
          <p:cNvGrpSpPr/>
          <p:nvPr/>
        </p:nvGrpSpPr>
        <p:grpSpPr>
          <a:xfrm>
            <a:off x="3560576" y="5796193"/>
            <a:ext cx="3227115" cy="627140"/>
            <a:chOff x="3560576" y="5414049"/>
            <a:chExt cx="3227115" cy="627140"/>
          </a:xfrm>
        </p:grpSpPr>
        <p:sp>
          <p:nvSpPr>
            <p:cNvPr id="31" name="矩形 30"/>
            <p:cNvSpPr/>
            <p:nvPr/>
          </p:nvSpPr>
          <p:spPr>
            <a:xfrm>
              <a:off x="3580363" y="5414049"/>
              <a:ext cx="3207328" cy="627140"/>
            </a:xfrm>
            <a:prstGeom prst="rect">
              <a:avLst/>
            </a:pr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3560576" y="5461167"/>
              <a:ext cx="890516" cy="523220"/>
            </a:xfrm>
            <a:prstGeom prst="rect">
              <a:avLst/>
            </a:prstGeom>
            <a:effectLst/>
          </p:spPr>
          <p:txBody>
            <a:bodyPr wrap="square">
              <a:spAutoFit/>
            </a:bodyPr>
            <a:lstStyle/>
            <a:p>
              <a:pPr algn="ctr"/>
              <a:r>
                <a:rPr lang="en-US" altLang="zh-CN" sz="2800" b="1" dirty="0" smtClean="0">
                  <a:solidFill>
                    <a:schemeClr val="bg1"/>
                  </a:solidFill>
                  <a:latin typeface="Agency FB" panose="020B0503020202020204" pitchFamily="34" charset="0"/>
                  <a:ea typeface="微软雅黑" panose="020B0503020204020204" pitchFamily="34" charset="-122"/>
                </a:rPr>
                <a:t>04</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33" name="文本框 32"/>
            <p:cNvSpPr txBox="1"/>
            <p:nvPr/>
          </p:nvSpPr>
          <p:spPr>
            <a:xfrm>
              <a:off x="4420247" y="5486969"/>
              <a:ext cx="1422184" cy="461665"/>
            </a:xfrm>
            <a:prstGeom prst="rect">
              <a:avLst/>
            </a:prstGeom>
            <a:noFill/>
            <a:effectLst/>
          </p:spPr>
          <p:txBody>
            <a:bodyPr wrap="none" rtlCol="0">
              <a:spAutoFit/>
            </a:bodyPr>
            <a:lstStyle/>
            <a:p>
              <a:r>
                <a:rPr lang="zh-CN" altLang="en-US" sz="2400" b="1" dirty="0" smtClean="0">
                  <a:solidFill>
                    <a:srgbClr val="FFFFFF"/>
                  </a:solidFill>
                  <a:latin typeface="幼圆" panose="02010509060101010101" pitchFamily="49" charset="-122"/>
                  <a:ea typeface="幼圆" panose="02010509060101010101" pitchFamily="49" charset="-122"/>
                </a:rPr>
                <a:t>输入标题</a:t>
              </a:r>
              <a:endParaRPr lang="zh-CN" altLang="en-US" sz="2400" b="1" dirty="0">
                <a:solidFill>
                  <a:srgbClr val="FFFFFF"/>
                </a:solidFill>
                <a:latin typeface="幼圆" panose="02010509060101010101" pitchFamily="49" charset="-122"/>
                <a:ea typeface="幼圆" panose="02010509060101010101" pitchFamily="49" charset="-122"/>
              </a:endParaRPr>
            </a:p>
          </p:txBody>
        </p:sp>
      </p:grpSp>
      <p:grpSp>
        <p:nvGrpSpPr>
          <p:cNvPr id="34" name="组合 33"/>
          <p:cNvGrpSpPr/>
          <p:nvPr/>
        </p:nvGrpSpPr>
        <p:grpSpPr>
          <a:xfrm>
            <a:off x="5575646" y="1898128"/>
            <a:ext cx="3121604" cy="627140"/>
            <a:chOff x="5575646" y="1515984"/>
            <a:chExt cx="3121604" cy="627140"/>
          </a:xfrm>
        </p:grpSpPr>
        <p:sp>
          <p:nvSpPr>
            <p:cNvPr id="35" name="矩形 34"/>
            <p:cNvSpPr/>
            <p:nvPr/>
          </p:nvSpPr>
          <p:spPr>
            <a:xfrm>
              <a:off x="5575646" y="1515984"/>
              <a:ext cx="3121604" cy="627140"/>
            </a:xfrm>
            <a:prstGeom prst="rect">
              <a:avLst/>
            </a:pr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7806734" y="1555371"/>
              <a:ext cx="890516" cy="523220"/>
            </a:xfrm>
            <a:prstGeom prst="rect">
              <a:avLst/>
            </a:prstGeom>
            <a:effectLst/>
          </p:spPr>
          <p:txBody>
            <a:bodyPr wrap="square">
              <a:spAutoFit/>
            </a:bodyPr>
            <a:lstStyle/>
            <a:p>
              <a:pPr algn="ctr"/>
              <a:r>
                <a:rPr lang="en-US" altLang="zh-CN" sz="2800" b="1" dirty="0" smtClean="0">
                  <a:solidFill>
                    <a:schemeClr val="bg1"/>
                  </a:solidFill>
                  <a:latin typeface="Agency FB" panose="020B0503020202020204" pitchFamily="34" charset="0"/>
                  <a:ea typeface="微软雅黑" panose="020B0503020204020204" pitchFamily="34" charset="-122"/>
                </a:rPr>
                <a:t>01</a:t>
              </a:r>
              <a:endParaRPr lang="zh-CN" altLang="en-US" sz="2800" b="1" dirty="0">
                <a:solidFill>
                  <a:schemeClr val="bg1"/>
                </a:solidFill>
                <a:latin typeface="Agency FB" panose="020B0503020202020204" pitchFamily="34" charset="0"/>
                <a:ea typeface="微软雅黑" panose="020B0503020204020204" pitchFamily="34" charset="-122"/>
              </a:endParaRPr>
            </a:p>
          </p:txBody>
        </p:sp>
        <p:sp>
          <p:nvSpPr>
            <p:cNvPr id="37" name="文本框 36"/>
            <p:cNvSpPr txBox="1"/>
            <p:nvPr/>
          </p:nvSpPr>
          <p:spPr>
            <a:xfrm>
              <a:off x="6350943" y="1586148"/>
              <a:ext cx="1422184" cy="461665"/>
            </a:xfrm>
            <a:prstGeom prst="rect">
              <a:avLst/>
            </a:prstGeom>
            <a:noFill/>
            <a:effectLst/>
          </p:spPr>
          <p:txBody>
            <a:bodyPr wrap="none" rtlCol="0">
              <a:spAutoFit/>
            </a:bodyPr>
            <a:lstStyle/>
            <a:p>
              <a:r>
                <a:rPr lang="zh-CN" altLang="en-US" sz="2400" b="1" dirty="0" smtClean="0">
                  <a:solidFill>
                    <a:srgbClr val="FFFFFF"/>
                  </a:solidFill>
                  <a:latin typeface="幼圆" panose="02010509060101010101" pitchFamily="49" charset="-122"/>
                  <a:ea typeface="幼圆" panose="02010509060101010101" pitchFamily="49" charset="-122"/>
                </a:rPr>
                <a:t>输入标题</a:t>
              </a:r>
              <a:endParaRPr lang="zh-CN" altLang="en-US" sz="2400" b="1" dirty="0">
                <a:solidFill>
                  <a:srgbClr val="FFFFFF"/>
                </a:solidFill>
                <a:latin typeface="幼圆" panose="02010509060101010101" pitchFamily="49" charset="-122"/>
                <a:ea typeface="幼圆" panose="02010509060101010101" pitchFamily="49" charset="-122"/>
              </a:endParaRPr>
            </a:p>
          </p:txBody>
        </p:sp>
      </p:grpSp>
      <p:grpSp>
        <p:nvGrpSpPr>
          <p:cNvPr id="38" name="组合 37"/>
          <p:cNvGrpSpPr/>
          <p:nvPr/>
        </p:nvGrpSpPr>
        <p:grpSpPr>
          <a:xfrm>
            <a:off x="5011077" y="1774757"/>
            <a:ext cx="2341185" cy="4771948"/>
            <a:chOff x="5011077" y="1392613"/>
            <a:chExt cx="2341185" cy="4771948"/>
          </a:xfrm>
        </p:grpSpPr>
        <p:sp>
          <p:nvSpPr>
            <p:cNvPr id="39" name="矩形 38"/>
            <p:cNvSpPr/>
            <p:nvPr/>
          </p:nvSpPr>
          <p:spPr>
            <a:xfrm rot="2700000">
              <a:off x="5011077" y="2252805"/>
              <a:ext cx="2341185" cy="620801"/>
            </a:xfrm>
            <a:prstGeom prst="rect">
              <a:avLst/>
            </a:pr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rot="2700000">
              <a:off x="5265249" y="1646785"/>
              <a:ext cx="620801" cy="620801"/>
            </a:xfrm>
            <a:prstGeom prst="rect">
              <a:avLst/>
            </a:pr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rot="18900000">
              <a:off x="5011077" y="3469300"/>
              <a:ext cx="2341185" cy="620801"/>
            </a:xfrm>
            <a:prstGeom prst="rect">
              <a:avLst/>
            </a:pr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rot="2700000">
              <a:off x="5011075" y="4683568"/>
              <a:ext cx="2341185" cy="620801"/>
            </a:xfrm>
            <a:prstGeom prst="rect">
              <a:avLst/>
            </a:pr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rot="2700000">
              <a:off x="5265246" y="4077547"/>
              <a:ext cx="620801" cy="620801"/>
            </a:xfrm>
            <a:prstGeom prst="rect">
              <a:avLst/>
            </a:pr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rot="2700000">
              <a:off x="6479516" y="5291815"/>
              <a:ext cx="620801" cy="620801"/>
            </a:xfrm>
            <a:prstGeom prst="rect">
              <a:avLst/>
            </a:pr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p:cNvSpPr/>
            <p:nvPr/>
          </p:nvSpPr>
          <p:spPr>
            <a:xfrm rot="2700000">
              <a:off x="6479518" y="2861052"/>
              <a:ext cx="620801" cy="620801"/>
            </a:xfrm>
            <a:prstGeom prst="rect">
              <a:avLst/>
            </a:pr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Freeform 14"/>
            <p:cNvSpPr>
              <a:spLocks noChangeAspect="1" noEditPoints="1"/>
            </p:cNvSpPr>
            <p:nvPr/>
          </p:nvSpPr>
          <p:spPr bwMode="auto">
            <a:xfrm>
              <a:off x="6621634" y="3007546"/>
              <a:ext cx="332114" cy="330776"/>
            </a:xfrm>
            <a:custGeom>
              <a:avLst/>
              <a:gdLst>
                <a:gd name="T0" fmla="*/ 359 w 605"/>
                <a:gd name="T1" fmla="*/ 39 h 602"/>
                <a:gd name="T2" fmla="*/ 462 w 605"/>
                <a:gd name="T3" fmla="*/ 85 h 602"/>
                <a:gd name="T4" fmla="*/ 537 w 605"/>
                <a:gd name="T5" fmla="*/ 168 h 602"/>
                <a:gd name="T6" fmla="*/ 572 w 605"/>
                <a:gd name="T7" fmla="*/ 275 h 602"/>
                <a:gd name="T8" fmla="*/ 560 w 605"/>
                <a:gd name="T9" fmla="*/ 387 h 602"/>
                <a:gd name="T10" fmla="*/ 504 w 605"/>
                <a:gd name="T11" fmla="*/ 484 h 602"/>
                <a:gd name="T12" fmla="*/ 413 w 605"/>
                <a:gd name="T13" fmla="*/ 551 h 602"/>
                <a:gd name="T14" fmla="*/ 303 w 605"/>
                <a:gd name="T15" fmla="*/ 574 h 602"/>
                <a:gd name="T16" fmla="*/ 193 w 605"/>
                <a:gd name="T17" fmla="*/ 551 h 602"/>
                <a:gd name="T18" fmla="*/ 102 w 605"/>
                <a:gd name="T19" fmla="*/ 484 h 602"/>
                <a:gd name="T20" fmla="*/ 46 w 605"/>
                <a:gd name="T21" fmla="*/ 387 h 602"/>
                <a:gd name="T22" fmla="*/ 34 w 605"/>
                <a:gd name="T23" fmla="*/ 275 h 602"/>
                <a:gd name="T24" fmla="*/ 69 w 605"/>
                <a:gd name="T25" fmla="*/ 168 h 602"/>
                <a:gd name="T26" fmla="*/ 144 w 605"/>
                <a:gd name="T27" fmla="*/ 85 h 602"/>
                <a:gd name="T28" fmla="*/ 247 w 605"/>
                <a:gd name="T29" fmla="*/ 39 h 602"/>
                <a:gd name="T30" fmla="*/ 359 w 605"/>
                <a:gd name="T31" fmla="*/ 39 h 602"/>
                <a:gd name="T32" fmla="*/ 376 w 605"/>
                <a:gd name="T33" fmla="*/ 379 h 602"/>
                <a:gd name="T34" fmla="*/ 376 w 605"/>
                <a:gd name="T35" fmla="*/ 379 h 602"/>
                <a:gd name="T36" fmla="*/ 412 w 605"/>
                <a:gd name="T37" fmla="*/ 419 h 602"/>
                <a:gd name="T38" fmla="*/ 397 w 605"/>
                <a:gd name="T39" fmla="*/ 332 h 602"/>
                <a:gd name="T40" fmla="*/ 376 w 605"/>
                <a:gd name="T41" fmla="*/ 379 h 602"/>
                <a:gd name="T42" fmla="*/ 186 w 605"/>
                <a:gd name="T43" fmla="*/ 222 h 602"/>
                <a:gd name="T44" fmla="*/ 186 w 605"/>
                <a:gd name="T45" fmla="*/ 222 h 602"/>
                <a:gd name="T46" fmla="*/ 221 w 605"/>
                <a:gd name="T47" fmla="*/ 261 h 602"/>
                <a:gd name="T48" fmla="*/ 207 w 605"/>
                <a:gd name="T49" fmla="*/ 175 h 602"/>
                <a:gd name="T50" fmla="*/ 186 w 605"/>
                <a:gd name="T51" fmla="*/ 222 h 602"/>
                <a:gd name="T52" fmla="*/ 141 w 605"/>
                <a:gd name="T53" fmla="*/ 222 h 602"/>
                <a:gd name="T54" fmla="*/ 141 w 605"/>
                <a:gd name="T55" fmla="*/ 222 h 602"/>
                <a:gd name="T56" fmla="*/ 256 w 605"/>
                <a:gd name="T57" fmla="*/ 162 h 602"/>
                <a:gd name="T58" fmla="*/ 208 w 605"/>
                <a:gd name="T59" fmla="*/ 301 h 602"/>
                <a:gd name="T60" fmla="*/ 141 w 605"/>
                <a:gd name="T61" fmla="*/ 222 h 602"/>
                <a:gd name="T62" fmla="*/ 244 w 605"/>
                <a:gd name="T63" fmla="*/ 460 h 602"/>
                <a:gd name="T64" fmla="*/ 244 w 605"/>
                <a:gd name="T65" fmla="*/ 460 h 602"/>
                <a:gd name="T66" fmla="*/ 201 w 605"/>
                <a:gd name="T67" fmla="*/ 460 h 602"/>
                <a:gd name="T68" fmla="*/ 362 w 605"/>
                <a:gd name="T69" fmla="*/ 141 h 602"/>
                <a:gd name="T70" fmla="*/ 404 w 605"/>
                <a:gd name="T71" fmla="*/ 141 h 602"/>
                <a:gd name="T72" fmla="*/ 244 w 605"/>
                <a:gd name="T73" fmla="*/ 460 h 602"/>
                <a:gd name="T74" fmla="*/ 331 w 605"/>
                <a:gd name="T75" fmla="*/ 379 h 602"/>
                <a:gd name="T76" fmla="*/ 331 w 605"/>
                <a:gd name="T77" fmla="*/ 379 h 602"/>
                <a:gd name="T78" fmla="*/ 446 w 605"/>
                <a:gd name="T79" fmla="*/ 319 h 602"/>
                <a:gd name="T80" fmla="*/ 398 w 605"/>
                <a:gd name="T81" fmla="*/ 459 h 602"/>
                <a:gd name="T82" fmla="*/ 331 w 605"/>
                <a:gd name="T83" fmla="*/ 37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5" h="602">
                  <a:moveTo>
                    <a:pt x="359" y="39"/>
                  </a:moveTo>
                  <a:cubicBezTo>
                    <a:pt x="435" y="31"/>
                    <a:pt x="417" y="22"/>
                    <a:pt x="462" y="85"/>
                  </a:cubicBezTo>
                  <a:cubicBezTo>
                    <a:pt x="535" y="108"/>
                    <a:pt x="521" y="93"/>
                    <a:pt x="537" y="168"/>
                  </a:cubicBezTo>
                  <a:cubicBezTo>
                    <a:pt x="594" y="219"/>
                    <a:pt x="588" y="200"/>
                    <a:pt x="572" y="275"/>
                  </a:cubicBezTo>
                  <a:cubicBezTo>
                    <a:pt x="603" y="345"/>
                    <a:pt x="605" y="325"/>
                    <a:pt x="560" y="387"/>
                  </a:cubicBezTo>
                  <a:cubicBezTo>
                    <a:pt x="560" y="464"/>
                    <a:pt x="570" y="446"/>
                    <a:pt x="504" y="484"/>
                  </a:cubicBezTo>
                  <a:cubicBezTo>
                    <a:pt x="473" y="555"/>
                    <a:pt x="489" y="543"/>
                    <a:pt x="413" y="551"/>
                  </a:cubicBezTo>
                  <a:cubicBezTo>
                    <a:pt x="356" y="602"/>
                    <a:pt x="376" y="598"/>
                    <a:pt x="303" y="574"/>
                  </a:cubicBezTo>
                  <a:cubicBezTo>
                    <a:pt x="230" y="598"/>
                    <a:pt x="250" y="602"/>
                    <a:pt x="193" y="551"/>
                  </a:cubicBezTo>
                  <a:cubicBezTo>
                    <a:pt x="116" y="543"/>
                    <a:pt x="133" y="555"/>
                    <a:pt x="102" y="484"/>
                  </a:cubicBezTo>
                  <a:cubicBezTo>
                    <a:pt x="35" y="446"/>
                    <a:pt x="45" y="464"/>
                    <a:pt x="46" y="387"/>
                  </a:cubicBezTo>
                  <a:cubicBezTo>
                    <a:pt x="0" y="325"/>
                    <a:pt x="2" y="345"/>
                    <a:pt x="34" y="275"/>
                  </a:cubicBezTo>
                  <a:cubicBezTo>
                    <a:pt x="18" y="200"/>
                    <a:pt x="11" y="219"/>
                    <a:pt x="69" y="168"/>
                  </a:cubicBezTo>
                  <a:cubicBezTo>
                    <a:pt x="84" y="93"/>
                    <a:pt x="71" y="108"/>
                    <a:pt x="144" y="85"/>
                  </a:cubicBezTo>
                  <a:cubicBezTo>
                    <a:pt x="189" y="22"/>
                    <a:pt x="170" y="31"/>
                    <a:pt x="247" y="39"/>
                  </a:cubicBezTo>
                  <a:cubicBezTo>
                    <a:pt x="313" y="0"/>
                    <a:pt x="293" y="0"/>
                    <a:pt x="359" y="39"/>
                  </a:cubicBezTo>
                  <a:close/>
                  <a:moveTo>
                    <a:pt x="376" y="379"/>
                  </a:moveTo>
                  <a:lnTo>
                    <a:pt x="376" y="379"/>
                  </a:lnTo>
                  <a:cubicBezTo>
                    <a:pt x="376" y="443"/>
                    <a:pt x="406" y="427"/>
                    <a:pt x="412" y="419"/>
                  </a:cubicBezTo>
                  <a:cubicBezTo>
                    <a:pt x="418" y="409"/>
                    <a:pt x="429" y="332"/>
                    <a:pt x="397" y="332"/>
                  </a:cubicBezTo>
                  <a:cubicBezTo>
                    <a:pt x="378" y="332"/>
                    <a:pt x="376" y="356"/>
                    <a:pt x="376" y="379"/>
                  </a:cubicBezTo>
                  <a:close/>
                  <a:moveTo>
                    <a:pt x="186" y="222"/>
                  </a:moveTo>
                  <a:lnTo>
                    <a:pt x="186" y="222"/>
                  </a:lnTo>
                  <a:cubicBezTo>
                    <a:pt x="186" y="286"/>
                    <a:pt x="217" y="268"/>
                    <a:pt x="221" y="261"/>
                  </a:cubicBezTo>
                  <a:cubicBezTo>
                    <a:pt x="228" y="251"/>
                    <a:pt x="238" y="175"/>
                    <a:pt x="207" y="175"/>
                  </a:cubicBezTo>
                  <a:cubicBezTo>
                    <a:pt x="188" y="175"/>
                    <a:pt x="186" y="199"/>
                    <a:pt x="186" y="222"/>
                  </a:cubicBezTo>
                  <a:close/>
                  <a:moveTo>
                    <a:pt x="141" y="222"/>
                  </a:moveTo>
                  <a:lnTo>
                    <a:pt x="141" y="222"/>
                  </a:lnTo>
                  <a:cubicBezTo>
                    <a:pt x="141" y="124"/>
                    <a:pt x="229" y="132"/>
                    <a:pt x="256" y="162"/>
                  </a:cubicBezTo>
                  <a:cubicBezTo>
                    <a:pt x="282" y="190"/>
                    <a:pt x="291" y="301"/>
                    <a:pt x="208" y="301"/>
                  </a:cubicBezTo>
                  <a:cubicBezTo>
                    <a:pt x="160" y="301"/>
                    <a:pt x="141" y="269"/>
                    <a:pt x="141" y="222"/>
                  </a:cubicBezTo>
                  <a:close/>
                  <a:moveTo>
                    <a:pt x="244" y="460"/>
                  </a:moveTo>
                  <a:lnTo>
                    <a:pt x="244" y="460"/>
                  </a:lnTo>
                  <a:cubicBezTo>
                    <a:pt x="230" y="460"/>
                    <a:pt x="216" y="460"/>
                    <a:pt x="201" y="460"/>
                  </a:cubicBezTo>
                  <a:cubicBezTo>
                    <a:pt x="255" y="354"/>
                    <a:pt x="309" y="247"/>
                    <a:pt x="362" y="141"/>
                  </a:cubicBezTo>
                  <a:cubicBezTo>
                    <a:pt x="376" y="141"/>
                    <a:pt x="390" y="141"/>
                    <a:pt x="404" y="141"/>
                  </a:cubicBezTo>
                  <a:cubicBezTo>
                    <a:pt x="351" y="247"/>
                    <a:pt x="298" y="354"/>
                    <a:pt x="244" y="460"/>
                  </a:cubicBezTo>
                  <a:close/>
                  <a:moveTo>
                    <a:pt x="331" y="379"/>
                  </a:moveTo>
                  <a:lnTo>
                    <a:pt x="331" y="379"/>
                  </a:lnTo>
                  <a:cubicBezTo>
                    <a:pt x="331" y="282"/>
                    <a:pt x="419" y="289"/>
                    <a:pt x="446" y="319"/>
                  </a:cubicBezTo>
                  <a:cubicBezTo>
                    <a:pt x="473" y="348"/>
                    <a:pt x="481" y="459"/>
                    <a:pt x="398" y="459"/>
                  </a:cubicBezTo>
                  <a:cubicBezTo>
                    <a:pt x="351" y="459"/>
                    <a:pt x="331" y="427"/>
                    <a:pt x="331" y="379"/>
                  </a:cubicBezTo>
                  <a:close/>
                </a:path>
              </a:pathLst>
            </a:custGeom>
            <a:solidFill>
              <a:srgbClr val="FFFFFF"/>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47" name="Freeform 26"/>
            <p:cNvSpPr>
              <a:spLocks noEditPoints="1"/>
            </p:cNvSpPr>
            <p:nvPr/>
          </p:nvSpPr>
          <p:spPr bwMode="auto">
            <a:xfrm>
              <a:off x="6647102" y="5462135"/>
              <a:ext cx="281181" cy="295418"/>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FFFFF"/>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48" name="Freeform 33"/>
            <p:cNvSpPr>
              <a:spLocks noEditPoints="1"/>
            </p:cNvSpPr>
            <p:nvPr/>
          </p:nvSpPr>
          <p:spPr bwMode="auto">
            <a:xfrm>
              <a:off x="5439109" y="4252589"/>
              <a:ext cx="329009" cy="308995"/>
            </a:xfrm>
            <a:custGeom>
              <a:avLst/>
              <a:gdLst>
                <a:gd name="T0" fmla="*/ 21 w 643"/>
                <a:gd name="T1" fmla="*/ 477 h 603"/>
                <a:gd name="T2" fmla="*/ 459 w 643"/>
                <a:gd name="T3" fmla="*/ 359 h 603"/>
                <a:gd name="T4" fmla="*/ 420 w 643"/>
                <a:gd name="T5" fmla="*/ 494 h 603"/>
                <a:gd name="T6" fmla="*/ 407 w 643"/>
                <a:gd name="T7" fmla="*/ 377 h 603"/>
                <a:gd name="T8" fmla="*/ 408 w 643"/>
                <a:gd name="T9" fmla="*/ 272 h 603"/>
                <a:gd name="T10" fmla="*/ 397 w 643"/>
                <a:gd name="T11" fmla="*/ 276 h 603"/>
                <a:gd name="T12" fmla="*/ 405 w 643"/>
                <a:gd name="T13" fmla="*/ 292 h 603"/>
                <a:gd name="T14" fmla="*/ 415 w 643"/>
                <a:gd name="T15" fmla="*/ 288 h 603"/>
                <a:gd name="T16" fmla="*/ 356 w 643"/>
                <a:gd name="T17" fmla="*/ 302 h 603"/>
                <a:gd name="T18" fmla="*/ 360 w 643"/>
                <a:gd name="T19" fmla="*/ 322 h 603"/>
                <a:gd name="T20" fmla="*/ 368 w 643"/>
                <a:gd name="T21" fmla="*/ 315 h 603"/>
                <a:gd name="T22" fmla="*/ 324 w 643"/>
                <a:gd name="T23" fmla="*/ 341 h 603"/>
                <a:gd name="T24" fmla="*/ 319 w 643"/>
                <a:gd name="T25" fmla="*/ 351 h 603"/>
                <a:gd name="T26" fmla="*/ 335 w 643"/>
                <a:gd name="T27" fmla="*/ 359 h 603"/>
                <a:gd name="T28" fmla="*/ 340 w 643"/>
                <a:gd name="T29" fmla="*/ 349 h 603"/>
                <a:gd name="T30" fmla="*/ 305 w 643"/>
                <a:gd name="T31" fmla="*/ 399 h 603"/>
                <a:gd name="T32" fmla="*/ 322 w 643"/>
                <a:gd name="T33" fmla="*/ 411 h 603"/>
                <a:gd name="T34" fmla="*/ 323 w 643"/>
                <a:gd name="T35" fmla="*/ 400 h 603"/>
                <a:gd name="T36" fmla="*/ 308 w 643"/>
                <a:gd name="T37" fmla="*/ 450 h 603"/>
                <a:gd name="T38" fmla="*/ 311 w 643"/>
                <a:gd name="T39" fmla="*/ 461 h 603"/>
                <a:gd name="T40" fmla="*/ 327 w 643"/>
                <a:gd name="T41" fmla="*/ 455 h 603"/>
                <a:gd name="T42" fmla="*/ 324 w 643"/>
                <a:gd name="T43" fmla="*/ 444 h 603"/>
                <a:gd name="T44" fmla="*/ 332 w 643"/>
                <a:gd name="T45" fmla="*/ 505 h 603"/>
                <a:gd name="T46" fmla="*/ 353 w 643"/>
                <a:gd name="T47" fmla="*/ 503 h 603"/>
                <a:gd name="T48" fmla="*/ 346 w 643"/>
                <a:gd name="T49" fmla="*/ 495 h 603"/>
                <a:gd name="T50" fmla="*/ 367 w 643"/>
                <a:gd name="T51" fmla="*/ 541 h 603"/>
                <a:gd name="T52" fmla="*/ 377 w 643"/>
                <a:gd name="T53" fmla="*/ 547 h 603"/>
                <a:gd name="T54" fmla="*/ 386 w 643"/>
                <a:gd name="T55" fmla="*/ 532 h 603"/>
                <a:gd name="T56" fmla="*/ 377 w 643"/>
                <a:gd name="T57" fmla="*/ 526 h 603"/>
                <a:gd name="T58" fmla="*/ 423 w 643"/>
                <a:gd name="T59" fmla="*/ 566 h 603"/>
                <a:gd name="T60" fmla="*/ 434 w 643"/>
                <a:gd name="T61" fmla="*/ 568 h 603"/>
                <a:gd name="T62" fmla="*/ 427 w 643"/>
                <a:gd name="T63" fmla="*/ 549 h 603"/>
                <a:gd name="T64" fmla="*/ 472 w 643"/>
                <a:gd name="T65" fmla="*/ 569 h 603"/>
                <a:gd name="T66" fmla="*/ 484 w 643"/>
                <a:gd name="T67" fmla="*/ 568 h 603"/>
                <a:gd name="T68" fmla="*/ 483 w 643"/>
                <a:gd name="T69" fmla="*/ 550 h 603"/>
                <a:gd name="T70" fmla="*/ 472 w 643"/>
                <a:gd name="T71" fmla="*/ 552 h 603"/>
                <a:gd name="T72" fmla="*/ 530 w 643"/>
                <a:gd name="T73" fmla="*/ 551 h 603"/>
                <a:gd name="T74" fmla="*/ 540 w 643"/>
                <a:gd name="T75" fmla="*/ 545 h 603"/>
                <a:gd name="T76" fmla="*/ 524 w 643"/>
                <a:gd name="T77" fmla="*/ 535 h 603"/>
                <a:gd name="T78" fmla="*/ 570 w 643"/>
                <a:gd name="T79" fmla="*/ 521 h 603"/>
                <a:gd name="T80" fmla="*/ 577 w 643"/>
                <a:gd name="T81" fmla="*/ 512 h 603"/>
                <a:gd name="T82" fmla="*/ 565 w 643"/>
                <a:gd name="T83" fmla="*/ 499 h 603"/>
                <a:gd name="T84" fmla="*/ 559 w 643"/>
                <a:gd name="T85" fmla="*/ 507 h 603"/>
                <a:gd name="T86" fmla="*/ 601 w 643"/>
                <a:gd name="T87" fmla="*/ 469 h 603"/>
                <a:gd name="T88" fmla="*/ 605 w 643"/>
                <a:gd name="T89" fmla="*/ 457 h 603"/>
                <a:gd name="T90" fmla="*/ 586 w 643"/>
                <a:gd name="T91" fmla="*/ 459 h 603"/>
                <a:gd name="T92" fmla="*/ 610 w 643"/>
                <a:gd name="T93" fmla="*/ 419 h 603"/>
                <a:gd name="T94" fmla="*/ 610 w 643"/>
                <a:gd name="T95" fmla="*/ 408 h 603"/>
                <a:gd name="T96" fmla="*/ 592 w 643"/>
                <a:gd name="T97" fmla="*/ 406 h 603"/>
                <a:gd name="T98" fmla="*/ 593 w 643"/>
                <a:gd name="T99" fmla="*/ 417 h 603"/>
                <a:gd name="T100" fmla="*/ 599 w 643"/>
                <a:gd name="T101" fmla="*/ 358 h 603"/>
                <a:gd name="T102" fmla="*/ 594 w 643"/>
                <a:gd name="T103" fmla="*/ 347 h 603"/>
                <a:gd name="T104" fmla="*/ 581 w 643"/>
                <a:gd name="T105" fmla="*/ 363 h 603"/>
                <a:gd name="T106" fmla="*/ 573 w 643"/>
                <a:gd name="T107" fmla="*/ 316 h 603"/>
                <a:gd name="T108" fmla="*/ 565 w 643"/>
                <a:gd name="T109" fmla="*/ 308 h 603"/>
                <a:gd name="T110" fmla="*/ 550 w 643"/>
                <a:gd name="T111" fmla="*/ 318 h 603"/>
                <a:gd name="T112" fmla="*/ 557 w 643"/>
                <a:gd name="T113" fmla="*/ 326 h 603"/>
                <a:gd name="T114" fmla="*/ 524 w 643"/>
                <a:gd name="T115" fmla="*/ 279 h 603"/>
                <a:gd name="T116" fmla="*/ 513 w 643"/>
                <a:gd name="T117" fmla="*/ 274 h 603"/>
                <a:gd name="T118" fmla="*/ 513 w 643"/>
                <a:gd name="T119" fmla="*/ 293 h 603"/>
                <a:gd name="T120" fmla="*/ 457 w 643"/>
                <a:gd name="T121" fmla="*/ 231 h 603"/>
                <a:gd name="T122" fmla="*/ 358 w 643"/>
                <a:gd name="T123" fmla="*/ 9 h 603"/>
                <a:gd name="T124" fmla="*/ 30 w 643"/>
                <a:gd name="T125" fmla="*/ 153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3" h="603">
                  <a:moveTo>
                    <a:pt x="51" y="448"/>
                  </a:moveTo>
                  <a:cubicBezTo>
                    <a:pt x="83" y="445"/>
                    <a:pt x="115" y="443"/>
                    <a:pt x="147" y="442"/>
                  </a:cubicBezTo>
                  <a:cubicBezTo>
                    <a:pt x="127" y="440"/>
                    <a:pt x="108" y="439"/>
                    <a:pt x="88" y="436"/>
                  </a:cubicBezTo>
                  <a:cubicBezTo>
                    <a:pt x="72" y="435"/>
                    <a:pt x="59" y="423"/>
                    <a:pt x="59" y="407"/>
                  </a:cubicBezTo>
                  <a:cubicBezTo>
                    <a:pt x="59" y="383"/>
                    <a:pt x="59" y="359"/>
                    <a:pt x="59" y="335"/>
                  </a:cubicBezTo>
                  <a:cubicBezTo>
                    <a:pt x="59" y="318"/>
                    <a:pt x="72" y="306"/>
                    <a:pt x="88" y="305"/>
                  </a:cubicBezTo>
                  <a:cubicBezTo>
                    <a:pt x="148" y="299"/>
                    <a:pt x="207" y="297"/>
                    <a:pt x="267" y="298"/>
                  </a:cubicBezTo>
                  <a:cubicBezTo>
                    <a:pt x="245" y="333"/>
                    <a:pt x="233" y="373"/>
                    <a:pt x="233" y="417"/>
                  </a:cubicBezTo>
                  <a:cubicBezTo>
                    <a:pt x="233" y="479"/>
                    <a:pt x="258" y="535"/>
                    <a:pt x="299" y="575"/>
                  </a:cubicBezTo>
                  <a:cubicBezTo>
                    <a:pt x="301" y="578"/>
                    <a:pt x="304" y="581"/>
                    <a:pt x="306" y="583"/>
                  </a:cubicBezTo>
                  <a:cubicBezTo>
                    <a:pt x="221" y="590"/>
                    <a:pt x="136" y="588"/>
                    <a:pt x="51" y="579"/>
                  </a:cubicBezTo>
                  <a:cubicBezTo>
                    <a:pt x="35" y="578"/>
                    <a:pt x="21" y="566"/>
                    <a:pt x="21" y="549"/>
                  </a:cubicBezTo>
                  <a:cubicBezTo>
                    <a:pt x="21" y="526"/>
                    <a:pt x="21" y="501"/>
                    <a:pt x="21" y="477"/>
                  </a:cubicBezTo>
                  <a:cubicBezTo>
                    <a:pt x="21" y="461"/>
                    <a:pt x="35" y="449"/>
                    <a:pt x="51" y="448"/>
                  </a:cubicBezTo>
                  <a:close/>
                  <a:moveTo>
                    <a:pt x="442" y="265"/>
                  </a:moveTo>
                  <a:lnTo>
                    <a:pt x="442" y="265"/>
                  </a:lnTo>
                  <a:cubicBezTo>
                    <a:pt x="454" y="263"/>
                    <a:pt x="467" y="262"/>
                    <a:pt x="479" y="265"/>
                  </a:cubicBezTo>
                  <a:cubicBezTo>
                    <a:pt x="478" y="271"/>
                    <a:pt x="478" y="278"/>
                    <a:pt x="477" y="284"/>
                  </a:cubicBezTo>
                  <a:cubicBezTo>
                    <a:pt x="466" y="283"/>
                    <a:pt x="455" y="283"/>
                    <a:pt x="444" y="284"/>
                  </a:cubicBezTo>
                  <a:cubicBezTo>
                    <a:pt x="443" y="278"/>
                    <a:pt x="443" y="271"/>
                    <a:pt x="442" y="265"/>
                  </a:cubicBezTo>
                  <a:close/>
                  <a:moveTo>
                    <a:pt x="510" y="384"/>
                  </a:moveTo>
                  <a:lnTo>
                    <a:pt x="510" y="384"/>
                  </a:lnTo>
                  <a:lnTo>
                    <a:pt x="467" y="384"/>
                  </a:lnTo>
                  <a:lnTo>
                    <a:pt x="467" y="377"/>
                  </a:lnTo>
                  <a:cubicBezTo>
                    <a:pt x="467" y="369"/>
                    <a:pt x="466" y="364"/>
                    <a:pt x="465" y="362"/>
                  </a:cubicBezTo>
                  <a:cubicBezTo>
                    <a:pt x="464" y="360"/>
                    <a:pt x="462" y="359"/>
                    <a:pt x="459" y="359"/>
                  </a:cubicBezTo>
                  <a:cubicBezTo>
                    <a:pt x="456" y="359"/>
                    <a:pt x="454" y="359"/>
                    <a:pt x="453" y="362"/>
                  </a:cubicBezTo>
                  <a:cubicBezTo>
                    <a:pt x="452" y="364"/>
                    <a:pt x="451" y="367"/>
                    <a:pt x="451" y="371"/>
                  </a:cubicBezTo>
                  <a:cubicBezTo>
                    <a:pt x="451" y="377"/>
                    <a:pt x="452" y="382"/>
                    <a:pt x="455" y="385"/>
                  </a:cubicBezTo>
                  <a:cubicBezTo>
                    <a:pt x="458" y="388"/>
                    <a:pt x="466" y="393"/>
                    <a:pt x="478" y="401"/>
                  </a:cubicBezTo>
                  <a:cubicBezTo>
                    <a:pt x="489" y="407"/>
                    <a:pt x="497" y="413"/>
                    <a:pt x="501" y="416"/>
                  </a:cubicBezTo>
                  <a:cubicBezTo>
                    <a:pt x="505" y="420"/>
                    <a:pt x="508" y="425"/>
                    <a:pt x="511" y="431"/>
                  </a:cubicBezTo>
                  <a:cubicBezTo>
                    <a:pt x="514" y="437"/>
                    <a:pt x="515" y="445"/>
                    <a:pt x="515" y="455"/>
                  </a:cubicBezTo>
                  <a:cubicBezTo>
                    <a:pt x="515" y="471"/>
                    <a:pt x="512" y="483"/>
                    <a:pt x="504" y="491"/>
                  </a:cubicBezTo>
                  <a:cubicBezTo>
                    <a:pt x="497" y="500"/>
                    <a:pt x="485" y="506"/>
                    <a:pt x="471" y="508"/>
                  </a:cubicBezTo>
                  <a:lnTo>
                    <a:pt x="471" y="524"/>
                  </a:lnTo>
                  <a:lnTo>
                    <a:pt x="451" y="524"/>
                  </a:lnTo>
                  <a:lnTo>
                    <a:pt x="451" y="507"/>
                  </a:lnTo>
                  <a:cubicBezTo>
                    <a:pt x="439" y="506"/>
                    <a:pt x="429" y="502"/>
                    <a:pt x="420" y="494"/>
                  </a:cubicBezTo>
                  <a:cubicBezTo>
                    <a:pt x="412" y="486"/>
                    <a:pt x="407" y="473"/>
                    <a:pt x="407" y="453"/>
                  </a:cubicBezTo>
                  <a:lnTo>
                    <a:pt x="407" y="445"/>
                  </a:lnTo>
                  <a:lnTo>
                    <a:pt x="451" y="445"/>
                  </a:lnTo>
                  <a:lnTo>
                    <a:pt x="451" y="456"/>
                  </a:lnTo>
                  <a:cubicBezTo>
                    <a:pt x="451" y="467"/>
                    <a:pt x="451" y="474"/>
                    <a:pt x="452" y="477"/>
                  </a:cubicBezTo>
                  <a:cubicBezTo>
                    <a:pt x="453" y="480"/>
                    <a:pt x="455" y="481"/>
                    <a:pt x="458" y="481"/>
                  </a:cubicBezTo>
                  <a:cubicBezTo>
                    <a:pt x="461" y="481"/>
                    <a:pt x="464" y="480"/>
                    <a:pt x="465" y="478"/>
                  </a:cubicBezTo>
                  <a:cubicBezTo>
                    <a:pt x="466" y="476"/>
                    <a:pt x="467" y="473"/>
                    <a:pt x="467" y="470"/>
                  </a:cubicBezTo>
                  <a:cubicBezTo>
                    <a:pt x="467" y="460"/>
                    <a:pt x="466" y="453"/>
                    <a:pt x="465" y="449"/>
                  </a:cubicBezTo>
                  <a:cubicBezTo>
                    <a:pt x="464" y="445"/>
                    <a:pt x="459" y="440"/>
                    <a:pt x="451" y="435"/>
                  </a:cubicBezTo>
                  <a:cubicBezTo>
                    <a:pt x="438" y="427"/>
                    <a:pt x="429" y="421"/>
                    <a:pt x="424" y="417"/>
                  </a:cubicBezTo>
                  <a:cubicBezTo>
                    <a:pt x="420" y="413"/>
                    <a:pt x="415" y="408"/>
                    <a:pt x="412" y="401"/>
                  </a:cubicBezTo>
                  <a:cubicBezTo>
                    <a:pt x="408" y="393"/>
                    <a:pt x="407" y="385"/>
                    <a:pt x="407" y="377"/>
                  </a:cubicBezTo>
                  <a:cubicBezTo>
                    <a:pt x="407" y="364"/>
                    <a:pt x="410" y="354"/>
                    <a:pt x="418" y="346"/>
                  </a:cubicBezTo>
                  <a:cubicBezTo>
                    <a:pt x="425" y="339"/>
                    <a:pt x="436" y="334"/>
                    <a:pt x="451" y="333"/>
                  </a:cubicBezTo>
                  <a:lnTo>
                    <a:pt x="451" y="319"/>
                  </a:lnTo>
                  <a:lnTo>
                    <a:pt x="471" y="319"/>
                  </a:lnTo>
                  <a:lnTo>
                    <a:pt x="471" y="333"/>
                  </a:lnTo>
                  <a:cubicBezTo>
                    <a:pt x="484" y="334"/>
                    <a:pt x="494" y="339"/>
                    <a:pt x="501" y="346"/>
                  </a:cubicBezTo>
                  <a:cubicBezTo>
                    <a:pt x="507" y="353"/>
                    <a:pt x="511" y="363"/>
                    <a:pt x="511" y="376"/>
                  </a:cubicBezTo>
                  <a:cubicBezTo>
                    <a:pt x="511" y="378"/>
                    <a:pt x="510" y="381"/>
                    <a:pt x="510" y="384"/>
                  </a:cubicBezTo>
                  <a:close/>
                  <a:moveTo>
                    <a:pt x="411" y="271"/>
                  </a:moveTo>
                  <a:lnTo>
                    <a:pt x="411" y="271"/>
                  </a:lnTo>
                  <a:lnTo>
                    <a:pt x="410" y="271"/>
                  </a:lnTo>
                  <a:lnTo>
                    <a:pt x="409" y="271"/>
                  </a:lnTo>
                  <a:lnTo>
                    <a:pt x="408" y="272"/>
                  </a:lnTo>
                  <a:lnTo>
                    <a:pt x="407" y="272"/>
                  </a:lnTo>
                  <a:lnTo>
                    <a:pt x="406" y="272"/>
                  </a:lnTo>
                  <a:lnTo>
                    <a:pt x="405" y="273"/>
                  </a:lnTo>
                  <a:lnTo>
                    <a:pt x="405" y="273"/>
                  </a:lnTo>
                  <a:lnTo>
                    <a:pt x="404" y="273"/>
                  </a:lnTo>
                  <a:lnTo>
                    <a:pt x="403" y="274"/>
                  </a:lnTo>
                  <a:lnTo>
                    <a:pt x="402" y="274"/>
                  </a:lnTo>
                  <a:lnTo>
                    <a:pt x="401" y="274"/>
                  </a:lnTo>
                  <a:lnTo>
                    <a:pt x="400" y="275"/>
                  </a:lnTo>
                  <a:lnTo>
                    <a:pt x="399" y="275"/>
                  </a:lnTo>
                  <a:lnTo>
                    <a:pt x="398" y="275"/>
                  </a:lnTo>
                  <a:lnTo>
                    <a:pt x="398" y="276"/>
                  </a:lnTo>
                  <a:lnTo>
                    <a:pt x="397" y="276"/>
                  </a:lnTo>
                  <a:lnTo>
                    <a:pt x="396" y="277"/>
                  </a:lnTo>
                  <a:lnTo>
                    <a:pt x="395" y="277"/>
                  </a:lnTo>
                  <a:lnTo>
                    <a:pt x="394" y="277"/>
                  </a:lnTo>
                  <a:lnTo>
                    <a:pt x="393" y="278"/>
                  </a:lnTo>
                  <a:lnTo>
                    <a:pt x="393" y="278"/>
                  </a:lnTo>
                  <a:lnTo>
                    <a:pt x="401" y="294"/>
                  </a:lnTo>
                  <a:lnTo>
                    <a:pt x="401" y="294"/>
                  </a:lnTo>
                  <a:lnTo>
                    <a:pt x="401" y="293"/>
                  </a:lnTo>
                  <a:lnTo>
                    <a:pt x="402" y="293"/>
                  </a:lnTo>
                  <a:lnTo>
                    <a:pt x="403" y="293"/>
                  </a:lnTo>
                  <a:lnTo>
                    <a:pt x="404" y="292"/>
                  </a:lnTo>
                  <a:lnTo>
                    <a:pt x="404" y="292"/>
                  </a:lnTo>
                  <a:lnTo>
                    <a:pt x="405" y="292"/>
                  </a:lnTo>
                  <a:lnTo>
                    <a:pt x="406" y="291"/>
                  </a:lnTo>
                  <a:lnTo>
                    <a:pt x="407" y="291"/>
                  </a:lnTo>
                  <a:lnTo>
                    <a:pt x="407" y="291"/>
                  </a:lnTo>
                  <a:lnTo>
                    <a:pt x="408" y="290"/>
                  </a:lnTo>
                  <a:lnTo>
                    <a:pt x="409" y="290"/>
                  </a:lnTo>
                  <a:lnTo>
                    <a:pt x="410" y="290"/>
                  </a:lnTo>
                  <a:lnTo>
                    <a:pt x="411" y="290"/>
                  </a:lnTo>
                  <a:lnTo>
                    <a:pt x="411" y="289"/>
                  </a:lnTo>
                  <a:lnTo>
                    <a:pt x="412" y="289"/>
                  </a:lnTo>
                  <a:lnTo>
                    <a:pt x="413" y="289"/>
                  </a:lnTo>
                  <a:lnTo>
                    <a:pt x="414" y="288"/>
                  </a:lnTo>
                  <a:lnTo>
                    <a:pt x="414" y="288"/>
                  </a:lnTo>
                  <a:lnTo>
                    <a:pt x="415" y="288"/>
                  </a:lnTo>
                  <a:lnTo>
                    <a:pt x="416" y="288"/>
                  </a:lnTo>
                  <a:lnTo>
                    <a:pt x="411" y="271"/>
                  </a:lnTo>
                  <a:close/>
                  <a:moveTo>
                    <a:pt x="361" y="297"/>
                  </a:moveTo>
                  <a:lnTo>
                    <a:pt x="361" y="297"/>
                  </a:lnTo>
                  <a:lnTo>
                    <a:pt x="361" y="297"/>
                  </a:lnTo>
                  <a:lnTo>
                    <a:pt x="360" y="298"/>
                  </a:lnTo>
                  <a:lnTo>
                    <a:pt x="360" y="299"/>
                  </a:lnTo>
                  <a:lnTo>
                    <a:pt x="359" y="299"/>
                  </a:lnTo>
                  <a:lnTo>
                    <a:pt x="358" y="300"/>
                  </a:lnTo>
                  <a:lnTo>
                    <a:pt x="358" y="300"/>
                  </a:lnTo>
                  <a:lnTo>
                    <a:pt x="357" y="301"/>
                  </a:lnTo>
                  <a:lnTo>
                    <a:pt x="356" y="302"/>
                  </a:lnTo>
                  <a:lnTo>
                    <a:pt x="356" y="302"/>
                  </a:lnTo>
                  <a:lnTo>
                    <a:pt x="355" y="303"/>
                  </a:lnTo>
                  <a:lnTo>
                    <a:pt x="354" y="304"/>
                  </a:lnTo>
                  <a:lnTo>
                    <a:pt x="354" y="304"/>
                  </a:lnTo>
                  <a:lnTo>
                    <a:pt x="353" y="305"/>
                  </a:lnTo>
                  <a:lnTo>
                    <a:pt x="352" y="305"/>
                  </a:lnTo>
                  <a:lnTo>
                    <a:pt x="352" y="306"/>
                  </a:lnTo>
                  <a:lnTo>
                    <a:pt x="351" y="307"/>
                  </a:lnTo>
                  <a:lnTo>
                    <a:pt x="350" y="307"/>
                  </a:lnTo>
                  <a:lnTo>
                    <a:pt x="350" y="308"/>
                  </a:lnTo>
                  <a:lnTo>
                    <a:pt x="349" y="309"/>
                  </a:lnTo>
                  <a:lnTo>
                    <a:pt x="348" y="309"/>
                  </a:lnTo>
                  <a:lnTo>
                    <a:pt x="348" y="310"/>
                  </a:lnTo>
                  <a:lnTo>
                    <a:pt x="360" y="322"/>
                  </a:lnTo>
                  <a:lnTo>
                    <a:pt x="361" y="322"/>
                  </a:lnTo>
                  <a:lnTo>
                    <a:pt x="361" y="321"/>
                  </a:lnTo>
                  <a:lnTo>
                    <a:pt x="362" y="320"/>
                  </a:lnTo>
                  <a:lnTo>
                    <a:pt x="363" y="320"/>
                  </a:lnTo>
                  <a:lnTo>
                    <a:pt x="363" y="319"/>
                  </a:lnTo>
                  <a:lnTo>
                    <a:pt x="364" y="319"/>
                  </a:lnTo>
                  <a:lnTo>
                    <a:pt x="364" y="318"/>
                  </a:lnTo>
                  <a:lnTo>
                    <a:pt x="365" y="318"/>
                  </a:lnTo>
                  <a:lnTo>
                    <a:pt x="365" y="317"/>
                  </a:lnTo>
                  <a:lnTo>
                    <a:pt x="366" y="317"/>
                  </a:lnTo>
                  <a:lnTo>
                    <a:pt x="367" y="316"/>
                  </a:lnTo>
                  <a:lnTo>
                    <a:pt x="367" y="315"/>
                  </a:lnTo>
                  <a:lnTo>
                    <a:pt x="368" y="315"/>
                  </a:lnTo>
                  <a:lnTo>
                    <a:pt x="368" y="314"/>
                  </a:lnTo>
                  <a:lnTo>
                    <a:pt x="369" y="314"/>
                  </a:lnTo>
                  <a:lnTo>
                    <a:pt x="370" y="313"/>
                  </a:lnTo>
                  <a:lnTo>
                    <a:pt x="370" y="313"/>
                  </a:lnTo>
                  <a:lnTo>
                    <a:pt x="371" y="312"/>
                  </a:lnTo>
                  <a:lnTo>
                    <a:pt x="372" y="312"/>
                  </a:lnTo>
                  <a:lnTo>
                    <a:pt x="372" y="311"/>
                  </a:lnTo>
                  <a:lnTo>
                    <a:pt x="373" y="311"/>
                  </a:lnTo>
                  <a:lnTo>
                    <a:pt x="361" y="297"/>
                  </a:lnTo>
                  <a:close/>
                  <a:moveTo>
                    <a:pt x="325" y="339"/>
                  </a:moveTo>
                  <a:lnTo>
                    <a:pt x="325" y="339"/>
                  </a:lnTo>
                  <a:lnTo>
                    <a:pt x="325" y="340"/>
                  </a:lnTo>
                  <a:lnTo>
                    <a:pt x="324" y="341"/>
                  </a:lnTo>
                  <a:lnTo>
                    <a:pt x="324" y="341"/>
                  </a:lnTo>
                  <a:lnTo>
                    <a:pt x="323" y="342"/>
                  </a:lnTo>
                  <a:lnTo>
                    <a:pt x="323" y="343"/>
                  </a:lnTo>
                  <a:lnTo>
                    <a:pt x="323" y="344"/>
                  </a:lnTo>
                  <a:lnTo>
                    <a:pt x="322" y="345"/>
                  </a:lnTo>
                  <a:lnTo>
                    <a:pt x="322" y="345"/>
                  </a:lnTo>
                  <a:lnTo>
                    <a:pt x="321" y="346"/>
                  </a:lnTo>
                  <a:lnTo>
                    <a:pt x="321" y="347"/>
                  </a:lnTo>
                  <a:lnTo>
                    <a:pt x="320" y="348"/>
                  </a:lnTo>
                  <a:lnTo>
                    <a:pt x="320" y="349"/>
                  </a:lnTo>
                  <a:lnTo>
                    <a:pt x="320" y="350"/>
                  </a:lnTo>
                  <a:lnTo>
                    <a:pt x="319" y="350"/>
                  </a:lnTo>
                  <a:lnTo>
                    <a:pt x="319" y="351"/>
                  </a:lnTo>
                  <a:lnTo>
                    <a:pt x="318" y="352"/>
                  </a:lnTo>
                  <a:lnTo>
                    <a:pt x="318" y="353"/>
                  </a:lnTo>
                  <a:lnTo>
                    <a:pt x="318" y="354"/>
                  </a:lnTo>
                  <a:lnTo>
                    <a:pt x="317" y="355"/>
                  </a:lnTo>
                  <a:lnTo>
                    <a:pt x="317" y="356"/>
                  </a:lnTo>
                  <a:lnTo>
                    <a:pt x="317" y="356"/>
                  </a:lnTo>
                  <a:lnTo>
                    <a:pt x="333" y="363"/>
                  </a:lnTo>
                  <a:lnTo>
                    <a:pt x="333" y="363"/>
                  </a:lnTo>
                  <a:lnTo>
                    <a:pt x="333" y="362"/>
                  </a:lnTo>
                  <a:lnTo>
                    <a:pt x="334" y="361"/>
                  </a:lnTo>
                  <a:lnTo>
                    <a:pt x="334" y="360"/>
                  </a:lnTo>
                  <a:lnTo>
                    <a:pt x="334" y="360"/>
                  </a:lnTo>
                  <a:lnTo>
                    <a:pt x="335" y="359"/>
                  </a:lnTo>
                  <a:lnTo>
                    <a:pt x="335" y="358"/>
                  </a:lnTo>
                  <a:lnTo>
                    <a:pt x="335" y="357"/>
                  </a:lnTo>
                  <a:lnTo>
                    <a:pt x="336" y="357"/>
                  </a:lnTo>
                  <a:lnTo>
                    <a:pt x="336" y="356"/>
                  </a:lnTo>
                  <a:lnTo>
                    <a:pt x="336" y="355"/>
                  </a:lnTo>
                  <a:lnTo>
                    <a:pt x="337" y="354"/>
                  </a:lnTo>
                  <a:lnTo>
                    <a:pt x="337" y="354"/>
                  </a:lnTo>
                  <a:lnTo>
                    <a:pt x="338" y="353"/>
                  </a:lnTo>
                  <a:lnTo>
                    <a:pt x="338" y="352"/>
                  </a:lnTo>
                  <a:lnTo>
                    <a:pt x="338" y="351"/>
                  </a:lnTo>
                  <a:lnTo>
                    <a:pt x="339" y="351"/>
                  </a:lnTo>
                  <a:lnTo>
                    <a:pt x="339" y="350"/>
                  </a:lnTo>
                  <a:lnTo>
                    <a:pt x="340" y="349"/>
                  </a:lnTo>
                  <a:lnTo>
                    <a:pt x="340" y="349"/>
                  </a:lnTo>
                  <a:lnTo>
                    <a:pt x="340" y="348"/>
                  </a:lnTo>
                  <a:lnTo>
                    <a:pt x="325" y="339"/>
                  </a:lnTo>
                  <a:close/>
                  <a:moveTo>
                    <a:pt x="306" y="392"/>
                  </a:moveTo>
                  <a:lnTo>
                    <a:pt x="306" y="392"/>
                  </a:lnTo>
                  <a:lnTo>
                    <a:pt x="306" y="393"/>
                  </a:lnTo>
                  <a:lnTo>
                    <a:pt x="306" y="394"/>
                  </a:lnTo>
                  <a:lnTo>
                    <a:pt x="306" y="394"/>
                  </a:lnTo>
                  <a:lnTo>
                    <a:pt x="306" y="395"/>
                  </a:lnTo>
                  <a:lnTo>
                    <a:pt x="305" y="396"/>
                  </a:lnTo>
                  <a:lnTo>
                    <a:pt x="305" y="397"/>
                  </a:lnTo>
                  <a:lnTo>
                    <a:pt x="305" y="398"/>
                  </a:lnTo>
                  <a:lnTo>
                    <a:pt x="305" y="399"/>
                  </a:lnTo>
                  <a:lnTo>
                    <a:pt x="305" y="400"/>
                  </a:lnTo>
                  <a:lnTo>
                    <a:pt x="305" y="401"/>
                  </a:lnTo>
                  <a:lnTo>
                    <a:pt x="305" y="402"/>
                  </a:lnTo>
                  <a:lnTo>
                    <a:pt x="305" y="403"/>
                  </a:lnTo>
                  <a:lnTo>
                    <a:pt x="305" y="404"/>
                  </a:lnTo>
                  <a:lnTo>
                    <a:pt x="304" y="405"/>
                  </a:lnTo>
                  <a:lnTo>
                    <a:pt x="304" y="406"/>
                  </a:lnTo>
                  <a:lnTo>
                    <a:pt x="304" y="407"/>
                  </a:lnTo>
                  <a:lnTo>
                    <a:pt x="304" y="408"/>
                  </a:lnTo>
                  <a:lnTo>
                    <a:pt x="304" y="409"/>
                  </a:lnTo>
                  <a:lnTo>
                    <a:pt x="304" y="410"/>
                  </a:lnTo>
                  <a:lnTo>
                    <a:pt x="304" y="410"/>
                  </a:lnTo>
                  <a:lnTo>
                    <a:pt x="322" y="411"/>
                  </a:lnTo>
                  <a:lnTo>
                    <a:pt x="322" y="411"/>
                  </a:lnTo>
                  <a:lnTo>
                    <a:pt x="322" y="410"/>
                  </a:lnTo>
                  <a:lnTo>
                    <a:pt x="322" y="409"/>
                  </a:lnTo>
                  <a:lnTo>
                    <a:pt x="322" y="408"/>
                  </a:lnTo>
                  <a:lnTo>
                    <a:pt x="322" y="407"/>
                  </a:lnTo>
                  <a:lnTo>
                    <a:pt x="322" y="406"/>
                  </a:lnTo>
                  <a:lnTo>
                    <a:pt x="322" y="406"/>
                  </a:lnTo>
                  <a:lnTo>
                    <a:pt x="322" y="405"/>
                  </a:lnTo>
                  <a:lnTo>
                    <a:pt x="322" y="404"/>
                  </a:lnTo>
                  <a:lnTo>
                    <a:pt x="322" y="403"/>
                  </a:lnTo>
                  <a:lnTo>
                    <a:pt x="322" y="402"/>
                  </a:lnTo>
                  <a:lnTo>
                    <a:pt x="323" y="401"/>
                  </a:lnTo>
                  <a:lnTo>
                    <a:pt x="323" y="400"/>
                  </a:lnTo>
                  <a:lnTo>
                    <a:pt x="323" y="400"/>
                  </a:lnTo>
                  <a:lnTo>
                    <a:pt x="323" y="399"/>
                  </a:lnTo>
                  <a:lnTo>
                    <a:pt x="323" y="398"/>
                  </a:lnTo>
                  <a:lnTo>
                    <a:pt x="323" y="397"/>
                  </a:lnTo>
                  <a:lnTo>
                    <a:pt x="323" y="396"/>
                  </a:lnTo>
                  <a:lnTo>
                    <a:pt x="323" y="395"/>
                  </a:lnTo>
                  <a:lnTo>
                    <a:pt x="323" y="395"/>
                  </a:lnTo>
                  <a:lnTo>
                    <a:pt x="306" y="392"/>
                  </a:lnTo>
                  <a:close/>
                  <a:moveTo>
                    <a:pt x="307" y="447"/>
                  </a:moveTo>
                  <a:lnTo>
                    <a:pt x="307" y="447"/>
                  </a:lnTo>
                  <a:lnTo>
                    <a:pt x="307" y="448"/>
                  </a:lnTo>
                  <a:lnTo>
                    <a:pt x="307" y="449"/>
                  </a:lnTo>
                  <a:lnTo>
                    <a:pt x="308" y="450"/>
                  </a:lnTo>
                  <a:lnTo>
                    <a:pt x="308" y="450"/>
                  </a:lnTo>
                  <a:lnTo>
                    <a:pt x="308" y="451"/>
                  </a:lnTo>
                  <a:lnTo>
                    <a:pt x="308" y="452"/>
                  </a:lnTo>
                  <a:lnTo>
                    <a:pt x="308" y="453"/>
                  </a:lnTo>
                  <a:lnTo>
                    <a:pt x="309" y="454"/>
                  </a:lnTo>
                  <a:lnTo>
                    <a:pt x="309" y="455"/>
                  </a:lnTo>
                  <a:lnTo>
                    <a:pt x="309" y="456"/>
                  </a:lnTo>
                  <a:lnTo>
                    <a:pt x="309" y="457"/>
                  </a:lnTo>
                  <a:lnTo>
                    <a:pt x="310" y="458"/>
                  </a:lnTo>
                  <a:lnTo>
                    <a:pt x="310" y="459"/>
                  </a:lnTo>
                  <a:lnTo>
                    <a:pt x="310" y="460"/>
                  </a:lnTo>
                  <a:lnTo>
                    <a:pt x="310" y="461"/>
                  </a:lnTo>
                  <a:lnTo>
                    <a:pt x="311" y="461"/>
                  </a:lnTo>
                  <a:lnTo>
                    <a:pt x="311" y="462"/>
                  </a:lnTo>
                  <a:lnTo>
                    <a:pt x="311" y="463"/>
                  </a:lnTo>
                  <a:lnTo>
                    <a:pt x="312" y="464"/>
                  </a:lnTo>
                  <a:lnTo>
                    <a:pt x="312" y="465"/>
                  </a:lnTo>
                  <a:lnTo>
                    <a:pt x="312" y="465"/>
                  </a:lnTo>
                  <a:lnTo>
                    <a:pt x="329" y="460"/>
                  </a:lnTo>
                  <a:lnTo>
                    <a:pt x="328" y="459"/>
                  </a:lnTo>
                  <a:lnTo>
                    <a:pt x="328" y="459"/>
                  </a:lnTo>
                  <a:lnTo>
                    <a:pt x="328" y="458"/>
                  </a:lnTo>
                  <a:lnTo>
                    <a:pt x="328" y="457"/>
                  </a:lnTo>
                  <a:lnTo>
                    <a:pt x="328" y="456"/>
                  </a:lnTo>
                  <a:lnTo>
                    <a:pt x="327" y="456"/>
                  </a:lnTo>
                  <a:lnTo>
                    <a:pt x="327" y="455"/>
                  </a:lnTo>
                  <a:lnTo>
                    <a:pt x="327" y="454"/>
                  </a:lnTo>
                  <a:lnTo>
                    <a:pt x="327" y="453"/>
                  </a:lnTo>
                  <a:lnTo>
                    <a:pt x="326" y="452"/>
                  </a:lnTo>
                  <a:lnTo>
                    <a:pt x="326" y="452"/>
                  </a:lnTo>
                  <a:lnTo>
                    <a:pt x="326" y="451"/>
                  </a:lnTo>
                  <a:lnTo>
                    <a:pt x="326" y="450"/>
                  </a:lnTo>
                  <a:lnTo>
                    <a:pt x="325" y="449"/>
                  </a:lnTo>
                  <a:lnTo>
                    <a:pt x="325" y="448"/>
                  </a:lnTo>
                  <a:lnTo>
                    <a:pt x="325" y="447"/>
                  </a:lnTo>
                  <a:lnTo>
                    <a:pt x="325" y="447"/>
                  </a:lnTo>
                  <a:lnTo>
                    <a:pt x="325" y="446"/>
                  </a:lnTo>
                  <a:lnTo>
                    <a:pt x="325" y="445"/>
                  </a:lnTo>
                  <a:lnTo>
                    <a:pt x="324" y="444"/>
                  </a:lnTo>
                  <a:lnTo>
                    <a:pt x="324" y="444"/>
                  </a:lnTo>
                  <a:lnTo>
                    <a:pt x="307" y="447"/>
                  </a:lnTo>
                  <a:close/>
                  <a:moveTo>
                    <a:pt x="328" y="499"/>
                  </a:moveTo>
                  <a:lnTo>
                    <a:pt x="328" y="499"/>
                  </a:lnTo>
                  <a:lnTo>
                    <a:pt x="328" y="499"/>
                  </a:lnTo>
                  <a:lnTo>
                    <a:pt x="329" y="500"/>
                  </a:lnTo>
                  <a:lnTo>
                    <a:pt x="329" y="501"/>
                  </a:lnTo>
                  <a:lnTo>
                    <a:pt x="330" y="502"/>
                  </a:lnTo>
                  <a:lnTo>
                    <a:pt x="330" y="502"/>
                  </a:lnTo>
                  <a:lnTo>
                    <a:pt x="331" y="503"/>
                  </a:lnTo>
                  <a:lnTo>
                    <a:pt x="331" y="504"/>
                  </a:lnTo>
                  <a:lnTo>
                    <a:pt x="332" y="505"/>
                  </a:lnTo>
                  <a:lnTo>
                    <a:pt x="332" y="505"/>
                  </a:lnTo>
                  <a:lnTo>
                    <a:pt x="333" y="506"/>
                  </a:lnTo>
                  <a:lnTo>
                    <a:pt x="333" y="507"/>
                  </a:lnTo>
                  <a:lnTo>
                    <a:pt x="334" y="508"/>
                  </a:lnTo>
                  <a:lnTo>
                    <a:pt x="334" y="508"/>
                  </a:lnTo>
                  <a:lnTo>
                    <a:pt x="335" y="509"/>
                  </a:lnTo>
                  <a:lnTo>
                    <a:pt x="336" y="510"/>
                  </a:lnTo>
                  <a:lnTo>
                    <a:pt x="336" y="511"/>
                  </a:lnTo>
                  <a:lnTo>
                    <a:pt x="337" y="511"/>
                  </a:lnTo>
                  <a:lnTo>
                    <a:pt x="337" y="512"/>
                  </a:lnTo>
                  <a:lnTo>
                    <a:pt x="338" y="513"/>
                  </a:lnTo>
                  <a:lnTo>
                    <a:pt x="338" y="514"/>
                  </a:lnTo>
                  <a:lnTo>
                    <a:pt x="339" y="514"/>
                  </a:lnTo>
                  <a:lnTo>
                    <a:pt x="353" y="503"/>
                  </a:lnTo>
                  <a:lnTo>
                    <a:pt x="352" y="502"/>
                  </a:lnTo>
                  <a:lnTo>
                    <a:pt x="352" y="502"/>
                  </a:lnTo>
                  <a:lnTo>
                    <a:pt x="351" y="501"/>
                  </a:lnTo>
                  <a:lnTo>
                    <a:pt x="351" y="500"/>
                  </a:lnTo>
                  <a:lnTo>
                    <a:pt x="350" y="500"/>
                  </a:lnTo>
                  <a:lnTo>
                    <a:pt x="350" y="499"/>
                  </a:lnTo>
                  <a:lnTo>
                    <a:pt x="349" y="499"/>
                  </a:lnTo>
                  <a:lnTo>
                    <a:pt x="349" y="498"/>
                  </a:lnTo>
                  <a:lnTo>
                    <a:pt x="348" y="497"/>
                  </a:lnTo>
                  <a:lnTo>
                    <a:pt x="348" y="497"/>
                  </a:lnTo>
                  <a:lnTo>
                    <a:pt x="347" y="496"/>
                  </a:lnTo>
                  <a:lnTo>
                    <a:pt x="347" y="495"/>
                  </a:lnTo>
                  <a:lnTo>
                    <a:pt x="346" y="495"/>
                  </a:lnTo>
                  <a:lnTo>
                    <a:pt x="346" y="494"/>
                  </a:lnTo>
                  <a:lnTo>
                    <a:pt x="345" y="493"/>
                  </a:lnTo>
                  <a:lnTo>
                    <a:pt x="345" y="493"/>
                  </a:lnTo>
                  <a:lnTo>
                    <a:pt x="344" y="492"/>
                  </a:lnTo>
                  <a:lnTo>
                    <a:pt x="344" y="491"/>
                  </a:lnTo>
                  <a:lnTo>
                    <a:pt x="343" y="491"/>
                  </a:lnTo>
                  <a:lnTo>
                    <a:pt x="343" y="490"/>
                  </a:lnTo>
                  <a:lnTo>
                    <a:pt x="343" y="490"/>
                  </a:lnTo>
                  <a:lnTo>
                    <a:pt x="328" y="499"/>
                  </a:lnTo>
                  <a:close/>
                  <a:moveTo>
                    <a:pt x="366" y="540"/>
                  </a:moveTo>
                  <a:lnTo>
                    <a:pt x="366" y="540"/>
                  </a:lnTo>
                  <a:lnTo>
                    <a:pt x="366" y="540"/>
                  </a:lnTo>
                  <a:lnTo>
                    <a:pt x="367" y="541"/>
                  </a:lnTo>
                  <a:lnTo>
                    <a:pt x="368" y="541"/>
                  </a:lnTo>
                  <a:lnTo>
                    <a:pt x="369" y="542"/>
                  </a:lnTo>
                  <a:lnTo>
                    <a:pt x="369" y="542"/>
                  </a:lnTo>
                  <a:lnTo>
                    <a:pt x="370" y="543"/>
                  </a:lnTo>
                  <a:lnTo>
                    <a:pt x="371" y="543"/>
                  </a:lnTo>
                  <a:lnTo>
                    <a:pt x="372" y="544"/>
                  </a:lnTo>
                  <a:lnTo>
                    <a:pt x="372" y="544"/>
                  </a:lnTo>
                  <a:lnTo>
                    <a:pt x="373" y="545"/>
                  </a:lnTo>
                  <a:lnTo>
                    <a:pt x="374" y="545"/>
                  </a:lnTo>
                  <a:lnTo>
                    <a:pt x="375" y="546"/>
                  </a:lnTo>
                  <a:lnTo>
                    <a:pt x="375" y="546"/>
                  </a:lnTo>
                  <a:lnTo>
                    <a:pt x="376" y="547"/>
                  </a:lnTo>
                  <a:lnTo>
                    <a:pt x="377" y="547"/>
                  </a:lnTo>
                  <a:lnTo>
                    <a:pt x="378" y="548"/>
                  </a:lnTo>
                  <a:lnTo>
                    <a:pt x="379" y="548"/>
                  </a:lnTo>
                  <a:lnTo>
                    <a:pt x="379" y="549"/>
                  </a:lnTo>
                  <a:lnTo>
                    <a:pt x="380" y="549"/>
                  </a:lnTo>
                  <a:lnTo>
                    <a:pt x="381" y="550"/>
                  </a:lnTo>
                  <a:lnTo>
                    <a:pt x="382" y="550"/>
                  </a:lnTo>
                  <a:lnTo>
                    <a:pt x="390" y="535"/>
                  </a:lnTo>
                  <a:lnTo>
                    <a:pt x="390" y="534"/>
                  </a:lnTo>
                  <a:lnTo>
                    <a:pt x="389" y="534"/>
                  </a:lnTo>
                  <a:lnTo>
                    <a:pt x="388" y="534"/>
                  </a:lnTo>
                  <a:lnTo>
                    <a:pt x="388" y="533"/>
                  </a:lnTo>
                  <a:lnTo>
                    <a:pt x="387" y="533"/>
                  </a:lnTo>
                  <a:lnTo>
                    <a:pt x="386" y="532"/>
                  </a:lnTo>
                  <a:lnTo>
                    <a:pt x="385" y="532"/>
                  </a:lnTo>
                  <a:lnTo>
                    <a:pt x="385" y="531"/>
                  </a:lnTo>
                  <a:lnTo>
                    <a:pt x="384" y="531"/>
                  </a:lnTo>
                  <a:lnTo>
                    <a:pt x="383" y="531"/>
                  </a:lnTo>
                  <a:lnTo>
                    <a:pt x="383" y="530"/>
                  </a:lnTo>
                  <a:lnTo>
                    <a:pt x="382" y="530"/>
                  </a:lnTo>
                  <a:lnTo>
                    <a:pt x="381" y="529"/>
                  </a:lnTo>
                  <a:lnTo>
                    <a:pt x="381" y="529"/>
                  </a:lnTo>
                  <a:lnTo>
                    <a:pt x="380" y="528"/>
                  </a:lnTo>
                  <a:lnTo>
                    <a:pt x="379" y="528"/>
                  </a:lnTo>
                  <a:lnTo>
                    <a:pt x="379" y="527"/>
                  </a:lnTo>
                  <a:lnTo>
                    <a:pt x="378" y="527"/>
                  </a:lnTo>
                  <a:lnTo>
                    <a:pt x="377" y="526"/>
                  </a:lnTo>
                  <a:lnTo>
                    <a:pt x="377" y="526"/>
                  </a:lnTo>
                  <a:lnTo>
                    <a:pt x="376" y="526"/>
                  </a:lnTo>
                  <a:lnTo>
                    <a:pt x="366" y="540"/>
                  </a:lnTo>
                  <a:close/>
                  <a:moveTo>
                    <a:pt x="416" y="564"/>
                  </a:moveTo>
                  <a:lnTo>
                    <a:pt x="416" y="564"/>
                  </a:lnTo>
                  <a:lnTo>
                    <a:pt x="416" y="564"/>
                  </a:lnTo>
                  <a:lnTo>
                    <a:pt x="417" y="565"/>
                  </a:lnTo>
                  <a:lnTo>
                    <a:pt x="418" y="565"/>
                  </a:lnTo>
                  <a:lnTo>
                    <a:pt x="419" y="565"/>
                  </a:lnTo>
                  <a:lnTo>
                    <a:pt x="420" y="565"/>
                  </a:lnTo>
                  <a:lnTo>
                    <a:pt x="421" y="566"/>
                  </a:lnTo>
                  <a:lnTo>
                    <a:pt x="422" y="566"/>
                  </a:lnTo>
                  <a:lnTo>
                    <a:pt x="423" y="566"/>
                  </a:lnTo>
                  <a:lnTo>
                    <a:pt x="424" y="566"/>
                  </a:lnTo>
                  <a:lnTo>
                    <a:pt x="424" y="566"/>
                  </a:lnTo>
                  <a:lnTo>
                    <a:pt x="425" y="567"/>
                  </a:lnTo>
                  <a:lnTo>
                    <a:pt x="426" y="567"/>
                  </a:lnTo>
                  <a:lnTo>
                    <a:pt x="427" y="567"/>
                  </a:lnTo>
                  <a:lnTo>
                    <a:pt x="428" y="567"/>
                  </a:lnTo>
                  <a:lnTo>
                    <a:pt x="429" y="567"/>
                  </a:lnTo>
                  <a:lnTo>
                    <a:pt x="430" y="568"/>
                  </a:lnTo>
                  <a:lnTo>
                    <a:pt x="431" y="568"/>
                  </a:lnTo>
                  <a:lnTo>
                    <a:pt x="432" y="568"/>
                  </a:lnTo>
                  <a:lnTo>
                    <a:pt x="433" y="568"/>
                  </a:lnTo>
                  <a:lnTo>
                    <a:pt x="434" y="568"/>
                  </a:lnTo>
                  <a:lnTo>
                    <a:pt x="434" y="568"/>
                  </a:lnTo>
                  <a:lnTo>
                    <a:pt x="437" y="551"/>
                  </a:lnTo>
                  <a:lnTo>
                    <a:pt x="437" y="551"/>
                  </a:lnTo>
                  <a:lnTo>
                    <a:pt x="436" y="551"/>
                  </a:lnTo>
                  <a:lnTo>
                    <a:pt x="435" y="551"/>
                  </a:lnTo>
                  <a:lnTo>
                    <a:pt x="434" y="550"/>
                  </a:lnTo>
                  <a:lnTo>
                    <a:pt x="433" y="550"/>
                  </a:lnTo>
                  <a:lnTo>
                    <a:pt x="432" y="550"/>
                  </a:lnTo>
                  <a:lnTo>
                    <a:pt x="431" y="550"/>
                  </a:lnTo>
                  <a:lnTo>
                    <a:pt x="431" y="550"/>
                  </a:lnTo>
                  <a:lnTo>
                    <a:pt x="430" y="550"/>
                  </a:lnTo>
                  <a:lnTo>
                    <a:pt x="429" y="549"/>
                  </a:lnTo>
                  <a:lnTo>
                    <a:pt x="428" y="549"/>
                  </a:lnTo>
                  <a:lnTo>
                    <a:pt x="427" y="549"/>
                  </a:lnTo>
                  <a:lnTo>
                    <a:pt x="427" y="549"/>
                  </a:lnTo>
                  <a:lnTo>
                    <a:pt x="426" y="549"/>
                  </a:lnTo>
                  <a:lnTo>
                    <a:pt x="425" y="548"/>
                  </a:lnTo>
                  <a:lnTo>
                    <a:pt x="424" y="548"/>
                  </a:lnTo>
                  <a:lnTo>
                    <a:pt x="423" y="548"/>
                  </a:lnTo>
                  <a:lnTo>
                    <a:pt x="422" y="548"/>
                  </a:lnTo>
                  <a:lnTo>
                    <a:pt x="422" y="548"/>
                  </a:lnTo>
                  <a:lnTo>
                    <a:pt x="421" y="547"/>
                  </a:lnTo>
                  <a:lnTo>
                    <a:pt x="421" y="547"/>
                  </a:lnTo>
                  <a:lnTo>
                    <a:pt x="416" y="564"/>
                  </a:lnTo>
                  <a:close/>
                  <a:moveTo>
                    <a:pt x="471" y="569"/>
                  </a:moveTo>
                  <a:lnTo>
                    <a:pt x="471" y="569"/>
                  </a:lnTo>
                  <a:lnTo>
                    <a:pt x="472" y="569"/>
                  </a:lnTo>
                  <a:lnTo>
                    <a:pt x="473" y="569"/>
                  </a:lnTo>
                  <a:lnTo>
                    <a:pt x="474" y="569"/>
                  </a:lnTo>
                  <a:lnTo>
                    <a:pt x="475" y="569"/>
                  </a:lnTo>
                  <a:lnTo>
                    <a:pt x="476" y="569"/>
                  </a:lnTo>
                  <a:lnTo>
                    <a:pt x="477" y="569"/>
                  </a:lnTo>
                  <a:lnTo>
                    <a:pt x="478" y="569"/>
                  </a:lnTo>
                  <a:lnTo>
                    <a:pt x="479" y="568"/>
                  </a:lnTo>
                  <a:lnTo>
                    <a:pt x="480" y="568"/>
                  </a:lnTo>
                  <a:lnTo>
                    <a:pt x="480" y="568"/>
                  </a:lnTo>
                  <a:lnTo>
                    <a:pt x="481" y="568"/>
                  </a:lnTo>
                  <a:lnTo>
                    <a:pt x="482" y="568"/>
                  </a:lnTo>
                  <a:lnTo>
                    <a:pt x="483" y="568"/>
                  </a:lnTo>
                  <a:lnTo>
                    <a:pt x="484" y="568"/>
                  </a:lnTo>
                  <a:lnTo>
                    <a:pt x="485" y="567"/>
                  </a:lnTo>
                  <a:lnTo>
                    <a:pt x="486" y="567"/>
                  </a:lnTo>
                  <a:lnTo>
                    <a:pt x="487" y="567"/>
                  </a:lnTo>
                  <a:lnTo>
                    <a:pt x="488" y="567"/>
                  </a:lnTo>
                  <a:lnTo>
                    <a:pt x="489" y="567"/>
                  </a:lnTo>
                  <a:lnTo>
                    <a:pt x="490" y="566"/>
                  </a:lnTo>
                  <a:lnTo>
                    <a:pt x="490" y="566"/>
                  </a:lnTo>
                  <a:lnTo>
                    <a:pt x="486" y="549"/>
                  </a:lnTo>
                  <a:lnTo>
                    <a:pt x="486" y="549"/>
                  </a:lnTo>
                  <a:lnTo>
                    <a:pt x="485" y="549"/>
                  </a:lnTo>
                  <a:lnTo>
                    <a:pt x="485" y="550"/>
                  </a:lnTo>
                  <a:lnTo>
                    <a:pt x="484" y="550"/>
                  </a:lnTo>
                  <a:lnTo>
                    <a:pt x="483" y="550"/>
                  </a:lnTo>
                  <a:lnTo>
                    <a:pt x="482" y="550"/>
                  </a:lnTo>
                  <a:lnTo>
                    <a:pt x="481" y="550"/>
                  </a:lnTo>
                  <a:lnTo>
                    <a:pt x="480" y="550"/>
                  </a:lnTo>
                  <a:lnTo>
                    <a:pt x="479" y="551"/>
                  </a:lnTo>
                  <a:lnTo>
                    <a:pt x="479" y="551"/>
                  </a:lnTo>
                  <a:lnTo>
                    <a:pt x="478" y="551"/>
                  </a:lnTo>
                  <a:lnTo>
                    <a:pt x="477" y="551"/>
                  </a:lnTo>
                  <a:lnTo>
                    <a:pt x="476" y="551"/>
                  </a:lnTo>
                  <a:lnTo>
                    <a:pt x="475" y="551"/>
                  </a:lnTo>
                  <a:lnTo>
                    <a:pt x="474" y="551"/>
                  </a:lnTo>
                  <a:lnTo>
                    <a:pt x="474" y="551"/>
                  </a:lnTo>
                  <a:lnTo>
                    <a:pt x="473" y="551"/>
                  </a:lnTo>
                  <a:lnTo>
                    <a:pt x="472" y="552"/>
                  </a:lnTo>
                  <a:lnTo>
                    <a:pt x="471" y="552"/>
                  </a:lnTo>
                  <a:lnTo>
                    <a:pt x="470" y="552"/>
                  </a:lnTo>
                  <a:lnTo>
                    <a:pt x="470" y="552"/>
                  </a:lnTo>
                  <a:lnTo>
                    <a:pt x="471" y="569"/>
                  </a:lnTo>
                  <a:close/>
                  <a:moveTo>
                    <a:pt x="525" y="554"/>
                  </a:moveTo>
                  <a:lnTo>
                    <a:pt x="525" y="554"/>
                  </a:lnTo>
                  <a:lnTo>
                    <a:pt x="525" y="554"/>
                  </a:lnTo>
                  <a:lnTo>
                    <a:pt x="526" y="554"/>
                  </a:lnTo>
                  <a:lnTo>
                    <a:pt x="527" y="553"/>
                  </a:lnTo>
                  <a:lnTo>
                    <a:pt x="528" y="553"/>
                  </a:lnTo>
                  <a:lnTo>
                    <a:pt x="529" y="552"/>
                  </a:lnTo>
                  <a:lnTo>
                    <a:pt x="529" y="552"/>
                  </a:lnTo>
                  <a:lnTo>
                    <a:pt x="530" y="551"/>
                  </a:lnTo>
                  <a:lnTo>
                    <a:pt x="531" y="551"/>
                  </a:lnTo>
                  <a:lnTo>
                    <a:pt x="532" y="551"/>
                  </a:lnTo>
                  <a:lnTo>
                    <a:pt x="533" y="550"/>
                  </a:lnTo>
                  <a:lnTo>
                    <a:pt x="533" y="550"/>
                  </a:lnTo>
                  <a:lnTo>
                    <a:pt x="534" y="549"/>
                  </a:lnTo>
                  <a:lnTo>
                    <a:pt x="535" y="549"/>
                  </a:lnTo>
                  <a:lnTo>
                    <a:pt x="536" y="548"/>
                  </a:lnTo>
                  <a:lnTo>
                    <a:pt x="537" y="548"/>
                  </a:lnTo>
                  <a:lnTo>
                    <a:pt x="537" y="547"/>
                  </a:lnTo>
                  <a:lnTo>
                    <a:pt x="538" y="547"/>
                  </a:lnTo>
                  <a:lnTo>
                    <a:pt x="539" y="546"/>
                  </a:lnTo>
                  <a:lnTo>
                    <a:pt x="540" y="546"/>
                  </a:lnTo>
                  <a:lnTo>
                    <a:pt x="540" y="545"/>
                  </a:lnTo>
                  <a:lnTo>
                    <a:pt x="541" y="545"/>
                  </a:lnTo>
                  <a:lnTo>
                    <a:pt x="532" y="530"/>
                  </a:lnTo>
                  <a:lnTo>
                    <a:pt x="531" y="531"/>
                  </a:lnTo>
                  <a:lnTo>
                    <a:pt x="530" y="531"/>
                  </a:lnTo>
                  <a:lnTo>
                    <a:pt x="530" y="531"/>
                  </a:lnTo>
                  <a:lnTo>
                    <a:pt x="529" y="532"/>
                  </a:lnTo>
                  <a:lnTo>
                    <a:pt x="528" y="532"/>
                  </a:lnTo>
                  <a:lnTo>
                    <a:pt x="527" y="533"/>
                  </a:lnTo>
                  <a:lnTo>
                    <a:pt x="527" y="533"/>
                  </a:lnTo>
                  <a:lnTo>
                    <a:pt x="526" y="534"/>
                  </a:lnTo>
                  <a:lnTo>
                    <a:pt x="525" y="534"/>
                  </a:lnTo>
                  <a:lnTo>
                    <a:pt x="525" y="534"/>
                  </a:lnTo>
                  <a:lnTo>
                    <a:pt x="524" y="535"/>
                  </a:lnTo>
                  <a:lnTo>
                    <a:pt x="523" y="535"/>
                  </a:lnTo>
                  <a:lnTo>
                    <a:pt x="522" y="536"/>
                  </a:lnTo>
                  <a:lnTo>
                    <a:pt x="522" y="536"/>
                  </a:lnTo>
                  <a:lnTo>
                    <a:pt x="521" y="536"/>
                  </a:lnTo>
                  <a:lnTo>
                    <a:pt x="520" y="537"/>
                  </a:lnTo>
                  <a:lnTo>
                    <a:pt x="520" y="537"/>
                  </a:lnTo>
                  <a:lnTo>
                    <a:pt x="519" y="538"/>
                  </a:lnTo>
                  <a:lnTo>
                    <a:pt x="518" y="538"/>
                  </a:lnTo>
                  <a:lnTo>
                    <a:pt x="517" y="538"/>
                  </a:lnTo>
                  <a:lnTo>
                    <a:pt x="517" y="538"/>
                  </a:lnTo>
                  <a:lnTo>
                    <a:pt x="525" y="554"/>
                  </a:lnTo>
                  <a:close/>
                  <a:moveTo>
                    <a:pt x="570" y="521"/>
                  </a:moveTo>
                  <a:lnTo>
                    <a:pt x="570" y="521"/>
                  </a:lnTo>
                  <a:lnTo>
                    <a:pt x="570" y="520"/>
                  </a:lnTo>
                  <a:lnTo>
                    <a:pt x="570" y="520"/>
                  </a:lnTo>
                  <a:lnTo>
                    <a:pt x="571" y="519"/>
                  </a:lnTo>
                  <a:lnTo>
                    <a:pt x="572" y="518"/>
                  </a:lnTo>
                  <a:lnTo>
                    <a:pt x="572" y="518"/>
                  </a:lnTo>
                  <a:lnTo>
                    <a:pt x="573" y="517"/>
                  </a:lnTo>
                  <a:lnTo>
                    <a:pt x="574" y="516"/>
                  </a:lnTo>
                  <a:lnTo>
                    <a:pt x="574" y="516"/>
                  </a:lnTo>
                  <a:lnTo>
                    <a:pt x="575" y="515"/>
                  </a:lnTo>
                  <a:lnTo>
                    <a:pt x="575" y="514"/>
                  </a:lnTo>
                  <a:lnTo>
                    <a:pt x="576" y="514"/>
                  </a:lnTo>
                  <a:lnTo>
                    <a:pt x="576" y="513"/>
                  </a:lnTo>
                  <a:lnTo>
                    <a:pt x="577" y="512"/>
                  </a:lnTo>
                  <a:lnTo>
                    <a:pt x="578" y="511"/>
                  </a:lnTo>
                  <a:lnTo>
                    <a:pt x="578" y="511"/>
                  </a:lnTo>
                  <a:lnTo>
                    <a:pt x="579" y="510"/>
                  </a:lnTo>
                  <a:lnTo>
                    <a:pt x="579" y="509"/>
                  </a:lnTo>
                  <a:lnTo>
                    <a:pt x="580" y="508"/>
                  </a:lnTo>
                  <a:lnTo>
                    <a:pt x="580" y="508"/>
                  </a:lnTo>
                  <a:lnTo>
                    <a:pt x="581" y="507"/>
                  </a:lnTo>
                  <a:lnTo>
                    <a:pt x="581" y="506"/>
                  </a:lnTo>
                  <a:lnTo>
                    <a:pt x="567" y="496"/>
                  </a:lnTo>
                  <a:lnTo>
                    <a:pt x="567" y="497"/>
                  </a:lnTo>
                  <a:lnTo>
                    <a:pt x="566" y="497"/>
                  </a:lnTo>
                  <a:lnTo>
                    <a:pt x="566" y="498"/>
                  </a:lnTo>
                  <a:lnTo>
                    <a:pt x="565" y="499"/>
                  </a:lnTo>
                  <a:lnTo>
                    <a:pt x="565" y="499"/>
                  </a:lnTo>
                  <a:lnTo>
                    <a:pt x="564" y="500"/>
                  </a:lnTo>
                  <a:lnTo>
                    <a:pt x="564" y="500"/>
                  </a:lnTo>
                  <a:lnTo>
                    <a:pt x="563" y="501"/>
                  </a:lnTo>
                  <a:lnTo>
                    <a:pt x="563" y="502"/>
                  </a:lnTo>
                  <a:lnTo>
                    <a:pt x="562" y="502"/>
                  </a:lnTo>
                  <a:lnTo>
                    <a:pt x="562" y="503"/>
                  </a:lnTo>
                  <a:lnTo>
                    <a:pt x="561" y="504"/>
                  </a:lnTo>
                  <a:lnTo>
                    <a:pt x="561" y="504"/>
                  </a:lnTo>
                  <a:lnTo>
                    <a:pt x="560" y="505"/>
                  </a:lnTo>
                  <a:lnTo>
                    <a:pt x="560" y="505"/>
                  </a:lnTo>
                  <a:lnTo>
                    <a:pt x="559" y="506"/>
                  </a:lnTo>
                  <a:lnTo>
                    <a:pt x="559" y="507"/>
                  </a:lnTo>
                  <a:lnTo>
                    <a:pt x="558" y="507"/>
                  </a:lnTo>
                  <a:lnTo>
                    <a:pt x="557" y="508"/>
                  </a:lnTo>
                  <a:lnTo>
                    <a:pt x="557" y="509"/>
                  </a:lnTo>
                  <a:lnTo>
                    <a:pt x="557" y="509"/>
                  </a:lnTo>
                  <a:lnTo>
                    <a:pt x="570" y="521"/>
                  </a:lnTo>
                  <a:close/>
                  <a:moveTo>
                    <a:pt x="599" y="474"/>
                  </a:moveTo>
                  <a:lnTo>
                    <a:pt x="599" y="474"/>
                  </a:lnTo>
                  <a:lnTo>
                    <a:pt x="600" y="473"/>
                  </a:lnTo>
                  <a:lnTo>
                    <a:pt x="600" y="472"/>
                  </a:lnTo>
                  <a:lnTo>
                    <a:pt x="600" y="471"/>
                  </a:lnTo>
                  <a:lnTo>
                    <a:pt x="601" y="470"/>
                  </a:lnTo>
                  <a:lnTo>
                    <a:pt x="601" y="469"/>
                  </a:lnTo>
                  <a:lnTo>
                    <a:pt x="601" y="469"/>
                  </a:lnTo>
                  <a:lnTo>
                    <a:pt x="602" y="468"/>
                  </a:lnTo>
                  <a:lnTo>
                    <a:pt x="602" y="467"/>
                  </a:lnTo>
                  <a:lnTo>
                    <a:pt x="602" y="466"/>
                  </a:lnTo>
                  <a:lnTo>
                    <a:pt x="603" y="465"/>
                  </a:lnTo>
                  <a:lnTo>
                    <a:pt x="603" y="464"/>
                  </a:lnTo>
                  <a:lnTo>
                    <a:pt x="603" y="463"/>
                  </a:lnTo>
                  <a:lnTo>
                    <a:pt x="603" y="462"/>
                  </a:lnTo>
                  <a:lnTo>
                    <a:pt x="604" y="461"/>
                  </a:lnTo>
                  <a:lnTo>
                    <a:pt x="604" y="461"/>
                  </a:lnTo>
                  <a:lnTo>
                    <a:pt x="604" y="460"/>
                  </a:lnTo>
                  <a:lnTo>
                    <a:pt x="604" y="459"/>
                  </a:lnTo>
                  <a:lnTo>
                    <a:pt x="605" y="458"/>
                  </a:lnTo>
                  <a:lnTo>
                    <a:pt x="605" y="457"/>
                  </a:lnTo>
                  <a:lnTo>
                    <a:pt x="605" y="456"/>
                  </a:lnTo>
                  <a:lnTo>
                    <a:pt x="605" y="456"/>
                  </a:lnTo>
                  <a:lnTo>
                    <a:pt x="588" y="451"/>
                  </a:lnTo>
                  <a:lnTo>
                    <a:pt x="588" y="452"/>
                  </a:lnTo>
                  <a:lnTo>
                    <a:pt x="588" y="452"/>
                  </a:lnTo>
                  <a:lnTo>
                    <a:pt x="588" y="453"/>
                  </a:lnTo>
                  <a:lnTo>
                    <a:pt x="588" y="454"/>
                  </a:lnTo>
                  <a:lnTo>
                    <a:pt x="587" y="455"/>
                  </a:lnTo>
                  <a:lnTo>
                    <a:pt x="587" y="456"/>
                  </a:lnTo>
                  <a:lnTo>
                    <a:pt x="587" y="456"/>
                  </a:lnTo>
                  <a:lnTo>
                    <a:pt x="587" y="457"/>
                  </a:lnTo>
                  <a:lnTo>
                    <a:pt x="586" y="458"/>
                  </a:lnTo>
                  <a:lnTo>
                    <a:pt x="586" y="459"/>
                  </a:lnTo>
                  <a:lnTo>
                    <a:pt x="586" y="459"/>
                  </a:lnTo>
                  <a:lnTo>
                    <a:pt x="586" y="460"/>
                  </a:lnTo>
                  <a:lnTo>
                    <a:pt x="585" y="461"/>
                  </a:lnTo>
                  <a:lnTo>
                    <a:pt x="585" y="462"/>
                  </a:lnTo>
                  <a:lnTo>
                    <a:pt x="585" y="463"/>
                  </a:lnTo>
                  <a:lnTo>
                    <a:pt x="584" y="463"/>
                  </a:lnTo>
                  <a:lnTo>
                    <a:pt x="584" y="464"/>
                  </a:lnTo>
                  <a:lnTo>
                    <a:pt x="584" y="465"/>
                  </a:lnTo>
                  <a:lnTo>
                    <a:pt x="584" y="466"/>
                  </a:lnTo>
                  <a:lnTo>
                    <a:pt x="583" y="467"/>
                  </a:lnTo>
                  <a:lnTo>
                    <a:pt x="583" y="467"/>
                  </a:lnTo>
                  <a:lnTo>
                    <a:pt x="599" y="474"/>
                  </a:lnTo>
                  <a:close/>
                  <a:moveTo>
                    <a:pt x="610" y="419"/>
                  </a:moveTo>
                  <a:lnTo>
                    <a:pt x="610" y="419"/>
                  </a:lnTo>
                  <a:lnTo>
                    <a:pt x="610" y="419"/>
                  </a:lnTo>
                  <a:lnTo>
                    <a:pt x="610" y="418"/>
                  </a:lnTo>
                  <a:lnTo>
                    <a:pt x="610" y="417"/>
                  </a:lnTo>
                  <a:lnTo>
                    <a:pt x="610" y="416"/>
                  </a:lnTo>
                  <a:lnTo>
                    <a:pt x="610" y="415"/>
                  </a:lnTo>
                  <a:lnTo>
                    <a:pt x="610" y="414"/>
                  </a:lnTo>
                  <a:lnTo>
                    <a:pt x="610" y="413"/>
                  </a:lnTo>
                  <a:lnTo>
                    <a:pt x="610" y="412"/>
                  </a:lnTo>
                  <a:lnTo>
                    <a:pt x="610" y="411"/>
                  </a:lnTo>
                  <a:lnTo>
                    <a:pt x="610" y="410"/>
                  </a:lnTo>
                  <a:lnTo>
                    <a:pt x="610" y="409"/>
                  </a:lnTo>
                  <a:lnTo>
                    <a:pt x="610" y="408"/>
                  </a:lnTo>
                  <a:lnTo>
                    <a:pt x="610" y="407"/>
                  </a:lnTo>
                  <a:lnTo>
                    <a:pt x="610" y="406"/>
                  </a:lnTo>
                  <a:lnTo>
                    <a:pt x="610" y="405"/>
                  </a:lnTo>
                  <a:lnTo>
                    <a:pt x="610" y="404"/>
                  </a:lnTo>
                  <a:lnTo>
                    <a:pt x="610" y="403"/>
                  </a:lnTo>
                  <a:lnTo>
                    <a:pt x="610" y="402"/>
                  </a:lnTo>
                  <a:lnTo>
                    <a:pt x="609" y="401"/>
                  </a:lnTo>
                  <a:lnTo>
                    <a:pt x="609" y="400"/>
                  </a:lnTo>
                  <a:lnTo>
                    <a:pt x="592" y="402"/>
                  </a:lnTo>
                  <a:lnTo>
                    <a:pt x="592" y="403"/>
                  </a:lnTo>
                  <a:lnTo>
                    <a:pt x="592" y="404"/>
                  </a:lnTo>
                  <a:lnTo>
                    <a:pt x="592" y="405"/>
                  </a:lnTo>
                  <a:lnTo>
                    <a:pt x="592" y="406"/>
                  </a:lnTo>
                  <a:lnTo>
                    <a:pt x="592" y="406"/>
                  </a:lnTo>
                  <a:lnTo>
                    <a:pt x="592" y="407"/>
                  </a:lnTo>
                  <a:lnTo>
                    <a:pt x="592" y="408"/>
                  </a:lnTo>
                  <a:lnTo>
                    <a:pt x="592" y="409"/>
                  </a:lnTo>
                  <a:lnTo>
                    <a:pt x="592" y="410"/>
                  </a:lnTo>
                  <a:lnTo>
                    <a:pt x="593" y="411"/>
                  </a:lnTo>
                  <a:lnTo>
                    <a:pt x="593" y="412"/>
                  </a:lnTo>
                  <a:lnTo>
                    <a:pt x="593" y="412"/>
                  </a:lnTo>
                  <a:lnTo>
                    <a:pt x="593" y="413"/>
                  </a:lnTo>
                  <a:lnTo>
                    <a:pt x="593" y="414"/>
                  </a:lnTo>
                  <a:lnTo>
                    <a:pt x="593" y="415"/>
                  </a:lnTo>
                  <a:lnTo>
                    <a:pt x="593" y="416"/>
                  </a:lnTo>
                  <a:lnTo>
                    <a:pt x="593" y="417"/>
                  </a:lnTo>
                  <a:lnTo>
                    <a:pt x="593" y="418"/>
                  </a:lnTo>
                  <a:lnTo>
                    <a:pt x="593" y="419"/>
                  </a:lnTo>
                  <a:lnTo>
                    <a:pt x="593" y="419"/>
                  </a:lnTo>
                  <a:lnTo>
                    <a:pt x="610" y="419"/>
                  </a:lnTo>
                  <a:close/>
                  <a:moveTo>
                    <a:pt x="601" y="364"/>
                  </a:moveTo>
                  <a:lnTo>
                    <a:pt x="601" y="364"/>
                  </a:lnTo>
                  <a:lnTo>
                    <a:pt x="601" y="363"/>
                  </a:lnTo>
                  <a:lnTo>
                    <a:pt x="600" y="362"/>
                  </a:lnTo>
                  <a:lnTo>
                    <a:pt x="600" y="362"/>
                  </a:lnTo>
                  <a:lnTo>
                    <a:pt x="600" y="361"/>
                  </a:lnTo>
                  <a:lnTo>
                    <a:pt x="599" y="360"/>
                  </a:lnTo>
                  <a:lnTo>
                    <a:pt x="599" y="359"/>
                  </a:lnTo>
                  <a:lnTo>
                    <a:pt x="599" y="358"/>
                  </a:lnTo>
                  <a:lnTo>
                    <a:pt x="598" y="357"/>
                  </a:lnTo>
                  <a:lnTo>
                    <a:pt x="598" y="356"/>
                  </a:lnTo>
                  <a:lnTo>
                    <a:pt x="598" y="356"/>
                  </a:lnTo>
                  <a:lnTo>
                    <a:pt x="597" y="355"/>
                  </a:lnTo>
                  <a:lnTo>
                    <a:pt x="597" y="354"/>
                  </a:lnTo>
                  <a:lnTo>
                    <a:pt x="596" y="353"/>
                  </a:lnTo>
                  <a:lnTo>
                    <a:pt x="596" y="352"/>
                  </a:lnTo>
                  <a:lnTo>
                    <a:pt x="596" y="351"/>
                  </a:lnTo>
                  <a:lnTo>
                    <a:pt x="595" y="350"/>
                  </a:lnTo>
                  <a:lnTo>
                    <a:pt x="595" y="350"/>
                  </a:lnTo>
                  <a:lnTo>
                    <a:pt x="594" y="349"/>
                  </a:lnTo>
                  <a:lnTo>
                    <a:pt x="594" y="348"/>
                  </a:lnTo>
                  <a:lnTo>
                    <a:pt x="594" y="347"/>
                  </a:lnTo>
                  <a:lnTo>
                    <a:pt x="593" y="347"/>
                  </a:lnTo>
                  <a:lnTo>
                    <a:pt x="578" y="355"/>
                  </a:lnTo>
                  <a:lnTo>
                    <a:pt x="578" y="355"/>
                  </a:lnTo>
                  <a:lnTo>
                    <a:pt x="578" y="356"/>
                  </a:lnTo>
                  <a:lnTo>
                    <a:pt x="579" y="357"/>
                  </a:lnTo>
                  <a:lnTo>
                    <a:pt x="579" y="357"/>
                  </a:lnTo>
                  <a:lnTo>
                    <a:pt x="579" y="358"/>
                  </a:lnTo>
                  <a:lnTo>
                    <a:pt x="580" y="359"/>
                  </a:lnTo>
                  <a:lnTo>
                    <a:pt x="580" y="360"/>
                  </a:lnTo>
                  <a:lnTo>
                    <a:pt x="580" y="360"/>
                  </a:lnTo>
                  <a:lnTo>
                    <a:pt x="581" y="361"/>
                  </a:lnTo>
                  <a:lnTo>
                    <a:pt x="581" y="362"/>
                  </a:lnTo>
                  <a:lnTo>
                    <a:pt x="581" y="363"/>
                  </a:lnTo>
                  <a:lnTo>
                    <a:pt x="582" y="363"/>
                  </a:lnTo>
                  <a:lnTo>
                    <a:pt x="582" y="364"/>
                  </a:lnTo>
                  <a:lnTo>
                    <a:pt x="582" y="365"/>
                  </a:lnTo>
                  <a:lnTo>
                    <a:pt x="583" y="366"/>
                  </a:lnTo>
                  <a:lnTo>
                    <a:pt x="583" y="366"/>
                  </a:lnTo>
                  <a:lnTo>
                    <a:pt x="583" y="367"/>
                  </a:lnTo>
                  <a:lnTo>
                    <a:pt x="584" y="368"/>
                  </a:lnTo>
                  <a:lnTo>
                    <a:pt x="584" y="369"/>
                  </a:lnTo>
                  <a:lnTo>
                    <a:pt x="584" y="369"/>
                  </a:lnTo>
                  <a:lnTo>
                    <a:pt x="584" y="370"/>
                  </a:lnTo>
                  <a:lnTo>
                    <a:pt x="601" y="364"/>
                  </a:lnTo>
                  <a:close/>
                  <a:moveTo>
                    <a:pt x="573" y="316"/>
                  </a:moveTo>
                  <a:lnTo>
                    <a:pt x="573" y="316"/>
                  </a:lnTo>
                  <a:lnTo>
                    <a:pt x="572" y="316"/>
                  </a:lnTo>
                  <a:lnTo>
                    <a:pt x="572" y="315"/>
                  </a:lnTo>
                  <a:lnTo>
                    <a:pt x="571" y="315"/>
                  </a:lnTo>
                  <a:lnTo>
                    <a:pt x="570" y="314"/>
                  </a:lnTo>
                  <a:lnTo>
                    <a:pt x="570" y="313"/>
                  </a:lnTo>
                  <a:lnTo>
                    <a:pt x="569" y="313"/>
                  </a:lnTo>
                  <a:lnTo>
                    <a:pt x="569" y="312"/>
                  </a:lnTo>
                  <a:lnTo>
                    <a:pt x="568" y="311"/>
                  </a:lnTo>
                  <a:lnTo>
                    <a:pt x="567" y="311"/>
                  </a:lnTo>
                  <a:lnTo>
                    <a:pt x="567" y="310"/>
                  </a:lnTo>
                  <a:lnTo>
                    <a:pt x="566" y="309"/>
                  </a:lnTo>
                  <a:lnTo>
                    <a:pt x="565" y="309"/>
                  </a:lnTo>
                  <a:lnTo>
                    <a:pt x="565" y="308"/>
                  </a:lnTo>
                  <a:lnTo>
                    <a:pt x="564" y="307"/>
                  </a:lnTo>
                  <a:lnTo>
                    <a:pt x="563" y="307"/>
                  </a:lnTo>
                  <a:lnTo>
                    <a:pt x="563" y="306"/>
                  </a:lnTo>
                  <a:lnTo>
                    <a:pt x="562" y="305"/>
                  </a:lnTo>
                  <a:lnTo>
                    <a:pt x="561" y="305"/>
                  </a:lnTo>
                  <a:lnTo>
                    <a:pt x="561" y="304"/>
                  </a:lnTo>
                  <a:lnTo>
                    <a:pt x="560" y="304"/>
                  </a:lnTo>
                  <a:lnTo>
                    <a:pt x="559" y="303"/>
                  </a:lnTo>
                  <a:lnTo>
                    <a:pt x="548" y="316"/>
                  </a:lnTo>
                  <a:lnTo>
                    <a:pt x="548" y="317"/>
                  </a:lnTo>
                  <a:lnTo>
                    <a:pt x="549" y="317"/>
                  </a:lnTo>
                  <a:lnTo>
                    <a:pt x="549" y="318"/>
                  </a:lnTo>
                  <a:lnTo>
                    <a:pt x="550" y="318"/>
                  </a:lnTo>
                  <a:lnTo>
                    <a:pt x="551" y="319"/>
                  </a:lnTo>
                  <a:lnTo>
                    <a:pt x="551" y="319"/>
                  </a:lnTo>
                  <a:lnTo>
                    <a:pt x="552" y="320"/>
                  </a:lnTo>
                  <a:lnTo>
                    <a:pt x="552" y="320"/>
                  </a:lnTo>
                  <a:lnTo>
                    <a:pt x="553" y="321"/>
                  </a:lnTo>
                  <a:lnTo>
                    <a:pt x="554" y="322"/>
                  </a:lnTo>
                  <a:lnTo>
                    <a:pt x="554" y="322"/>
                  </a:lnTo>
                  <a:lnTo>
                    <a:pt x="555" y="323"/>
                  </a:lnTo>
                  <a:lnTo>
                    <a:pt x="555" y="323"/>
                  </a:lnTo>
                  <a:lnTo>
                    <a:pt x="556" y="324"/>
                  </a:lnTo>
                  <a:lnTo>
                    <a:pt x="556" y="325"/>
                  </a:lnTo>
                  <a:lnTo>
                    <a:pt x="557" y="325"/>
                  </a:lnTo>
                  <a:lnTo>
                    <a:pt x="557" y="326"/>
                  </a:lnTo>
                  <a:lnTo>
                    <a:pt x="558" y="326"/>
                  </a:lnTo>
                  <a:lnTo>
                    <a:pt x="559" y="327"/>
                  </a:lnTo>
                  <a:lnTo>
                    <a:pt x="559" y="328"/>
                  </a:lnTo>
                  <a:lnTo>
                    <a:pt x="559" y="328"/>
                  </a:lnTo>
                  <a:lnTo>
                    <a:pt x="573" y="316"/>
                  </a:lnTo>
                  <a:close/>
                  <a:moveTo>
                    <a:pt x="529" y="282"/>
                  </a:moveTo>
                  <a:lnTo>
                    <a:pt x="529" y="282"/>
                  </a:lnTo>
                  <a:lnTo>
                    <a:pt x="529" y="281"/>
                  </a:lnTo>
                  <a:lnTo>
                    <a:pt x="528" y="281"/>
                  </a:lnTo>
                  <a:lnTo>
                    <a:pt x="527" y="280"/>
                  </a:lnTo>
                  <a:lnTo>
                    <a:pt x="526" y="280"/>
                  </a:lnTo>
                  <a:lnTo>
                    <a:pt x="525" y="280"/>
                  </a:lnTo>
                  <a:lnTo>
                    <a:pt x="524" y="279"/>
                  </a:lnTo>
                  <a:lnTo>
                    <a:pt x="524" y="279"/>
                  </a:lnTo>
                  <a:lnTo>
                    <a:pt x="523" y="278"/>
                  </a:lnTo>
                  <a:lnTo>
                    <a:pt x="522" y="278"/>
                  </a:lnTo>
                  <a:lnTo>
                    <a:pt x="521" y="278"/>
                  </a:lnTo>
                  <a:lnTo>
                    <a:pt x="520" y="277"/>
                  </a:lnTo>
                  <a:lnTo>
                    <a:pt x="519" y="277"/>
                  </a:lnTo>
                  <a:lnTo>
                    <a:pt x="518" y="277"/>
                  </a:lnTo>
                  <a:lnTo>
                    <a:pt x="518" y="276"/>
                  </a:lnTo>
                  <a:lnTo>
                    <a:pt x="517" y="276"/>
                  </a:lnTo>
                  <a:lnTo>
                    <a:pt x="516" y="275"/>
                  </a:lnTo>
                  <a:lnTo>
                    <a:pt x="515" y="275"/>
                  </a:lnTo>
                  <a:lnTo>
                    <a:pt x="514" y="275"/>
                  </a:lnTo>
                  <a:lnTo>
                    <a:pt x="513" y="274"/>
                  </a:lnTo>
                  <a:lnTo>
                    <a:pt x="512" y="274"/>
                  </a:lnTo>
                  <a:lnTo>
                    <a:pt x="512" y="274"/>
                  </a:lnTo>
                  <a:lnTo>
                    <a:pt x="506" y="290"/>
                  </a:lnTo>
                  <a:lnTo>
                    <a:pt x="506" y="290"/>
                  </a:lnTo>
                  <a:lnTo>
                    <a:pt x="507" y="291"/>
                  </a:lnTo>
                  <a:lnTo>
                    <a:pt x="508" y="291"/>
                  </a:lnTo>
                  <a:lnTo>
                    <a:pt x="508" y="291"/>
                  </a:lnTo>
                  <a:lnTo>
                    <a:pt x="509" y="292"/>
                  </a:lnTo>
                  <a:lnTo>
                    <a:pt x="510" y="292"/>
                  </a:lnTo>
                  <a:lnTo>
                    <a:pt x="511" y="292"/>
                  </a:lnTo>
                  <a:lnTo>
                    <a:pt x="511" y="293"/>
                  </a:lnTo>
                  <a:lnTo>
                    <a:pt x="512" y="293"/>
                  </a:lnTo>
                  <a:lnTo>
                    <a:pt x="513" y="293"/>
                  </a:lnTo>
                  <a:lnTo>
                    <a:pt x="514" y="294"/>
                  </a:lnTo>
                  <a:lnTo>
                    <a:pt x="514" y="294"/>
                  </a:lnTo>
                  <a:lnTo>
                    <a:pt x="515" y="294"/>
                  </a:lnTo>
                  <a:lnTo>
                    <a:pt x="516" y="295"/>
                  </a:lnTo>
                  <a:lnTo>
                    <a:pt x="517" y="295"/>
                  </a:lnTo>
                  <a:lnTo>
                    <a:pt x="517" y="295"/>
                  </a:lnTo>
                  <a:lnTo>
                    <a:pt x="518" y="296"/>
                  </a:lnTo>
                  <a:lnTo>
                    <a:pt x="519" y="296"/>
                  </a:lnTo>
                  <a:lnTo>
                    <a:pt x="520" y="297"/>
                  </a:lnTo>
                  <a:lnTo>
                    <a:pt x="520" y="297"/>
                  </a:lnTo>
                  <a:lnTo>
                    <a:pt x="521" y="297"/>
                  </a:lnTo>
                  <a:lnTo>
                    <a:pt x="529" y="282"/>
                  </a:lnTo>
                  <a:close/>
                  <a:moveTo>
                    <a:pt x="457" y="231"/>
                  </a:moveTo>
                  <a:lnTo>
                    <a:pt x="457" y="231"/>
                  </a:lnTo>
                  <a:cubicBezTo>
                    <a:pt x="354" y="231"/>
                    <a:pt x="271" y="314"/>
                    <a:pt x="271" y="417"/>
                  </a:cubicBezTo>
                  <a:cubicBezTo>
                    <a:pt x="271" y="520"/>
                    <a:pt x="354" y="603"/>
                    <a:pt x="457" y="603"/>
                  </a:cubicBezTo>
                  <a:cubicBezTo>
                    <a:pt x="560" y="603"/>
                    <a:pt x="643" y="520"/>
                    <a:pt x="643" y="417"/>
                  </a:cubicBezTo>
                  <a:cubicBezTo>
                    <a:pt x="643" y="314"/>
                    <a:pt x="560" y="231"/>
                    <a:pt x="457" y="231"/>
                  </a:cubicBezTo>
                  <a:close/>
                  <a:moveTo>
                    <a:pt x="30" y="153"/>
                  </a:moveTo>
                  <a:lnTo>
                    <a:pt x="30" y="153"/>
                  </a:lnTo>
                  <a:cubicBezTo>
                    <a:pt x="66" y="150"/>
                    <a:pt x="102" y="148"/>
                    <a:pt x="138" y="147"/>
                  </a:cubicBezTo>
                  <a:cubicBezTo>
                    <a:pt x="114" y="146"/>
                    <a:pt x="89" y="144"/>
                    <a:pt x="65" y="141"/>
                  </a:cubicBezTo>
                  <a:cubicBezTo>
                    <a:pt x="49" y="139"/>
                    <a:pt x="35" y="128"/>
                    <a:pt x="35" y="111"/>
                  </a:cubicBezTo>
                  <a:cubicBezTo>
                    <a:pt x="35" y="87"/>
                    <a:pt x="35" y="63"/>
                    <a:pt x="35" y="39"/>
                  </a:cubicBezTo>
                  <a:cubicBezTo>
                    <a:pt x="35" y="23"/>
                    <a:pt x="49" y="11"/>
                    <a:pt x="65" y="9"/>
                  </a:cubicBezTo>
                  <a:cubicBezTo>
                    <a:pt x="163" y="0"/>
                    <a:pt x="260" y="0"/>
                    <a:pt x="358" y="9"/>
                  </a:cubicBezTo>
                  <a:cubicBezTo>
                    <a:pt x="374" y="11"/>
                    <a:pt x="388" y="23"/>
                    <a:pt x="388" y="39"/>
                  </a:cubicBezTo>
                  <a:cubicBezTo>
                    <a:pt x="388" y="63"/>
                    <a:pt x="388" y="87"/>
                    <a:pt x="388" y="111"/>
                  </a:cubicBezTo>
                  <a:cubicBezTo>
                    <a:pt x="388" y="128"/>
                    <a:pt x="374" y="139"/>
                    <a:pt x="358" y="141"/>
                  </a:cubicBezTo>
                  <a:cubicBezTo>
                    <a:pt x="323" y="145"/>
                    <a:pt x="287" y="147"/>
                    <a:pt x="252" y="148"/>
                  </a:cubicBezTo>
                  <a:cubicBezTo>
                    <a:pt x="276" y="150"/>
                    <a:pt x="299" y="151"/>
                    <a:pt x="323" y="153"/>
                  </a:cubicBezTo>
                  <a:cubicBezTo>
                    <a:pt x="339" y="155"/>
                    <a:pt x="353" y="167"/>
                    <a:pt x="353" y="183"/>
                  </a:cubicBezTo>
                  <a:lnTo>
                    <a:pt x="353" y="218"/>
                  </a:lnTo>
                  <a:cubicBezTo>
                    <a:pt x="333" y="229"/>
                    <a:pt x="314" y="242"/>
                    <a:pt x="299" y="258"/>
                  </a:cubicBezTo>
                  <a:cubicBezTo>
                    <a:pt x="289" y="268"/>
                    <a:pt x="280" y="278"/>
                    <a:pt x="272" y="290"/>
                  </a:cubicBezTo>
                  <a:cubicBezTo>
                    <a:pt x="191" y="296"/>
                    <a:pt x="111" y="294"/>
                    <a:pt x="30" y="285"/>
                  </a:cubicBezTo>
                  <a:cubicBezTo>
                    <a:pt x="13" y="283"/>
                    <a:pt x="0" y="272"/>
                    <a:pt x="0" y="255"/>
                  </a:cubicBezTo>
                  <a:cubicBezTo>
                    <a:pt x="0" y="231"/>
                    <a:pt x="0" y="207"/>
                    <a:pt x="0" y="183"/>
                  </a:cubicBezTo>
                  <a:cubicBezTo>
                    <a:pt x="0" y="167"/>
                    <a:pt x="13" y="155"/>
                    <a:pt x="30" y="153"/>
                  </a:cubicBezTo>
                  <a:close/>
                </a:path>
              </a:pathLst>
            </a:custGeom>
            <a:solidFill>
              <a:srgbClr val="FFFFFF"/>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49" name="Freeform 22"/>
            <p:cNvSpPr>
              <a:spLocks noChangeAspect="1" noEditPoints="1"/>
            </p:cNvSpPr>
            <p:nvPr/>
          </p:nvSpPr>
          <p:spPr bwMode="auto">
            <a:xfrm>
              <a:off x="5424109" y="1769307"/>
              <a:ext cx="301922" cy="354560"/>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solidFill>
              <a:srgbClr val="FFFFFF"/>
            </a:solidFill>
            <a:ln>
              <a:noFill/>
            </a:ln>
            <a:effectLst/>
            <a:extLst/>
          </p:spPr>
          <p:txBody>
            <a:bodyPr vert="horz" wrap="square" lIns="91440" tIns="45720" rIns="91440" bIns="45720" numCol="1" anchor="t" anchorCtr="0" compatLnSpc="1">
              <a:prstTxWarp prst="textNoShape">
                <a:avLst/>
              </a:prstTxWarp>
            </a:bodyPr>
            <a:lstStyle/>
            <a:p>
              <a:endParaRPr lang="zh-CN" altLang="en-US"/>
            </a:p>
          </p:txBody>
        </p:sp>
      </p:grpSp>
      <p:sp>
        <p:nvSpPr>
          <p:cNvPr id="50" name="文本框 49"/>
          <p:cNvSpPr txBox="1"/>
          <p:nvPr/>
        </p:nvSpPr>
        <p:spPr>
          <a:xfrm>
            <a:off x="9275094" y="5477495"/>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1" name="文本框 50"/>
          <p:cNvSpPr txBox="1"/>
          <p:nvPr/>
        </p:nvSpPr>
        <p:spPr>
          <a:xfrm>
            <a:off x="729798" y="1970138"/>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2" name="文本框 51"/>
          <p:cNvSpPr txBox="1"/>
          <p:nvPr/>
        </p:nvSpPr>
        <p:spPr>
          <a:xfrm>
            <a:off x="729798" y="4262137"/>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3" name="文本框 52"/>
          <p:cNvSpPr txBox="1"/>
          <p:nvPr/>
        </p:nvSpPr>
        <p:spPr>
          <a:xfrm>
            <a:off x="9275094" y="312502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292476628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up)">
                                      <p:cBhvr>
                                        <p:cTn id="7" dur="500"/>
                                        <p:tgtEl>
                                          <p:spTgt spid="38"/>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wipe(right)">
                                      <p:cBhvr>
                                        <p:cTn id="11" dur="500"/>
                                        <p:tgtEl>
                                          <p:spTgt spid="34"/>
                                        </p:tgtEl>
                                      </p:cBhvr>
                                    </p:animEffect>
                                  </p:childTnLst>
                                </p:cTn>
                              </p:par>
                              <p:par>
                                <p:cTn id="12" presetID="22" presetClass="entr" presetSubtype="8" fill="hold" nodeType="withEffect">
                                  <p:stCondLst>
                                    <p:cond delay="250"/>
                                  </p:stCondLst>
                                  <p:childTnLst>
                                    <p:set>
                                      <p:cBhvr>
                                        <p:cTn id="13" dur="1" fill="hold">
                                          <p:stCondLst>
                                            <p:cond delay="0"/>
                                          </p:stCondLst>
                                        </p:cTn>
                                        <p:tgtEl>
                                          <p:spTgt spid="22"/>
                                        </p:tgtEl>
                                        <p:attrNameLst>
                                          <p:attrName>style.visibility</p:attrName>
                                        </p:attrNameLst>
                                      </p:cBhvr>
                                      <p:to>
                                        <p:strVal val="visible"/>
                                      </p:to>
                                    </p:set>
                                    <p:animEffect transition="in" filter="wipe(left)">
                                      <p:cBhvr>
                                        <p:cTn id="14" dur="500"/>
                                        <p:tgtEl>
                                          <p:spTgt spid="22"/>
                                        </p:tgtEl>
                                      </p:cBhvr>
                                    </p:animEffect>
                                  </p:childTnLst>
                                </p:cTn>
                              </p:par>
                              <p:par>
                                <p:cTn id="15" presetID="22" presetClass="entr" presetSubtype="2" fill="hold" nodeType="withEffect">
                                  <p:stCondLst>
                                    <p:cond delay="500"/>
                                  </p:stCondLst>
                                  <p:childTnLst>
                                    <p:set>
                                      <p:cBhvr>
                                        <p:cTn id="16" dur="1" fill="hold">
                                          <p:stCondLst>
                                            <p:cond delay="0"/>
                                          </p:stCondLst>
                                        </p:cTn>
                                        <p:tgtEl>
                                          <p:spTgt spid="26"/>
                                        </p:tgtEl>
                                        <p:attrNameLst>
                                          <p:attrName>style.visibility</p:attrName>
                                        </p:attrNameLst>
                                      </p:cBhvr>
                                      <p:to>
                                        <p:strVal val="visible"/>
                                      </p:to>
                                    </p:set>
                                    <p:animEffect transition="in" filter="wipe(right)">
                                      <p:cBhvr>
                                        <p:cTn id="17" dur="500"/>
                                        <p:tgtEl>
                                          <p:spTgt spid="26"/>
                                        </p:tgtEl>
                                      </p:cBhvr>
                                    </p:animEffect>
                                  </p:childTnLst>
                                </p:cTn>
                              </p:par>
                              <p:par>
                                <p:cTn id="18" presetID="22" presetClass="entr" presetSubtype="8" fill="hold" nodeType="withEffect">
                                  <p:stCondLst>
                                    <p:cond delay="750"/>
                                  </p:stCondLst>
                                  <p:childTnLst>
                                    <p:set>
                                      <p:cBhvr>
                                        <p:cTn id="19" dur="1" fill="hold">
                                          <p:stCondLst>
                                            <p:cond delay="0"/>
                                          </p:stCondLst>
                                        </p:cTn>
                                        <p:tgtEl>
                                          <p:spTgt spid="30"/>
                                        </p:tgtEl>
                                        <p:attrNameLst>
                                          <p:attrName>style.visibility</p:attrName>
                                        </p:attrNameLst>
                                      </p:cBhvr>
                                      <p:to>
                                        <p:strVal val="visible"/>
                                      </p:to>
                                    </p:set>
                                    <p:animEffect transition="in" filter="wipe(left)">
                                      <p:cBhvr>
                                        <p:cTn id="20" dur="500"/>
                                        <p:tgtEl>
                                          <p:spTgt spid="30"/>
                                        </p:tgtEl>
                                      </p:cBhvr>
                                    </p:animEffect>
                                  </p:childTnLst>
                                </p:cTn>
                              </p:par>
                            </p:childTnLst>
                          </p:cTn>
                        </p:par>
                        <p:par>
                          <p:cTn id="21" fill="hold">
                            <p:stCondLst>
                              <p:cond delay="1750"/>
                            </p:stCondLst>
                            <p:childTnLst>
                              <p:par>
                                <p:cTn id="22" presetID="22" presetClass="entr" presetSubtype="2"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right)">
                                      <p:cBhvr>
                                        <p:cTn id="24" dur="500"/>
                                        <p:tgtEl>
                                          <p:spTgt spid="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500"/>
                                        <p:tgtEl>
                                          <p:spTgt spid="16"/>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wipe(right)">
                                      <p:cBhvr>
                                        <p:cTn id="30" dur="500"/>
                                        <p:tgtEl>
                                          <p:spTgt spid="1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wipe(left)">
                                      <p:cBhvr>
                                        <p:cTn id="33" dur="500"/>
                                        <p:tgtEl>
                                          <p:spTgt spid="17"/>
                                        </p:tgtEl>
                                      </p:cBhvr>
                                    </p:animEffect>
                                  </p:childTnLst>
                                </p:cTn>
                              </p:par>
                            </p:childTnLst>
                          </p:cTn>
                        </p:par>
                        <p:par>
                          <p:cTn id="34" fill="hold">
                            <p:stCondLst>
                              <p:cond delay="2250"/>
                            </p:stCondLst>
                            <p:childTnLst>
                              <p:par>
                                <p:cTn id="35" presetID="10" presetClass="entr" presetSubtype="0" fill="hold" grpId="0" nodeType="after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fade">
                                      <p:cBhvr>
                                        <p:cTn id="37" dur="500"/>
                                        <p:tgtEl>
                                          <p:spTgt spid="51"/>
                                        </p:tgtEl>
                                      </p:cBhvr>
                                    </p:animEffect>
                                  </p:childTnLst>
                                </p:cTn>
                              </p:par>
                              <p:par>
                                <p:cTn id="38" presetID="10" presetClass="entr" presetSubtype="0" fill="hold" grpId="0" nodeType="withEffect">
                                  <p:stCondLst>
                                    <p:cond delay="250"/>
                                  </p:stCondLst>
                                  <p:childTnLst>
                                    <p:set>
                                      <p:cBhvr>
                                        <p:cTn id="39" dur="1" fill="hold">
                                          <p:stCondLst>
                                            <p:cond delay="0"/>
                                          </p:stCondLst>
                                        </p:cTn>
                                        <p:tgtEl>
                                          <p:spTgt spid="53"/>
                                        </p:tgtEl>
                                        <p:attrNameLst>
                                          <p:attrName>style.visibility</p:attrName>
                                        </p:attrNameLst>
                                      </p:cBhvr>
                                      <p:to>
                                        <p:strVal val="visible"/>
                                      </p:to>
                                    </p:set>
                                    <p:animEffect transition="in" filter="fade">
                                      <p:cBhvr>
                                        <p:cTn id="40" dur="500"/>
                                        <p:tgtEl>
                                          <p:spTgt spid="53"/>
                                        </p:tgtEl>
                                      </p:cBhvr>
                                    </p:animEffect>
                                  </p:childTnLst>
                                </p:cTn>
                              </p:par>
                              <p:par>
                                <p:cTn id="41" presetID="10" presetClass="entr" presetSubtype="0" fill="hold" grpId="0" nodeType="withEffect">
                                  <p:stCondLst>
                                    <p:cond delay="500"/>
                                  </p:stCondLst>
                                  <p:childTnLst>
                                    <p:set>
                                      <p:cBhvr>
                                        <p:cTn id="42" dur="1" fill="hold">
                                          <p:stCondLst>
                                            <p:cond delay="0"/>
                                          </p:stCondLst>
                                        </p:cTn>
                                        <p:tgtEl>
                                          <p:spTgt spid="52"/>
                                        </p:tgtEl>
                                        <p:attrNameLst>
                                          <p:attrName>style.visibility</p:attrName>
                                        </p:attrNameLst>
                                      </p:cBhvr>
                                      <p:to>
                                        <p:strVal val="visible"/>
                                      </p:to>
                                    </p:set>
                                    <p:animEffect transition="in" filter="fade">
                                      <p:cBhvr>
                                        <p:cTn id="43" dur="500"/>
                                        <p:tgtEl>
                                          <p:spTgt spid="52"/>
                                        </p:tgtEl>
                                      </p:cBhvr>
                                    </p:animEffect>
                                  </p:childTnLst>
                                </p:cTn>
                              </p:par>
                              <p:par>
                                <p:cTn id="44" presetID="10" presetClass="entr" presetSubtype="0" fill="hold" grpId="0" nodeType="withEffect">
                                  <p:stCondLst>
                                    <p:cond delay="750"/>
                                  </p:stCondLst>
                                  <p:childTnLst>
                                    <p:set>
                                      <p:cBhvr>
                                        <p:cTn id="45" dur="1" fill="hold">
                                          <p:stCondLst>
                                            <p:cond delay="0"/>
                                          </p:stCondLst>
                                        </p:cTn>
                                        <p:tgtEl>
                                          <p:spTgt spid="50"/>
                                        </p:tgtEl>
                                        <p:attrNameLst>
                                          <p:attrName>style.visibility</p:attrName>
                                        </p:attrNameLst>
                                      </p:cBhvr>
                                      <p:to>
                                        <p:strVal val="visible"/>
                                      </p:to>
                                    </p:set>
                                    <p:animEffect transition="in" filter="fade">
                                      <p:cBhvr>
                                        <p:cTn id="4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5" grpId="0" animBg="1"/>
      <p:bldP spid="16" grpId="0" animBg="1"/>
      <p:bldP spid="17" grpId="0" animBg="1"/>
      <p:bldP spid="50" grpId="0"/>
      <p:bldP spid="51" grpId="0"/>
      <p:bldP spid="52" grpId="0"/>
      <p:bldP spid="5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8843643" y="5531224"/>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969769" y="5531224"/>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6210420" y="5531224"/>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7" name="文本框 16"/>
          <p:cNvSpPr txBox="1"/>
          <p:nvPr/>
        </p:nvSpPr>
        <p:spPr>
          <a:xfrm>
            <a:off x="3602992" y="5531224"/>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8" name="组合 17"/>
          <p:cNvGrpSpPr/>
          <p:nvPr/>
        </p:nvGrpSpPr>
        <p:grpSpPr>
          <a:xfrm>
            <a:off x="1457934" y="3082228"/>
            <a:ext cx="1414369" cy="2104307"/>
            <a:chOff x="1457934" y="3082228"/>
            <a:chExt cx="1414369" cy="2104307"/>
          </a:xfrm>
        </p:grpSpPr>
        <p:sp>
          <p:nvSpPr>
            <p:cNvPr id="19" name="任意多边形 18"/>
            <p:cNvSpPr/>
            <p:nvPr/>
          </p:nvSpPr>
          <p:spPr>
            <a:xfrm rot="16200000">
              <a:off x="1112965" y="3427197"/>
              <a:ext cx="2104307" cy="1414369"/>
            </a:xfrm>
            <a:custGeom>
              <a:avLst/>
              <a:gdLst>
                <a:gd name="connsiteX0" fmla="*/ 2533879 w 2533879"/>
                <a:gd name="connsiteY0" fmla="*/ 851549 h 1703098"/>
                <a:gd name="connsiteX1" fmla="*/ 2100969 w 2533879"/>
                <a:gd name="connsiteY1" fmla="*/ 1703098 h 1703098"/>
                <a:gd name="connsiteX2" fmla="*/ 0 w 2533879"/>
                <a:gd name="connsiteY2" fmla="*/ 1703098 h 1703098"/>
                <a:gd name="connsiteX3" fmla="*/ 0 w 2533879"/>
                <a:gd name="connsiteY3" fmla="*/ 1701262 h 1703098"/>
                <a:gd name="connsiteX4" fmla="*/ 119769 w 2533879"/>
                <a:gd name="connsiteY4" fmla="*/ 1701262 h 1703098"/>
                <a:gd name="connsiteX5" fmla="*/ 552679 w 2533879"/>
                <a:gd name="connsiteY5" fmla="*/ 849713 h 1703098"/>
                <a:gd name="connsiteX6" fmla="*/ 120702 w 2533879"/>
                <a:gd name="connsiteY6" fmla="*/ 0 h 1703098"/>
                <a:gd name="connsiteX7" fmla="*/ 2100969 w 2533879"/>
                <a:gd name="connsiteY7" fmla="*/ 0 h 1703098"/>
                <a:gd name="connsiteX8" fmla="*/ 2533879 w 2533879"/>
                <a:gd name="connsiteY8" fmla="*/ 851549 h 1703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3879" h="1703098">
                  <a:moveTo>
                    <a:pt x="2533879" y="851549"/>
                  </a:moveTo>
                  <a:lnTo>
                    <a:pt x="2100969" y="1703098"/>
                  </a:lnTo>
                  <a:lnTo>
                    <a:pt x="0" y="1703098"/>
                  </a:lnTo>
                  <a:lnTo>
                    <a:pt x="0" y="1701262"/>
                  </a:lnTo>
                  <a:lnTo>
                    <a:pt x="119769" y="1701262"/>
                  </a:lnTo>
                  <a:lnTo>
                    <a:pt x="552679" y="849713"/>
                  </a:lnTo>
                  <a:lnTo>
                    <a:pt x="120702" y="0"/>
                  </a:lnTo>
                  <a:lnTo>
                    <a:pt x="2100969" y="0"/>
                  </a:lnTo>
                  <a:lnTo>
                    <a:pt x="2533879" y="851549"/>
                  </a:lnTo>
                  <a:close/>
                </a:path>
              </a:pathLst>
            </a:cu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Freeform 14"/>
            <p:cNvSpPr>
              <a:spLocks noChangeAspect="1" noEditPoints="1"/>
            </p:cNvSpPr>
            <p:nvPr/>
          </p:nvSpPr>
          <p:spPr bwMode="auto">
            <a:xfrm>
              <a:off x="1920064" y="3983992"/>
              <a:ext cx="477732" cy="475808"/>
            </a:xfrm>
            <a:custGeom>
              <a:avLst/>
              <a:gdLst>
                <a:gd name="T0" fmla="*/ 359 w 605"/>
                <a:gd name="T1" fmla="*/ 39 h 602"/>
                <a:gd name="T2" fmla="*/ 462 w 605"/>
                <a:gd name="T3" fmla="*/ 85 h 602"/>
                <a:gd name="T4" fmla="*/ 537 w 605"/>
                <a:gd name="T5" fmla="*/ 168 h 602"/>
                <a:gd name="T6" fmla="*/ 572 w 605"/>
                <a:gd name="T7" fmla="*/ 275 h 602"/>
                <a:gd name="T8" fmla="*/ 560 w 605"/>
                <a:gd name="T9" fmla="*/ 387 h 602"/>
                <a:gd name="T10" fmla="*/ 504 w 605"/>
                <a:gd name="T11" fmla="*/ 484 h 602"/>
                <a:gd name="T12" fmla="*/ 413 w 605"/>
                <a:gd name="T13" fmla="*/ 551 h 602"/>
                <a:gd name="T14" fmla="*/ 303 w 605"/>
                <a:gd name="T15" fmla="*/ 574 h 602"/>
                <a:gd name="T16" fmla="*/ 193 w 605"/>
                <a:gd name="T17" fmla="*/ 551 h 602"/>
                <a:gd name="T18" fmla="*/ 102 w 605"/>
                <a:gd name="T19" fmla="*/ 484 h 602"/>
                <a:gd name="T20" fmla="*/ 46 w 605"/>
                <a:gd name="T21" fmla="*/ 387 h 602"/>
                <a:gd name="T22" fmla="*/ 34 w 605"/>
                <a:gd name="T23" fmla="*/ 275 h 602"/>
                <a:gd name="T24" fmla="*/ 69 w 605"/>
                <a:gd name="T25" fmla="*/ 168 h 602"/>
                <a:gd name="T26" fmla="*/ 144 w 605"/>
                <a:gd name="T27" fmla="*/ 85 h 602"/>
                <a:gd name="T28" fmla="*/ 247 w 605"/>
                <a:gd name="T29" fmla="*/ 39 h 602"/>
                <a:gd name="T30" fmla="*/ 359 w 605"/>
                <a:gd name="T31" fmla="*/ 39 h 602"/>
                <a:gd name="T32" fmla="*/ 376 w 605"/>
                <a:gd name="T33" fmla="*/ 379 h 602"/>
                <a:gd name="T34" fmla="*/ 376 w 605"/>
                <a:gd name="T35" fmla="*/ 379 h 602"/>
                <a:gd name="T36" fmla="*/ 412 w 605"/>
                <a:gd name="T37" fmla="*/ 419 h 602"/>
                <a:gd name="T38" fmla="*/ 397 w 605"/>
                <a:gd name="T39" fmla="*/ 332 h 602"/>
                <a:gd name="T40" fmla="*/ 376 w 605"/>
                <a:gd name="T41" fmla="*/ 379 h 602"/>
                <a:gd name="T42" fmla="*/ 186 w 605"/>
                <a:gd name="T43" fmla="*/ 222 h 602"/>
                <a:gd name="T44" fmla="*/ 186 w 605"/>
                <a:gd name="T45" fmla="*/ 222 h 602"/>
                <a:gd name="T46" fmla="*/ 221 w 605"/>
                <a:gd name="T47" fmla="*/ 261 h 602"/>
                <a:gd name="T48" fmla="*/ 207 w 605"/>
                <a:gd name="T49" fmla="*/ 175 h 602"/>
                <a:gd name="T50" fmla="*/ 186 w 605"/>
                <a:gd name="T51" fmla="*/ 222 h 602"/>
                <a:gd name="T52" fmla="*/ 141 w 605"/>
                <a:gd name="T53" fmla="*/ 222 h 602"/>
                <a:gd name="T54" fmla="*/ 141 w 605"/>
                <a:gd name="T55" fmla="*/ 222 h 602"/>
                <a:gd name="T56" fmla="*/ 256 w 605"/>
                <a:gd name="T57" fmla="*/ 162 h 602"/>
                <a:gd name="T58" fmla="*/ 208 w 605"/>
                <a:gd name="T59" fmla="*/ 301 h 602"/>
                <a:gd name="T60" fmla="*/ 141 w 605"/>
                <a:gd name="T61" fmla="*/ 222 h 602"/>
                <a:gd name="T62" fmla="*/ 244 w 605"/>
                <a:gd name="T63" fmla="*/ 460 h 602"/>
                <a:gd name="T64" fmla="*/ 244 w 605"/>
                <a:gd name="T65" fmla="*/ 460 h 602"/>
                <a:gd name="T66" fmla="*/ 201 w 605"/>
                <a:gd name="T67" fmla="*/ 460 h 602"/>
                <a:gd name="T68" fmla="*/ 362 w 605"/>
                <a:gd name="T69" fmla="*/ 141 h 602"/>
                <a:gd name="T70" fmla="*/ 404 w 605"/>
                <a:gd name="T71" fmla="*/ 141 h 602"/>
                <a:gd name="T72" fmla="*/ 244 w 605"/>
                <a:gd name="T73" fmla="*/ 460 h 602"/>
                <a:gd name="T74" fmla="*/ 331 w 605"/>
                <a:gd name="T75" fmla="*/ 379 h 602"/>
                <a:gd name="T76" fmla="*/ 331 w 605"/>
                <a:gd name="T77" fmla="*/ 379 h 602"/>
                <a:gd name="T78" fmla="*/ 446 w 605"/>
                <a:gd name="T79" fmla="*/ 319 h 602"/>
                <a:gd name="T80" fmla="*/ 398 w 605"/>
                <a:gd name="T81" fmla="*/ 459 h 602"/>
                <a:gd name="T82" fmla="*/ 331 w 605"/>
                <a:gd name="T83" fmla="*/ 37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5" h="602">
                  <a:moveTo>
                    <a:pt x="359" y="39"/>
                  </a:moveTo>
                  <a:cubicBezTo>
                    <a:pt x="435" y="31"/>
                    <a:pt x="417" y="22"/>
                    <a:pt x="462" y="85"/>
                  </a:cubicBezTo>
                  <a:cubicBezTo>
                    <a:pt x="535" y="108"/>
                    <a:pt x="521" y="93"/>
                    <a:pt x="537" y="168"/>
                  </a:cubicBezTo>
                  <a:cubicBezTo>
                    <a:pt x="594" y="219"/>
                    <a:pt x="588" y="200"/>
                    <a:pt x="572" y="275"/>
                  </a:cubicBezTo>
                  <a:cubicBezTo>
                    <a:pt x="603" y="345"/>
                    <a:pt x="605" y="325"/>
                    <a:pt x="560" y="387"/>
                  </a:cubicBezTo>
                  <a:cubicBezTo>
                    <a:pt x="560" y="464"/>
                    <a:pt x="570" y="446"/>
                    <a:pt x="504" y="484"/>
                  </a:cubicBezTo>
                  <a:cubicBezTo>
                    <a:pt x="473" y="555"/>
                    <a:pt x="489" y="543"/>
                    <a:pt x="413" y="551"/>
                  </a:cubicBezTo>
                  <a:cubicBezTo>
                    <a:pt x="356" y="602"/>
                    <a:pt x="376" y="598"/>
                    <a:pt x="303" y="574"/>
                  </a:cubicBezTo>
                  <a:cubicBezTo>
                    <a:pt x="230" y="598"/>
                    <a:pt x="250" y="602"/>
                    <a:pt x="193" y="551"/>
                  </a:cubicBezTo>
                  <a:cubicBezTo>
                    <a:pt x="116" y="543"/>
                    <a:pt x="133" y="555"/>
                    <a:pt x="102" y="484"/>
                  </a:cubicBezTo>
                  <a:cubicBezTo>
                    <a:pt x="35" y="446"/>
                    <a:pt x="45" y="464"/>
                    <a:pt x="46" y="387"/>
                  </a:cubicBezTo>
                  <a:cubicBezTo>
                    <a:pt x="0" y="325"/>
                    <a:pt x="2" y="345"/>
                    <a:pt x="34" y="275"/>
                  </a:cubicBezTo>
                  <a:cubicBezTo>
                    <a:pt x="18" y="200"/>
                    <a:pt x="11" y="219"/>
                    <a:pt x="69" y="168"/>
                  </a:cubicBezTo>
                  <a:cubicBezTo>
                    <a:pt x="84" y="93"/>
                    <a:pt x="71" y="108"/>
                    <a:pt x="144" y="85"/>
                  </a:cubicBezTo>
                  <a:cubicBezTo>
                    <a:pt x="189" y="22"/>
                    <a:pt x="170" y="31"/>
                    <a:pt x="247" y="39"/>
                  </a:cubicBezTo>
                  <a:cubicBezTo>
                    <a:pt x="313" y="0"/>
                    <a:pt x="293" y="0"/>
                    <a:pt x="359" y="39"/>
                  </a:cubicBezTo>
                  <a:close/>
                  <a:moveTo>
                    <a:pt x="376" y="379"/>
                  </a:moveTo>
                  <a:lnTo>
                    <a:pt x="376" y="379"/>
                  </a:lnTo>
                  <a:cubicBezTo>
                    <a:pt x="376" y="443"/>
                    <a:pt x="406" y="427"/>
                    <a:pt x="412" y="419"/>
                  </a:cubicBezTo>
                  <a:cubicBezTo>
                    <a:pt x="418" y="409"/>
                    <a:pt x="429" y="332"/>
                    <a:pt x="397" y="332"/>
                  </a:cubicBezTo>
                  <a:cubicBezTo>
                    <a:pt x="378" y="332"/>
                    <a:pt x="376" y="356"/>
                    <a:pt x="376" y="379"/>
                  </a:cubicBezTo>
                  <a:close/>
                  <a:moveTo>
                    <a:pt x="186" y="222"/>
                  </a:moveTo>
                  <a:lnTo>
                    <a:pt x="186" y="222"/>
                  </a:lnTo>
                  <a:cubicBezTo>
                    <a:pt x="186" y="286"/>
                    <a:pt x="217" y="268"/>
                    <a:pt x="221" y="261"/>
                  </a:cubicBezTo>
                  <a:cubicBezTo>
                    <a:pt x="228" y="251"/>
                    <a:pt x="238" y="175"/>
                    <a:pt x="207" y="175"/>
                  </a:cubicBezTo>
                  <a:cubicBezTo>
                    <a:pt x="188" y="175"/>
                    <a:pt x="186" y="199"/>
                    <a:pt x="186" y="222"/>
                  </a:cubicBezTo>
                  <a:close/>
                  <a:moveTo>
                    <a:pt x="141" y="222"/>
                  </a:moveTo>
                  <a:lnTo>
                    <a:pt x="141" y="222"/>
                  </a:lnTo>
                  <a:cubicBezTo>
                    <a:pt x="141" y="124"/>
                    <a:pt x="229" y="132"/>
                    <a:pt x="256" y="162"/>
                  </a:cubicBezTo>
                  <a:cubicBezTo>
                    <a:pt x="282" y="190"/>
                    <a:pt x="291" y="301"/>
                    <a:pt x="208" y="301"/>
                  </a:cubicBezTo>
                  <a:cubicBezTo>
                    <a:pt x="160" y="301"/>
                    <a:pt x="141" y="269"/>
                    <a:pt x="141" y="222"/>
                  </a:cubicBezTo>
                  <a:close/>
                  <a:moveTo>
                    <a:pt x="244" y="460"/>
                  </a:moveTo>
                  <a:lnTo>
                    <a:pt x="244" y="460"/>
                  </a:lnTo>
                  <a:cubicBezTo>
                    <a:pt x="230" y="460"/>
                    <a:pt x="216" y="460"/>
                    <a:pt x="201" y="460"/>
                  </a:cubicBezTo>
                  <a:cubicBezTo>
                    <a:pt x="255" y="354"/>
                    <a:pt x="309" y="247"/>
                    <a:pt x="362" y="141"/>
                  </a:cubicBezTo>
                  <a:cubicBezTo>
                    <a:pt x="376" y="141"/>
                    <a:pt x="390" y="141"/>
                    <a:pt x="404" y="141"/>
                  </a:cubicBezTo>
                  <a:cubicBezTo>
                    <a:pt x="351" y="247"/>
                    <a:pt x="298" y="354"/>
                    <a:pt x="244" y="460"/>
                  </a:cubicBezTo>
                  <a:close/>
                  <a:moveTo>
                    <a:pt x="331" y="379"/>
                  </a:moveTo>
                  <a:lnTo>
                    <a:pt x="331" y="379"/>
                  </a:lnTo>
                  <a:cubicBezTo>
                    <a:pt x="331" y="282"/>
                    <a:pt x="419" y="289"/>
                    <a:pt x="446" y="319"/>
                  </a:cubicBezTo>
                  <a:cubicBezTo>
                    <a:pt x="473" y="348"/>
                    <a:pt x="481" y="459"/>
                    <a:pt x="398" y="459"/>
                  </a:cubicBezTo>
                  <a:cubicBezTo>
                    <a:pt x="351" y="459"/>
                    <a:pt x="331" y="427"/>
                    <a:pt x="331" y="37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1" name="组合 20"/>
          <p:cNvGrpSpPr/>
          <p:nvPr/>
        </p:nvGrpSpPr>
        <p:grpSpPr>
          <a:xfrm>
            <a:off x="6672787" y="3082228"/>
            <a:ext cx="1414369" cy="2104307"/>
            <a:chOff x="6672787" y="3082228"/>
            <a:chExt cx="1414369" cy="2104307"/>
          </a:xfrm>
        </p:grpSpPr>
        <p:sp>
          <p:nvSpPr>
            <p:cNvPr id="22" name="任意多边形 21"/>
            <p:cNvSpPr/>
            <p:nvPr/>
          </p:nvSpPr>
          <p:spPr>
            <a:xfrm rot="16200000">
              <a:off x="6327818" y="3427197"/>
              <a:ext cx="2104307" cy="1414369"/>
            </a:xfrm>
            <a:custGeom>
              <a:avLst/>
              <a:gdLst>
                <a:gd name="connsiteX0" fmla="*/ 2533879 w 2533879"/>
                <a:gd name="connsiteY0" fmla="*/ 851549 h 1703098"/>
                <a:gd name="connsiteX1" fmla="*/ 2100969 w 2533879"/>
                <a:gd name="connsiteY1" fmla="*/ 1703098 h 1703098"/>
                <a:gd name="connsiteX2" fmla="*/ 0 w 2533879"/>
                <a:gd name="connsiteY2" fmla="*/ 1703098 h 1703098"/>
                <a:gd name="connsiteX3" fmla="*/ 0 w 2533879"/>
                <a:gd name="connsiteY3" fmla="*/ 1701262 h 1703098"/>
                <a:gd name="connsiteX4" fmla="*/ 119769 w 2533879"/>
                <a:gd name="connsiteY4" fmla="*/ 1701262 h 1703098"/>
                <a:gd name="connsiteX5" fmla="*/ 552679 w 2533879"/>
                <a:gd name="connsiteY5" fmla="*/ 849713 h 1703098"/>
                <a:gd name="connsiteX6" fmla="*/ 120702 w 2533879"/>
                <a:gd name="connsiteY6" fmla="*/ 0 h 1703098"/>
                <a:gd name="connsiteX7" fmla="*/ 2100969 w 2533879"/>
                <a:gd name="connsiteY7" fmla="*/ 0 h 1703098"/>
                <a:gd name="connsiteX8" fmla="*/ 2533879 w 2533879"/>
                <a:gd name="connsiteY8" fmla="*/ 851549 h 1703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3879" h="1703098">
                  <a:moveTo>
                    <a:pt x="2533879" y="851549"/>
                  </a:moveTo>
                  <a:lnTo>
                    <a:pt x="2100969" y="1703098"/>
                  </a:lnTo>
                  <a:lnTo>
                    <a:pt x="0" y="1703098"/>
                  </a:lnTo>
                  <a:lnTo>
                    <a:pt x="0" y="1701262"/>
                  </a:lnTo>
                  <a:lnTo>
                    <a:pt x="119769" y="1701262"/>
                  </a:lnTo>
                  <a:lnTo>
                    <a:pt x="552679" y="849713"/>
                  </a:lnTo>
                  <a:lnTo>
                    <a:pt x="120702" y="0"/>
                  </a:lnTo>
                  <a:lnTo>
                    <a:pt x="2100969" y="0"/>
                  </a:lnTo>
                  <a:lnTo>
                    <a:pt x="2533879" y="851549"/>
                  </a:lnTo>
                  <a:close/>
                </a:path>
              </a:pathLst>
            </a:cu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Freeform 26"/>
            <p:cNvSpPr>
              <a:spLocks noEditPoints="1"/>
            </p:cNvSpPr>
            <p:nvPr/>
          </p:nvSpPr>
          <p:spPr bwMode="auto">
            <a:xfrm>
              <a:off x="7177738" y="4009423"/>
              <a:ext cx="404466" cy="424946"/>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4" name="组合 23"/>
          <p:cNvGrpSpPr/>
          <p:nvPr/>
        </p:nvGrpSpPr>
        <p:grpSpPr>
          <a:xfrm>
            <a:off x="9299562" y="3082228"/>
            <a:ext cx="1414369" cy="2104307"/>
            <a:chOff x="9299562" y="3082228"/>
            <a:chExt cx="1414369" cy="2104307"/>
          </a:xfrm>
        </p:grpSpPr>
        <p:sp>
          <p:nvSpPr>
            <p:cNvPr id="25" name="任意多边形 24"/>
            <p:cNvSpPr/>
            <p:nvPr/>
          </p:nvSpPr>
          <p:spPr>
            <a:xfrm rot="16200000">
              <a:off x="8954593" y="3427197"/>
              <a:ext cx="2104307" cy="1414369"/>
            </a:xfrm>
            <a:custGeom>
              <a:avLst/>
              <a:gdLst>
                <a:gd name="connsiteX0" fmla="*/ 2533879 w 2533879"/>
                <a:gd name="connsiteY0" fmla="*/ 851549 h 1703098"/>
                <a:gd name="connsiteX1" fmla="*/ 2100969 w 2533879"/>
                <a:gd name="connsiteY1" fmla="*/ 1703098 h 1703098"/>
                <a:gd name="connsiteX2" fmla="*/ 0 w 2533879"/>
                <a:gd name="connsiteY2" fmla="*/ 1703098 h 1703098"/>
                <a:gd name="connsiteX3" fmla="*/ 0 w 2533879"/>
                <a:gd name="connsiteY3" fmla="*/ 1701262 h 1703098"/>
                <a:gd name="connsiteX4" fmla="*/ 119769 w 2533879"/>
                <a:gd name="connsiteY4" fmla="*/ 1701262 h 1703098"/>
                <a:gd name="connsiteX5" fmla="*/ 552679 w 2533879"/>
                <a:gd name="connsiteY5" fmla="*/ 849713 h 1703098"/>
                <a:gd name="connsiteX6" fmla="*/ 120702 w 2533879"/>
                <a:gd name="connsiteY6" fmla="*/ 0 h 1703098"/>
                <a:gd name="connsiteX7" fmla="*/ 2100969 w 2533879"/>
                <a:gd name="connsiteY7" fmla="*/ 0 h 1703098"/>
                <a:gd name="connsiteX8" fmla="*/ 2533879 w 2533879"/>
                <a:gd name="connsiteY8" fmla="*/ 851549 h 1703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3879" h="1703098">
                  <a:moveTo>
                    <a:pt x="2533879" y="851549"/>
                  </a:moveTo>
                  <a:lnTo>
                    <a:pt x="2100969" y="1703098"/>
                  </a:lnTo>
                  <a:lnTo>
                    <a:pt x="0" y="1703098"/>
                  </a:lnTo>
                  <a:lnTo>
                    <a:pt x="0" y="1701262"/>
                  </a:lnTo>
                  <a:lnTo>
                    <a:pt x="119769" y="1701262"/>
                  </a:lnTo>
                  <a:lnTo>
                    <a:pt x="552679" y="849713"/>
                  </a:lnTo>
                  <a:lnTo>
                    <a:pt x="120702" y="0"/>
                  </a:lnTo>
                  <a:lnTo>
                    <a:pt x="2100969" y="0"/>
                  </a:lnTo>
                  <a:lnTo>
                    <a:pt x="2533879" y="851549"/>
                  </a:lnTo>
                  <a:close/>
                </a:path>
              </a:pathLst>
            </a:cu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Freeform 33"/>
            <p:cNvSpPr>
              <a:spLocks noEditPoints="1"/>
            </p:cNvSpPr>
            <p:nvPr/>
          </p:nvSpPr>
          <p:spPr bwMode="auto">
            <a:xfrm>
              <a:off x="9770114" y="4015842"/>
              <a:ext cx="473264" cy="444475"/>
            </a:xfrm>
            <a:custGeom>
              <a:avLst/>
              <a:gdLst>
                <a:gd name="T0" fmla="*/ 21 w 643"/>
                <a:gd name="T1" fmla="*/ 477 h 603"/>
                <a:gd name="T2" fmla="*/ 459 w 643"/>
                <a:gd name="T3" fmla="*/ 359 h 603"/>
                <a:gd name="T4" fmla="*/ 420 w 643"/>
                <a:gd name="T5" fmla="*/ 494 h 603"/>
                <a:gd name="T6" fmla="*/ 407 w 643"/>
                <a:gd name="T7" fmla="*/ 377 h 603"/>
                <a:gd name="T8" fmla="*/ 408 w 643"/>
                <a:gd name="T9" fmla="*/ 272 h 603"/>
                <a:gd name="T10" fmla="*/ 397 w 643"/>
                <a:gd name="T11" fmla="*/ 276 h 603"/>
                <a:gd name="T12" fmla="*/ 405 w 643"/>
                <a:gd name="T13" fmla="*/ 292 h 603"/>
                <a:gd name="T14" fmla="*/ 415 w 643"/>
                <a:gd name="T15" fmla="*/ 288 h 603"/>
                <a:gd name="T16" fmla="*/ 356 w 643"/>
                <a:gd name="T17" fmla="*/ 302 h 603"/>
                <a:gd name="T18" fmla="*/ 360 w 643"/>
                <a:gd name="T19" fmla="*/ 322 h 603"/>
                <a:gd name="T20" fmla="*/ 368 w 643"/>
                <a:gd name="T21" fmla="*/ 315 h 603"/>
                <a:gd name="T22" fmla="*/ 324 w 643"/>
                <a:gd name="T23" fmla="*/ 341 h 603"/>
                <a:gd name="T24" fmla="*/ 319 w 643"/>
                <a:gd name="T25" fmla="*/ 351 h 603"/>
                <a:gd name="T26" fmla="*/ 335 w 643"/>
                <a:gd name="T27" fmla="*/ 359 h 603"/>
                <a:gd name="T28" fmla="*/ 340 w 643"/>
                <a:gd name="T29" fmla="*/ 349 h 603"/>
                <a:gd name="T30" fmla="*/ 305 w 643"/>
                <a:gd name="T31" fmla="*/ 399 h 603"/>
                <a:gd name="T32" fmla="*/ 322 w 643"/>
                <a:gd name="T33" fmla="*/ 411 h 603"/>
                <a:gd name="T34" fmla="*/ 323 w 643"/>
                <a:gd name="T35" fmla="*/ 400 h 603"/>
                <a:gd name="T36" fmla="*/ 308 w 643"/>
                <a:gd name="T37" fmla="*/ 450 h 603"/>
                <a:gd name="T38" fmla="*/ 311 w 643"/>
                <a:gd name="T39" fmla="*/ 461 h 603"/>
                <a:gd name="T40" fmla="*/ 327 w 643"/>
                <a:gd name="T41" fmla="*/ 455 h 603"/>
                <a:gd name="T42" fmla="*/ 324 w 643"/>
                <a:gd name="T43" fmla="*/ 444 h 603"/>
                <a:gd name="T44" fmla="*/ 332 w 643"/>
                <a:gd name="T45" fmla="*/ 505 h 603"/>
                <a:gd name="T46" fmla="*/ 353 w 643"/>
                <a:gd name="T47" fmla="*/ 503 h 603"/>
                <a:gd name="T48" fmla="*/ 346 w 643"/>
                <a:gd name="T49" fmla="*/ 495 h 603"/>
                <a:gd name="T50" fmla="*/ 367 w 643"/>
                <a:gd name="T51" fmla="*/ 541 h 603"/>
                <a:gd name="T52" fmla="*/ 377 w 643"/>
                <a:gd name="T53" fmla="*/ 547 h 603"/>
                <a:gd name="T54" fmla="*/ 386 w 643"/>
                <a:gd name="T55" fmla="*/ 532 h 603"/>
                <a:gd name="T56" fmla="*/ 377 w 643"/>
                <a:gd name="T57" fmla="*/ 526 h 603"/>
                <a:gd name="T58" fmla="*/ 423 w 643"/>
                <a:gd name="T59" fmla="*/ 566 h 603"/>
                <a:gd name="T60" fmla="*/ 434 w 643"/>
                <a:gd name="T61" fmla="*/ 568 h 603"/>
                <a:gd name="T62" fmla="*/ 427 w 643"/>
                <a:gd name="T63" fmla="*/ 549 h 603"/>
                <a:gd name="T64" fmla="*/ 472 w 643"/>
                <a:gd name="T65" fmla="*/ 569 h 603"/>
                <a:gd name="T66" fmla="*/ 484 w 643"/>
                <a:gd name="T67" fmla="*/ 568 h 603"/>
                <a:gd name="T68" fmla="*/ 483 w 643"/>
                <a:gd name="T69" fmla="*/ 550 h 603"/>
                <a:gd name="T70" fmla="*/ 472 w 643"/>
                <a:gd name="T71" fmla="*/ 552 h 603"/>
                <a:gd name="T72" fmla="*/ 530 w 643"/>
                <a:gd name="T73" fmla="*/ 551 h 603"/>
                <a:gd name="T74" fmla="*/ 540 w 643"/>
                <a:gd name="T75" fmla="*/ 545 h 603"/>
                <a:gd name="T76" fmla="*/ 524 w 643"/>
                <a:gd name="T77" fmla="*/ 535 h 603"/>
                <a:gd name="T78" fmla="*/ 570 w 643"/>
                <a:gd name="T79" fmla="*/ 521 h 603"/>
                <a:gd name="T80" fmla="*/ 577 w 643"/>
                <a:gd name="T81" fmla="*/ 512 h 603"/>
                <a:gd name="T82" fmla="*/ 565 w 643"/>
                <a:gd name="T83" fmla="*/ 499 h 603"/>
                <a:gd name="T84" fmla="*/ 559 w 643"/>
                <a:gd name="T85" fmla="*/ 507 h 603"/>
                <a:gd name="T86" fmla="*/ 601 w 643"/>
                <a:gd name="T87" fmla="*/ 469 h 603"/>
                <a:gd name="T88" fmla="*/ 605 w 643"/>
                <a:gd name="T89" fmla="*/ 457 h 603"/>
                <a:gd name="T90" fmla="*/ 586 w 643"/>
                <a:gd name="T91" fmla="*/ 459 h 603"/>
                <a:gd name="T92" fmla="*/ 610 w 643"/>
                <a:gd name="T93" fmla="*/ 419 h 603"/>
                <a:gd name="T94" fmla="*/ 610 w 643"/>
                <a:gd name="T95" fmla="*/ 408 h 603"/>
                <a:gd name="T96" fmla="*/ 592 w 643"/>
                <a:gd name="T97" fmla="*/ 406 h 603"/>
                <a:gd name="T98" fmla="*/ 593 w 643"/>
                <a:gd name="T99" fmla="*/ 417 h 603"/>
                <a:gd name="T100" fmla="*/ 599 w 643"/>
                <a:gd name="T101" fmla="*/ 358 h 603"/>
                <a:gd name="T102" fmla="*/ 594 w 643"/>
                <a:gd name="T103" fmla="*/ 347 h 603"/>
                <a:gd name="T104" fmla="*/ 581 w 643"/>
                <a:gd name="T105" fmla="*/ 363 h 603"/>
                <a:gd name="T106" fmla="*/ 573 w 643"/>
                <a:gd name="T107" fmla="*/ 316 h 603"/>
                <a:gd name="T108" fmla="*/ 565 w 643"/>
                <a:gd name="T109" fmla="*/ 308 h 603"/>
                <a:gd name="T110" fmla="*/ 550 w 643"/>
                <a:gd name="T111" fmla="*/ 318 h 603"/>
                <a:gd name="T112" fmla="*/ 557 w 643"/>
                <a:gd name="T113" fmla="*/ 326 h 603"/>
                <a:gd name="T114" fmla="*/ 524 w 643"/>
                <a:gd name="T115" fmla="*/ 279 h 603"/>
                <a:gd name="T116" fmla="*/ 513 w 643"/>
                <a:gd name="T117" fmla="*/ 274 h 603"/>
                <a:gd name="T118" fmla="*/ 513 w 643"/>
                <a:gd name="T119" fmla="*/ 293 h 603"/>
                <a:gd name="T120" fmla="*/ 457 w 643"/>
                <a:gd name="T121" fmla="*/ 231 h 603"/>
                <a:gd name="T122" fmla="*/ 358 w 643"/>
                <a:gd name="T123" fmla="*/ 9 h 603"/>
                <a:gd name="T124" fmla="*/ 30 w 643"/>
                <a:gd name="T125" fmla="*/ 153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3" h="603">
                  <a:moveTo>
                    <a:pt x="51" y="448"/>
                  </a:moveTo>
                  <a:cubicBezTo>
                    <a:pt x="83" y="445"/>
                    <a:pt x="115" y="443"/>
                    <a:pt x="147" y="442"/>
                  </a:cubicBezTo>
                  <a:cubicBezTo>
                    <a:pt x="127" y="440"/>
                    <a:pt x="108" y="439"/>
                    <a:pt x="88" y="436"/>
                  </a:cubicBezTo>
                  <a:cubicBezTo>
                    <a:pt x="72" y="435"/>
                    <a:pt x="59" y="423"/>
                    <a:pt x="59" y="407"/>
                  </a:cubicBezTo>
                  <a:cubicBezTo>
                    <a:pt x="59" y="383"/>
                    <a:pt x="59" y="359"/>
                    <a:pt x="59" y="335"/>
                  </a:cubicBezTo>
                  <a:cubicBezTo>
                    <a:pt x="59" y="318"/>
                    <a:pt x="72" y="306"/>
                    <a:pt x="88" y="305"/>
                  </a:cubicBezTo>
                  <a:cubicBezTo>
                    <a:pt x="148" y="299"/>
                    <a:pt x="207" y="297"/>
                    <a:pt x="267" y="298"/>
                  </a:cubicBezTo>
                  <a:cubicBezTo>
                    <a:pt x="245" y="333"/>
                    <a:pt x="233" y="373"/>
                    <a:pt x="233" y="417"/>
                  </a:cubicBezTo>
                  <a:cubicBezTo>
                    <a:pt x="233" y="479"/>
                    <a:pt x="258" y="535"/>
                    <a:pt x="299" y="575"/>
                  </a:cubicBezTo>
                  <a:cubicBezTo>
                    <a:pt x="301" y="578"/>
                    <a:pt x="304" y="581"/>
                    <a:pt x="306" y="583"/>
                  </a:cubicBezTo>
                  <a:cubicBezTo>
                    <a:pt x="221" y="590"/>
                    <a:pt x="136" y="588"/>
                    <a:pt x="51" y="579"/>
                  </a:cubicBezTo>
                  <a:cubicBezTo>
                    <a:pt x="35" y="578"/>
                    <a:pt x="21" y="566"/>
                    <a:pt x="21" y="549"/>
                  </a:cubicBezTo>
                  <a:cubicBezTo>
                    <a:pt x="21" y="526"/>
                    <a:pt x="21" y="501"/>
                    <a:pt x="21" y="477"/>
                  </a:cubicBezTo>
                  <a:cubicBezTo>
                    <a:pt x="21" y="461"/>
                    <a:pt x="35" y="449"/>
                    <a:pt x="51" y="448"/>
                  </a:cubicBezTo>
                  <a:close/>
                  <a:moveTo>
                    <a:pt x="442" y="265"/>
                  </a:moveTo>
                  <a:lnTo>
                    <a:pt x="442" y="265"/>
                  </a:lnTo>
                  <a:cubicBezTo>
                    <a:pt x="454" y="263"/>
                    <a:pt x="467" y="262"/>
                    <a:pt x="479" y="265"/>
                  </a:cubicBezTo>
                  <a:cubicBezTo>
                    <a:pt x="478" y="271"/>
                    <a:pt x="478" y="278"/>
                    <a:pt x="477" y="284"/>
                  </a:cubicBezTo>
                  <a:cubicBezTo>
                    <a:pt x="466" y="283"/>
                    <a:pt x="455" y="283"/>
                    <a:pt x="444" y="284"/>
                  </a:cubicBezTo>
                  <a:cubicBezTo>
                    <a:pt x="443" y="278"/>
                    <a:pt x="443" y="271"/>
                    <a:pt x="442" y="265"/>
                  </a:cubicBezTo>
                  <a:close/>
                  <a:moveTo>
                    <a:pt x="510" y="384"/>
                  </a:moveTo>
                  <a:lnTo>
                    <a:pt x="510" y="384"/>
                  </a:lnTo>
                  <a:lnTo>
                    <a:pt x="467" y="384"/>
                  </a:lnTo>
                  <a:lnTo>
                    <a:pt x="467" y="377"/>
                  </a:lnTo>
                  <a:cubicBezTo>
                    <a:pt x="467" y="369"/>
                    <a:pt x="466" y="364"/>
                    <a:pt x="465" y="362"/>
                  </a:cubicBezTo>
                  <a:cubicBezTo>
                    <a:pt x="464" y="360"/>
                    <a:pt x="462" y="359"/>
                    <a:pt x="459" y="359"/>
                  </a:cubicBezTo>
                  <a:cubicBezTo>
                    <a:pt x="456" y="359"/>
                    <a:pt x="454" y="359"/>
                    <a:pt x="453" y="362"/>
                  </a:cubicBezTo>
                  <a:cubicBezTo>
                    <a:pt x="452" y="364"/>
                    <a:pt x="451" y="367"/>
                    <a:pt x="451" y="371"/>
                  </a:cubicBezTo>
                  <a:cubicBezTo>
                    <a:pt x="451" y="377"/>
                    <a:pt x="452" y="382"/>
                    <a:pt x="455" y="385"/>
                  </a:cubicBezTo>
                  <a:cubicBezTo>
                    <a:pt x="458" y="388"/>
                    <a:pt x="466" y="393"/>
                    <a:pt x="478" y="401"/>
                  </a:cubicBezTo>
                  <a:cubicBezTo>
                    <a:pt x="489" y="407"/>
                    <a:pt x="497" y="413"/>
                    <a:pt x="501" y="416"/>
                  </a:cubicBezTo>
                  <a:cubicBezTo>
                    <a:pt x="505" y="420"/>
                    <a:pt x="508" y="425"/>
                    <a:pt x="511" y="431"/>
                  </a:cubicBezTo>
                  <a:cubicBezTo>
                    <a:pt x="514" y="437"/>
                    <a:pt x="515" y="445"/>
                    <a:pt x="515" y="455"/>
                  </a:cubicBezTo>
                  <a:cubicBezTo>
                    <a:pt x="515" y="471"/>
                    <a:pt x="512" y="483"/>
                    <a:pt x="504" y="491"/>
                  </a:cubicBezTo>
                  <a:cubicBezTo>
                    <a:pt x="497" y="500"/>
                    <a:pt x="485" y="506"/>
                    <a:pt x="471" y="508"/>
                  </a:cubicBezTo>
                  <a:lnTo>
                    <a:pt x="471" y="524"/>
                  </a:lnTo>
                  <a:lnTo>
                    <a:pt x="451" y="524"/>
                  </a:lnTo>
                  <a:lnTo>
                    <a:pt x="451" y="507"/>
                  </a:lnTo>
                  <a:cubicBezTo>
                    <a:pt x="439" y="506"/>
                    <a:pt x="429" y="502"/>
                    <a:pt x="420" y="494"/>
                  </a:cubicBezTo>
                  <a:cubicBezTo>
                    <a:pt x="412" y="486"/>
                    <a:pt x="407" y="473"/>
                    <a:pt x="407" y="453"/>
                  </a:cubicBezTo>
                  <a:lnTo>
                    <a:pt x="407" y="445"/>
                  </a:lnTo>
                  <a:lnTo>
                    <a:pt x="451" y="445"/>
                  </a:lnTo>
                  <a:lnTo>
                    <a:pt x="451" y="456"/>
                  </a:lnTo>
                  <a:cubicBezTo>
                    <a:pt x="451" y="467"/>
                    <a:pt x="451" y="474"/>
                    <a:pt x="452" y="477"/>
                  </a:cubicBezTo>
                  <a:cubicBezTo>
                    <a:pt x="453" y="480"/>
                    <a:pt x="455" y="481"/>
                    <a:pt x="458" y="481"/>
                  </a:cubicBezTo>
                  <a:cubicBezTo>
                    <a:pt x="461" y="481"/>
                    <a:pt x="464" y="480"/>
                    <a:pt x="465" y="478"/>
                  </a:cubicBezTo>
                  <a:cubicBezTo>
                    <a:pt x="466" y="476"/>
                    <a:pt x="467" y="473"/>
                    <a:pt x="467" y="470"/>
                  </a:cubicBezTo>
                  <a:cubicBezTo>
                    <a:pt x="467" y="460"/>
                    <a:pt x="466" y="453"/>
                    <a:pt x="465" y="449"/>
                  </a:cubicBezTo>
                  <a:cubicBezTo>
                    <a:pt x="464" y="445"/>
                    <a:pt x="459" y="440"/>
                    <a:pt x="451" y="435"/>
                  </a:cubicBezTo>
                  <a:cubicBezTo>
                    <a:pt x="438" y="427"/>
                    <a:pt x="429" y="421"/>
                    <a:pt x="424" y="417"/>
                  </a:cubicBezTo>
                  <a:cubicBezTo>
                    <a:pt x="420" y="413"/>
                    <a:pt x="415" y="408"/>
                    <a:pt x="412" y="401"/>
                  </a:cubicBezTo>
                  <a:cubicBezTo>
                    <a:pt x="408" y="393"/>
                    <a:pt x="407" y="385"/>
                    <a:pt x="407" y="377"/>
                  </a:cubicBezTo>
                  <a:cubicBezTo>
                    <a:pt x="407" y="364"/>
                    <a:pt x="410" y="354"/>
                    <a:pt x="418" y="346"/>
                  </a:cubicBezTo>
                  <a:cubicBezTo>
                    <a:pt x="425" y="339"/>
                    <a:pt x="436" y="334"/>
                    <a:pt x="451" y="333"/>
                  </a:cubicBezTo>
                  <a:lnTo>
                    <a:pt x="451" y="319"/>
                  </a:lnTo>
                  <a:lnTo>
                    <a:pt x="471" y="319"/>
                  </a:lnTo>
                  <a:lnTo>
                    <a:pt x="471" y="333"/>
                  </a:lnTo>
                  <a:cubicBezTo>
                    <a:pt x="484" y="334"/>
                    <a:pt x="494" y="339"/>
                    <a:pt x="501" y="346"/>
                  </a:cubicBezTo>
                  <a:cubicBezTo>
                    <a:pt x="507" y="353"/>
                    <a:pt x="511" y="363"/>
                    <a:pt x="511" y="376"/>
                  </a:cubicBezTo>
                  <a:cubicBezTo>
                    <a:pt x="511" y="378"/>
                    <a:pt x="510" y="381"/>
                    <a:pt x="510" y="384"/>
                  </a:cubicBezTo>
                  <a:close/>
                  <a:moveTo>
                    <a:pt x="411" y="271"/>
                  </a:moveTo>
                  <a:lnTo>
                    <a:pt x="411" y="271"/>
                  </a:lnTo>
                  <a:lnTo>
                    <a:pt x="410" y="271"/>
                  </a:lnTo>
                  <a:lnTo>
                    <a:pt x="409" y="271"/>
                  </a:lnTo>
                  <a:lnTo>
                    <a:pt x="408" y="272"/>
                  </a:lnTo>
                  <a:lnTo>
                    <a:pt x="407" y="272"/>
                  </a:lnTo>
                  <a:lnTo>
                    <a:pt x="406" y="272"/>
                  </a:lnTo>
                  <a:lnTo>
                    <a:pt x="405" y="273"/>
                  </a:lnTo>
                  <a:lnTo>
                    <a:pt x="405" y="273"/>
                  </a:lnTo>
                  <a:lnTo>
                    <a:pt x="404" y="273"/>
                  </a:lnTo>
                  <a:lnTo>
                    <a:pt x="403" y="274"/>
                  </a:lnTo>
                  <a:lnTo>
                    <a:pt x="402" y="274"/>
                  </a:lnTo>
                  <a:lnTo>
                    <a:pt x="401" y="274"/>
                  </a:lnTo>
                  <a:lnTo>
                    <a:pt x="400" y="275"/>
                  </a:lnTo>
                  <a:lnTo>
                    <a:pt x="399" y="275"/>
                  </a:lnTo>
                  <a:lnTo>
                    <a:pt x="398" y="275"/>
                  </a:lnTo>
                  <a:lnTo>
                    <a:pt x="398" y="276"/>
                  </a:lnTo>
                  <a:lnTo>
                    <a:pt x="397" y="276"/>
                  </a:lnTo>
                  <a:lnTo>
                    <a:pt x="396" y="277"/>
                  </a:lnTo>
                  <a:lnTo>
                    <a:pt x="395" y="277"/>
                  </a:lnTo>
                  <a:lnTo>
                    <a:pt x="394" y="277"/>
                  </a:lnTo>
                  <a:lnTo>
                    <a:pt x="393" y="278"/>
                  </a:lnTo>
                  <a:lnTo>
                    <a:pt x="393" y="278"/>
                  </a:lnTo>
                  <a:lnTo>
                    <a:pt x="401" y="294"/>
                  </a:lnTo>
                  <a:lnTo>
                    <a:pt x="401" y="294"/>
                  </a:lnTo>
                  <a:lnTo>
                    <a:pt x="401" y="293"/>
                  </a:lnTo>
                  <a:lnTo>
                    <a:pt x="402" y="293"/>
                  </a:lnTo>
                  <a:lnTo>
                    <a:pt x="403" y="293"/>
                  </a:lnTo>
                  <a:lnTo>
                    <a:pt x="404" y="292"/>
                  </a:lnTo>
                  <a:lnTo>
                    <a:pt x="404" y="292"/>
                  </a:lnTo>
                  <a:lnTo>
                    <a:pt x="405" y="292"/>
                  </a:lnTo>
                  <a:lnTo>
                    <a:pt x="406" y="291"/>
                  </a:lnTo>
                  <a:lnTo>
                    <a:pt x="407" y="291"/>
                  </a:lnTo>
                  <a:lnTo>
                    <a:pt x="407" y="291"/>
                  </a:lnTo>
                  <a:lnTo>
                    <a:pt x="408" y="290"/>
                  </a:lnTo>
                  <a:lnTo>
                    <a:pt x="409" y="290"/>
                  </a:lnTo>
                  <a:lnTo>
                    <a:pt x="410" y="290"/>
                  </a:lnTo>
                  <a:lnTo>
                    <a:pt x="411" y="290"/>
                  </a:lnTo>
                  <a:lnTo>
                    <a:pt x="411" y="289"/>
                  </a:lnTo>
                  <a:lnTo>
                    <a:pt x="412" y="289"/>
                  </a:lnTo>
                  <a:lnTo>
                    <a:pt x="413" y="289"/>
                  </a:lnTo>
                  <a:lnTo>
                    <a:pt x="414" y="288"/>
                  </a:lnTo>
                  <a:lnTo>
                    <a:pt x="414" y="288"/>
                  </a:lnTo>
                  <a:lnTo>
                    <a:pt x="415" y="288"/>
                  </a:lnTo>
                  <a:lnTo>
                    <a:pt x="416" y="288"/>
                  </a:lnTo>
                  <a:lnTo>
                    <a:pt x="411" y="271"/>
                  </a:lnTo>
                  <a:close/>
                  <a:moveTo>
                    <a:pt x="361" y="297"/>
                  </a:moveTo>
                  <a:lnTo>
                    <a:pt x="361" y="297"/>
                  </a:lnTo>
                  <a:lnTo>
                    <a:pt x="361" y="297"/>
                  </a:lnTo>
                  <a:lnTo>
                    <a:pt x="360" y="298"/>
                  </a:lnTo>
                  <a:lnTo>
                    <a:pt x="360" y="299"/>
                  </a:lnTo>
                  <a:lnTo>
                    <a:pt x="359" y="299"/>
                  </a:lnTo>
                  <a:lnTo>
                    <a:pt x="358" y="300"/>
                  </a:lnTo>
                  <a:lnTo>
                    <a:pt x="358" y="300"/>
                  </a:lnTo>
                  <a:lnTo>
                    <a:pt x="357" y="301"/>
                  </a:lnTo>
                  <a:lnTo>
                    <a:pt x="356" y="302"/>
                  </a:lnTo>
                  <a:lnTo>
                    <a:pt x="356" y="302"/>
                  </a:lnTo>
                  <a:lnTo>
                    <a:pt x="355" y="303"/>
                  </a:lnTo>
                  <a:lnTo>
                    <a:pt x="354" y="304"/>
                  </a:lnTo>
                  <a:lnTo>
                    <a:pt x="354" y="304"/>
                  </a:lnTo>
                  <a:lnTo>
                    <a:pt x="353" y="305"/>
                  </a:lnTo>
                  <a:lnTo>
                    <a:pt x="352" y="305"/>
                  </a:lnTo>
                  <a:lnTo>
                    <a:pt x="352" y="306"/>
                  </a:lnTo>
                  <a:lnTo>
                    <a:pt x="351" y="307"/>
                  </a:lnTo>
                  <a:lnTo>
                    <a:pt x="350" y="307"/>
                  </a:lnTo>
                  <a:lnTo>
                    <a:pt x="350" y="308"/>
                  </a:lnTo>
                  <a:lnTo>
                    <a:pt x="349" y="309"/>
                  </a:lnTo>
                  <a:lnTo>
                    <a:pt x="348" y="309"/>
                  </a:lnTo>
                  <a:lnTo>
                    <a:pt x="348" y="310"/>
                  </a:lnTo>
                  <a:lnTo>
                    <a:pt x="360" y="322"/>
                  </a:lnTo>
                  <a:lnTo>
                    <a:pt x="361" y="322"/>
                  </a:lnTo>
                  <a:lnTo>
                    <a:pt x="361" y="321"/>
                  </a:lnTo>
                  <a:lnTo>
                    <a:pt x="362" y="320"/>
                  </a:lnTo>
                  <a:lnTo>
                    <a:pt x="363" y="320"/>
                  </a:lnTo>
                  <a:lnTo>
                    <a:pt x="363" y="319"/>
                  </a:lnTo>
                  <a:lnTo>
                    <a:pt x="364" y="319"/>
                  </a:lnTo>
                  <a:lnTo>
                    <a:pt x="364" y="318"/>
                  </a:lnTo>
                  <a:lnTo>
                    <a:pt x="365" y="318"/>
                  </a:lnTo>
                  <a:lnTo>
                    <a:pt x="365" y="317"/>
                  </a:lnTo>
                  <a:lnTo>
                    <a:pt x="366" y="317"/>
                  </a:lnTo>
                  <a:lnTo>
                    <a:pt x="367" y="316"/>
                  </a:lnTo>
                  <a:lnTo>
                    <a:pt x="367" y="315"/>
                  </a:lnTo>
                  <a:lnTo>
                    <a:pt x="368" y="315"/>
                  </a:lnTo>
                  <a:lnTo>
                    <a:pt x="368" y="314"/>
                  </a:lnTo>
                  <a:lnTo>
                    <a:pt x="369" y="314"/>
                  </a:lnTo>
                  <a:lnTo>
                    <a:pt x="370" y="313"/>
                  </a:lnTo>
                  <a:lnTo>
                    <a:pt x="370" y="313"/>
                  </a:lnTo>
                  <a:lnTo>
                    <a:pt x="371" y="312"/>
                  </a:lnTo>
                  <a:lnTo>
                    <a:pt x="372" y="312"/>
                  </a:lnTo>
                  <a:lnTo>
                    <a:pt x="372" y="311"/>
                  </a:lnTo>
                  <a:lnTo>
                    <a:pt x="373" y="311"/>
                  </a:lnTo>
                  <a:lnTo>
                    <a:pt x="361" y="297"/>
                  </a:lnTo>
                  <a:close/>
                  <a:moveTo>
                    <a:pt x="325" y="339"/>
                  </a:moveTo>
                  <a:lnTo>
                    <a:pt x="325" y="339"/>
                  </a:lnTo>
                  <a:lnTo>
                    <a:pt x="325" y="340"/>
                  </a:lnTo>
                  <a:lnTo>
                    <a:pt x="324" y="341"/>
                  </a:lnTo>
                  <a:lnTo>
                    <a:pt x="324" y="341"/>
                  </a:lnTo>
                  <a:lnTo>
                    <a:pt x="323" y="342"/>
                  </a:lnTo>
                  <a:lnTo>
                    <a:pt x="323" y="343"/>
                  </a:lnTo>
                  <a:lnTo>
                    <a:pt x="323" y="344"/>
                  </a:lnTo>
                  <a:lnTo>
                    <a:pt x="322" y="345"/>
                  </a:lnTo>
                  <a:lnTo>
                    <a:pt x="322" y="345"/>
                  </a:lnTo>
                  <a:lnTo>
                    <a:pt x="321" y="346"/>
                  </a:lnTo>
                  <a:lnTo>
                    <a:pt x="321" y="347"/>
                  </a:lnTo>
                  <a:lnTo>
                    <a:pt x="320" y="348"/>
                  </a:lnTo>
                  <a:lnTo>
                    <a:pt x="320" y="349"/>
                  </a:lnTo>
                  <a:lnTo>
                    <a:pt x="320" y="350"/>
                  </a:lnTo>
                  <a:lnTo>
                    <a:pt x="319" y="350"/>
                  </a:lnTo>
                  <a:lnTo>
                    <a:pt x="319" y="351"/>
                  </a:lnTo>
                  <a:lnTo>
                    <a:pt x="318" y="352"/>
                  </a:lnTo>
                  <a:lnTo>
                    <a:pt x="318" y="353"/>
                  </a:lnTo>
                  <a:lnTo>
                    <a:pt x="318" y="354"/>
                  </a:lnTo>
                  <a:lnTo>
                    <a:pt x="317" y="355"/>
                  </a:lnTo>
                  <a:lnTo>
                    <a:pt x="317" y="356"/>
                  </a:lnTo>
                  <a:lnTo>
                    <a:pt x="317" y="356"/>
                  </a:lnTo>
                  <a:lnTo>
                    <a:pt x="333" y="363"/>
                  </a:lnTo>
                  <a:lnTo>
                    <a:pt x="333" y="363"/>
                  </a:lnTo>
                  <a:lnTo>
                    <a:pt x="333" y="362"/>
                  </a:lnTo>
                  <a:lnTo>
                    <a:pt x="334" y="361"/>
                  </a:lnTo>
                  <a:lnTo>
                    <a:pt x="334" y="360"/>
                  </a:lnTo>
                  <a:lnTo>
                    <a:pt x="334" y="360"/>
                  </a:lnTo>
                  <a:lnTo>
                    <a:pt x="335" y="359"/>
                  </a:lnTo>
                  <a:lnTo>
                    <a:pt x="335" y="358"/>
                  </a:lnTo>
                  <a:lnTo>
                    <a:pt x="335" y="357"/>
                  </a:lnTo>
                  <a:lnTo>
                    <a:pt x="336" y="357"/>
                  </a:lnTo>
                  <a:lnTo>
                    <a:pt x="336" y="356"/>
                  </a:lnTo>
                  <a:lnTo>
                    <a:pt x="336" y="355"/>
                  </a:lnTo>
                  <a:lnTo>
                    <a:pt x="337" y="354"/>
                  </a:lnTo>
                  <a:lnTo>
                    <a:pt x="337" y="354"/>
                  </a:lnTo>
                  <a:lnTo>
                    <a:pt x="338" y="353"/>
                  </a:lnTo>
                  <a:lnTo>
                    <a:pt x="338" y="352"/>
                  </a:lnTo>
                  <a:lnTo>
                    <a:pt x="338" y="351"/>
                  </a:lnTo>
                  <a:lnTo>
                    <a:pt x="339" y="351"/>
                  </a:lnTo>
                  <a:lnTo>
                    <a:pt x="339" y="350"/>
                  </a:lnTo>
                  <a:lnTo>
                    <a:pt x="340" y="349"/>
                  </a:lnTo>
                  <a:lnTo>
                    <a:pt x="340" y="349"/>
                  </a:lnTo>
                  <a:lnTo>
                    <a:pt x="340" y="348"/>
                  </a:lnTo>
                  <a:lnTo>
                    <a:pt x="325" y="339"/>
                  </a:lnTo>
                  <a:close/>
                  <a:moveTo>
                    <a:pt x="306" y="392"/>
                  </a:moveTo>
                  <a:lnTo>
                    <a:pt x="306" y="392"/>
                  </a:lnTo>
                  <a:lnTo>
                    <a:pt x="306" y="393"/>
                  </a:lnTo>
                  <a:lnTo>
                    <a:pt x="306" y="394"/>
                  </a:lnTo>
                  <a:lnTo>
                    <a:pt x="306" y="394"/>
                  </a:lnTo>
                  <a:lnTo>
                    <a:pt x="306" y="395"/>
                  </a:lnTo>
                  <a:lnTo>
                    <a:pt x="305" y="396"/>
                  </a:lnTo>
                  <a:lnTo>
                    <a:pt x="305" y="397"/>
                  </a:lnTo>
                  <a:lnTo>
                    <a:pt x="305" y="398"/>
                  </a:lnTo>
                  <a:lnTo>
                    <a:pt x="305" y="399"/>
                  </a:lnTo>
                  <a:lnTo>
                    <a:pt x="305" y="400"/>
                  </a:lnTo>
                  <a:lnTo>
                    <a:pt x="305" y="401"/>
                  </a:lnTo>
                  <a:lnTo>
                    <a:pt x="305" y="402"/>
                  </a:lnTo>
                  <a:lnTo>
                    <a:pt x="305" y="403"/>
                  </a:lnTo>
                  <a:lnTo>
                    <a:pt x="305" y="404"/>
                  </a:lnTo>
                  <a:lnTo>
                    <a:pt x="304" y="405"/>
                  </a:lnTo>
                  <a:lnTo>
                    <a:pt x="304" y="406"/>
                  </a:lnTo>
                  <a:lnTo>
                    <a:pt x="304" y="407"/>
                  </a:lnTo>
                  <a:lnTo>
                    <a:pt x="304" y="408"/>
                  </a:lnTo>
                  <a:lnTo>
                    <a:pt x="304" y="409"/>
                  </a:lnTo>
                  <a:lnTo>
                    <a:pt x="304" y="410"/>
                  </a:lnTo>
                  <a:lnTo>
                    <a:pt x="304" y="410"/>
                  </a:lnTo>
                  <a:lnTo>
                    <a:pt x="322" y="411"/>
                  </a:lnTo>
                  <a:lnTo>
                    <a:pt x="322" y="411"/>
                  </a:lnTo>
                  <a:lnTo>
                    <a:pt x="322" y="410"/>
                  </a:lnTo>
                  <a:lnTo>
                    <a:pt x="322" y="409"/>
                  </a:lnTo>
                  <a:lnTo>
                    <a:pt x="322" y="408"/>
                  </a:lnTo>
                  <a:lnTo>
                    <a:pt x="322" y="407"/>
                  </a:lnTo>
                  <a:lnTo>
                    <a:pt x="322" y="406"/>
                  </a:lnTo>
                  <a:lnTo>
                    <a:pt x="322" y="406"/>
                  </a:lnTo>
                  <a:lnTo>
                    <a:pt x="322" y="405"/>
                  </a:lnTo>
                  <a:lnTo>
                    <a:pt x="322" y="404"/>
                  </a:lnTo>
                  <a:lnTo>
                    <a:pt x="322" y="403"/>
                  </a:lnTo>
                  <a:lnTo>
                    <a:pt x="322" y="402"/>
                  </a:lnTo>
                  <a:lnTo>
                    <a:pt x="323" y="401"/>
                  </a:lnTo>
                  <a:lnTo>
                    <a:pt x="323" y="400"/>
                  </a:lnTo>
                  <a:lnTo>
                    <a:pt x="323" y="400"/>
                  </a:lnTo>
                  <a:lnTo>
                    <a:pt x="323" y="399"/>
                  </a:lnTo>
                  <a:lnTo>
                    <a:pt x="323" y="398"/>
                  </a:lnTo>
                  <a:lnTo>
                    <a:pt x="323" y="397"/>
                  </a:lnTo>
                  <a:lnTo>
                    <a:pt x="323" y="396"/>
                  </a:lnTo>
                  <a:lnTo>
                    <a:pt x="323" y="395"/>
                  </a:lnTo>
                  <a:lnTo>
                    <a:pt x="323" y="395"/>
                  </a:lnTo>
                  <a:lnTo>
                    <a:pt x="306" y="392"/>
                  </a:lnTo>
                  <a:close/>
                  <a:moveTo>
                    <a:pt x="307" y="447"/>
                  </a:moveTo>
                  <a:lnTo>
                    <a:pt x="307" y="447"/>
                  </a:lnTo>
                  <a:lnTo>
                    <a:pt x="307" y="448"/>
                  </a:lnTo>
                  <a:lnTo>
                    <a:pt x="307" y="449"/>
                  </a:lnTo>
                  <a:lnTo>
                    <a:pt x="308" y="450"/>
                  </a:lnTo>
                  <a:lnTo>
                    <a:pt x="308" y="450"/>
                  </a:lnTo>
                  <a:lnTo>
                    <a:pt x="308" y="451"/>
                  </a:lnTo>
                  <a:lnTo>
                    <a:pt x="308" y="452"/>
                  </a:lnTo>
                  <a:lnTo>
                    <a:pt x="308" y="453"/>
                  </a:lnTo>
                  <a:lnTo>
                    <a:pt x="309" y="454"/>
                  </a:lnTo>
                  <a:lnTo>
                    <a:pt x="309" y="455"/>
                  </a:lnTo>
                  <a:lnTo>
                    <a:pt x="309" y="456"/>
                  </a:lnTo>
                  <a:lnTo>
                    <a:pt x="309" y="457"/>
                  </a:lnTo>
                  <a:lnTo>
                    <a:pt x="310" y="458"/>
                  </a:lnTo>
                  <a:lnTo>
                    <a:pt x="310" y="459"/>
                  </a:lnTo>
                  <a:lnTo>
                    <a:pt x="310" y="460"/>
                  </a:lnTo>
                  <a:lnTo>
                    <a:pt x="310" y="461"/>
                  </a:lnTo>
                  <a:lnTo>
                    <a:pt x="311" y="461"/>
                  </a:lnTo>
                  <a:lnTo>
                    <a:pt x="311" y="462"/>
                  </a:lnTo>
                  <a:lnTo>
                    <a:pt x="311" y="463"/>
                  </a:lnTo>
                  <a:lnTo>
                    <a:pt x="312" y="464"/>
                  </a:lnTo>
                  <a:lnTo>
                    <a:pt x="312" y="465"/>
                  </a:lnTo>
                  <a:lnTo>
                    <a:pt x="312" y="465"/>
                  </a:lnTo>
                  <a:lnTo>
                    <a:pt x="329" y="460"/>
                  </a:lnTo>
                  <a:lnTo>
                    <a:pt x="328" y="459"/>
                  </a:lnTo>
                  <a:lnTo>
                    <a:pt x="328" y="459"/>
                  </a:lnTo>
                  <a:lnTo>
                    <a:pt x="328" y="458"/>
                  </a:lnTo>
                  <a:lnTo>
                    <a:pt x="328" y="457"/>
                  </a:lnTo>
                  <a:lnTo>
                    <a:pt x="328" y="456"/>
                  </a:lnTo>
                  <a:lnTo>
                    <a:pt x="327" y="456"/>
                  </a:lnTo>
                  <a:lnTo>
                    <a:pt x="327" y="455"/>
                  </a:lnTo>
                  <a:lnTo>
                    <a:pt x="327" y="454"/>
                  </a:lnTo>
                  <a:lnTo>
                    <a:pt x="327" y="453"/>
                  </a:lnTo>
                  <a:lnTo>
                    <a:pt x="326" y="452"/>
                  </a:lnTo>
                  <a:lnTo>
                    <a:pt x="326" y="452"/>
                  </a:lnTo>
                  <a:lnTo>
                    <a:pt x="326" y="451"/>
                  </a:lnTo>
                  <a:lnTo>
                    <a:pt x="326" y="450"/>
                  </a:lnTo>
                  <a:lnTo>
                    <a:pt x="325" y="449"/>
                  </a:lnTo>
                  <a:lnTo>
                    <a:pt x="325" y="448"/>
                  </a:lnTo>
                  <a:lnTo>
                    <a:pt x="325" y="447"/>
                  </a:lnTo>
                  <a:lnTo>
                    <a:pt x="325" y="447"/>
                  </a:lnTo>
                  <a:lnTo>
                    <a:pt x="325" y="446"/>
                  </a:lnTo>
                  <a:lnTo>
                    <a:pt x="325" y="445"/>
                  </a:lnTo>
                  <a:lnTo>
                    <a:pt x="324" y="444"/>
                  </a:lnTo>
                  <a:lnTo>
                    <a:pt x="324" y="444"/>
                  </a:lnTo>
                  <a:lnTo>
                    <a:pt x="307" y="447"/>
                  </a:lnTo>
                  <a:close/>
                  <a:moveTo>
                    <a:pt x="328" y="499"/>
                  </a:moveTo>
                  <a:lnTo>
                    <a:pt x="328" y="499"/>
                  </a:lnTo>
                  <a:lnTo>
                    <a:pt x="328" y="499"/>
                  </a:lnTo>
                  <a:lnTo>
                    <a:pt x="329" y="500"/>
                  </a:lnTo>
                  <a:lnTo>
                    <a:pt x="329" y="501"/>
                  </a:lnTo>
                  <a:lnTo>
                    <a:pt x="330" y="502"/>
                  </a:lnTo>
                  <a:lnTo>
                    <a:pt x="330" y="502"/>
                  </a:lnTo>
                  <a:lnTo>
                    <a:pt x="331" y="503"/>
                  </a:lnTo>
                  <a:lnTo>
                    <a:pt x="331" y="504"/>
                  </a:lnTo>
                  <a:lnTo>
                    <a:pt x="332" y="505"/>
                  </a:lnTo>
                  <a:lnTo>
                    <a:pt x="332" y="505"/>
                  </a:lnTo>
                  <a:lnTo>
                    <a:pt x="333" y="506"/>
                  </a:lnTo>
                  <a:lnTo>
                    <a:pt x="333" y="507"/>
                  </a:lnTo>
                  <a:lnTo>
                    <a:pt x="334" y="508"/>
                  </a:lnTo>
                  <a:lnTo>
                    <a:pt x="334" y="508"/>
                  </a:lnTo>
                  <a:lnTo>
                    <a:pt x="335" y="509"/>
                  </a:lnTo>
                  <a:lnTo>
                    <a:pt x="336" y="510"/>
                  </a:lnTo>
                  <a:lnTo>
                    <a:pt x="336" y="511"/>
                  </a:lnTo>
                  <a:lnTo>
                    <a:pt x="337" y="511"/>
                  </a:lnTo>
                  <a:lnTo>
                    <a:pt x="337" y="512"/>
                  </a:lnTo>
                  <a:lnTo>
                    <a:pt x="338" y="513"/>
                  </a:lnTo>
                  <a:lnTo>
                    <a:pt x="338" y="514"/>
                  </a:lnTo>
                  <a:lnTo>
                    <a:pt x="339" y="514"/>
                  </a:lnTo>
                  <a:lnTo>
                    <a:pt x="353" y="503"/>
                  </a:lnTo>
                  <a:lnTo>
                    <a:pt x="352" y="502"/>
                  </a:lnTo>
                  <a:lnTo>
                    <a:pt x="352" y="502"/>
                  </a:lnTo>
                  <a:lnTo>
                    <a:pt x="351" y="501"/>
                  </a:lnTo>
                  <a:lnTo>
                    <a:pt x="351" y="500"/>
                  </a:lnTo>
                  <a:lnTo>
                    <a:pt x="350" y="500"/>
                  </a:lnTo>
                  <a:lnTo>
                    <a:pt x="350" y="499"/>
                  </a:lnTo>
                  <a:lnTo>
                    <a:pt x="349" y="499"/>
                  </a:lnTo>
                  <a:lnTo>
                    <a:pt x="349" y="498"/>
                  </a:lnTo>
                  <a:lnTo>
                    <a:pt x="348" y="497"/>
                  </a:lnTo>
                  <a:lnTo>
                    <a:pt x="348" y="497"/>
                  </a:lnTo>
                  <a:lnTo>
                    <a:pt x="347" y="496"/>
                  </a:lnTo>
                  <a:lnTo>
                    <a:pt x="347" y="495"/>
                  </a:lnTo>
                  <a:lnTo>
                    <a:pt x="346" y="495"/>
                  </a:lnTo>
                  <a:lnTo>
                    <a:pt x="346" y="494"/>
                  </a:lnTo>
                  <a:lnTo>
                    <a:pt x="345" y="493"/>
                  </a:lnTo>
                  <a:lnTo>
                    <a:pt x="345" y="493"/>
                  </a:lnTo>
                  <a:lnTo>
                    <a:pt x="344" y="492"/>
                  </a:lnTo>
                  <a:lnTo>
                    <a:pt x="344" y="491"/>
                  </a:lnTo>
                  <a:lnTo>
                    <a:pt x="343" y="491"/>
                  </a:lnTo>
                  <a:lnTo>
                    <a:pt x="343" y="490"/>
                  </a:lnTo>
                  <a:lnTo>
                    <a:pt x="343" y="490"/>
                  </a:lnTo>
                  <a:lnTo>
                    <a:pt x="328" y="499"/>
                  </a:lnTo>
                  <a:close/>
                  <a:moveTo>
                    <a:pt x="366" y="540"/>
                  </a:moveTo>
                  <a:lnTo>
                    <a:pt x="366" y="540"/>
                  </a:lnTo>
                  <a:lnTo>
                    <a:pt x="366" y="540"/>
                  </a:lnTo>
                  <a:lnTo>
                    <a:pt x="367" y="541"/>
                  </a:lnTo>
                  <a:lnTo>
                    <a:pt x="368" y="541"/>
                  </a:lnTo>
                  <a:lnTo>
                    <a:pt x="369" y="542"/>
                  </a:lnTo>
                  <a:lnTo>
                    <a:pt x="369" y="542"/>
                  </a:lnTo>
                  <a:lnTo>
                    <a:pt x="370" y="543"/>
                  </a:lnTo>
                  <a:lnTo>
                    <a:pt x="371" y="543"/>
                  </a:lnTo>
                  <a:lnTo>
                    <a:pt x="372" y="544"/>
                  </a:lnTo>
                  <a:lnTo>
                    <a:pt x="372" y="544"/>
                  </a:lnTo>
                  <a:lnTo>
                    <a:pt x="373" y="545"/>
                  </a:lnTo>
                  <a:lnTo>
                    <a:pt x="374" y="545"/>
                  </a:lnTo>
                  <a:lnTo>
                    <a:pt x="375" y="546"/>
                  </a:lnTo>
                  <a:lnTo>
                    <a:pt x="375" y="546"/>
                  </a:lnTo>
                  <a:lnTo>
                    <a:pt x="376" y="547"/>
                  </a:lnTo>
                  <a:lnTo>
                    <a:pt x="377" y="547"/>
                  </a:lnTo>
                  <a:lnTo>
                    <a:pt x="378" y="548"/>
                  </a:lnTo>
                  <a:lnTo>
                    <a:pt x="379" y="548"/>
                  </a:lnTo>
                  <a:lnTo>
                    <a:pt x="379" y="549"/>
                  </a:lnTo>
                  <a:lnTo>
                    <a:pt x="380" y="549"/>
                  </a:lnTo>
                  <a:lnTo>
                    <a:pt x="381" y="550"/>
                  </a:lnTo>
                  <a:lnTo>
                    <a:pt x="382" y="550"/>
                  </a:lnTo>
                  <a:lnTo>
                    <a:pt x="390" y="535"/>
                  </a:lnTo>
                  <a:lnTo>
                    <a:pt x="390" y="534"/>
                  </a:lnTo>
                  <a:lnTo>
                    <a:pt x="389" y="534"/>
                  </a:lnTo>
                  <a:lnTo>
                    <a:pt x="388" y="534"/>
                  </a:lnTo>
                  <a:lnTo>
                    <a:pt x="388" y="533"/>
                  </a:lnTo>
                  <a:lnTo>
                    <a:pt x="387" y="533"/>
                  </a:lnTo>
                  <a:lnTo>
                    <a:pt x="386" y="532"/>
                  </a:lnTo>
                  <a:lnTo>
                    <a:pt x="385" y="532"/>
                  </a:lnTo>
                  <a:lnTo>
                    <a:pt x="385" y="531"/>
                  </a:lnTo>
                  <a:lnTo>
                    <a:pt x="384" y="531"/>
                  </a:lnTo>
                  <a:lnTo>
                    <a:pt x="383" y="531"/>
                  </a:lnTo>
                  <a:lnTo>
                    <a:pt x="383" y="530"/>
                  </a:lnTo>
                  <a:lnTo>
                    <a:pt x="382" y="530"/>
                  </a:lnTo>
                  <a:lnTo>
                    <a:pt x="381" y="529"/>
                  </a:lnTo>
                  <a:lnTo>
                    <a:pt x="381" y="529"/>
                  </a:lnTo>
                  <a:lnTo>
                    <a:pt x="380" y="528"/>
                  </a:lnTo>
                  <a:lnTo>
                    <a:pt x="379" y="528"/>
                  </a:lnTo>
                  <a:lnTo>
                    <a:pt x="379" y="527"/>
                  </a:lnTo>
                  <a:lnTo>
                    <a:pt x="378" y="527"/>
                  </a:lnTo>
                  <a:lnTo>
                    <a:pt x="377" y="526"/>
                  </a:lnTo>
                  <a:lnTo>
                    <a:pt x="377" y="526"/>
                  </a:lnTo>
                  <a:lnTo>
                    <a:pt x="376" y="526"/>
                  </a:lnTo>
                  <a:lnTo>
                    <a:pt x="366" y="540"/>
                  </a:lnTo>
                  <a:close/>
                  <a:moveTo>
                    <a:pt x="416" y="564"/>
                  </a:moveTo>
                  <a:lnTo>
                    <a:pt x="416" y="564"/>
                  </a:lnTo>
                  <a:lnTo>
                    <a:pt x="416" y="564"/>
                  </a:lnTo>
                  <a:lnTo>
                    <a:pt x="417" y="565"/>
                  </a:lnTo>
                  <a:lnTo>
                    <a:pt x="418" y="565"/>
                  </a:lnTo>
                  <a:lnTo>
                    <a:pt x="419" y="565"/>
                  </a:lnTo>
                  <a:lnTo>
                    <a:pt x="420" y="565"/>
                  </a:lnTo>
                  <a:lnTo>
                    <a:pt x="421" y="566"/>
                  </a:lnTo>
                  <a:lnTo>
                    <a:pt x="422" y="566"/>
                  </a:lnTo>
                  <a:lnTo>
                    <a:pt x="423" y="566"/>
                  </a:lnTo>
                  <a:lnTo>
                    <a:pt x="424" y="566"/>
                  </a:lnTo>
                  <a:lnTo>
                    <a:pt x="424" y="566"/>
                  </a:lnTo>
                  <a:lnTo>
                    <a:pt x="425" y="567"/>
                  </a:lnTo>
                  <a:lnTo>
                    <a:pt x="426" y="567"/>
                  </a:lnTo>
                  <a:lnTo>
                    <a:pt x="427" y="567"/>
                  </a:lnTo>
                  <a:lnTo>
                    <a:pt x="428" y="567"/>
                  </a:lnTo>
                  <a:lnTo>
                    <a:pt x="429" y="567"/>
                  </a:lnTo>
                  <a:lnTo>
                    <a:pt x="430" y="568"/>
                  </a:lnTo>
                  <a:lnTo>
                    <a:pt x="431" y="568"/>
                  </a:lnTo>
                  <a:lnTo>
                    <a:pt x="432" y="568"/>
                  </a:lnTo>
                  <a:lnTo>
                    <a:pt x="433" y="568"/>
                  </a:lnTo>
                  <a:lnTo>
                    <a:pt x="434" y="568"/>
                  </a:lnTo>
                  <a:lnTo>
                    <a:pt x="434" y="568"/>
                  </a:lnTo>
                  <a:lnTo>
                    <a:pt x="437" y="551"/>
                  </a:lnTo>
                  <a:lnTo>
                    <a:pt x="437" y="551"/>
                  </a:lnTo>
                  <a:lnTo>
                    <a:pt x="436" y="551"/>
                  </a:lnTo>
                  <a:lnTo>
                    <a:pt x="435" y="551"/>
                  </a:lnTo>
                  <a:lnTo>
                    <a:pt x="434" y="550"/>
                  </a:lnTo>
                  <a:lnTo>
                    <a:pt x="433" y="550"/>
                  </a:lnTo>
                  <a:lnTo>
                    <a:pt x="432" y="550"/>
                  </a:lnTo>
                  <a:lnTo>
                    <a:pt x="431" y="550"/>
                  </a:lnTo>
                  <a:lnTo>
                    <a:pt x="431" y="550"/>
                  </a:lnTo>
                  <a:lnTo>
                    <a:pt x="430" y="550"/>
                  </a:lnTo>
                  <a:lnTo>
                    <a:pt x="429" y="549"/>
                  </a:lnTo>
                  <a:lnTo>
                    <a:pt x="428" y="549"/>
                  </a:lnTo>
                  <a:lnTo>
                    <a:pt x="427" y="549"/>
                  </a:lnTo>
                  <a:lnTo>
                    <a:pt x="427" y="549"/>
                  </a:lnTo>
                  <a:lnTo>
                    <a:pt x="426" y="549"/>
                  </a:lnTo>
                  <a:lnTo>
                    <a:pt x="425" y="548"/>
                  </a:lnTo>
                  <a:lnTo>
                    <a:pt x="424" y="548"/>
                  </a:lnTo>
                  <a:lnTo>
                    <a:pt x="423" y="548"/>
                  </a:lnTo>
                  <a:lnTo>
                    <a:pt x="422" y="548"/>
                  </a:lnTo>
                  <a:lnTo>
                    <a:pt x="422" y="548"/>
                  </a:lnTo>
                  <a:lnTo>
                    <a:pt x="421" y="547"/>
                  </a:lnTo>
                  <a:lnTo>
                    <a:pt x="421" y="547"/>
                  </a:lnTo>
                  <a:lnTo>
                    <a:pt x="416" y="564"/>
                  </a:lnTo>
                  <a:close/>
                  <a:moveTo>
                    <a:pt x="471" y="569"/>
                  </a:moveTo>
                  <a:lnTo>
                    <a:pt x="471" y="569"/>
                  </a:lnTo>
                  <a:lnTo>
                    <a:pt x="472" y="569"/>
                  </a:lnTo>
                  <a:lnTo>
                    <a:pt x="473" y="569"/>
                  </a:lnTo>
                  <a:lnTo>
                    <a:pt x="474" y="569"/>
                  </a:lnTo>
                  <a:lnTo>
                    <a:pt x="475" y="569"/>
                  </a:lnTo>
                  <a:lnTo>
                    <a:pt x="476" y="569"/>
                  </a:lnTo>
                  <a:lnTo>
                    <a:pt x="477" y="569"/>
                  </a:lnTo>
                  <a:lnTo>
                    <a:pt x="478" y="569"/>
                  </a:lnTo>
                  <a:lnTo>
                    <a:pt x="479" y="568"/>
                  </a:lnTo>
                  <a:lnTo>
                    <a:pt x="480" y="568"/>
                  </a:lnTo>
                  <a:lnTo>
                    <a:pt x="480" y="568"/>
                  </a:lnTo>
                  <a:lnTo>
                    <a:pt x="481" y="568"/>
                  </a:lnTo>
                  <a:lnTo>
                    <a:pt x="482" y="568"/>
                  </a:lnTo>
                  <a:lnTo>
                    <a:pt x="483" y="568"/>
                  </a:lnTo>
                  <a:lnTo>
                    <a:pt x="484" y="568"/>
                  </a:lnTo>
                  <a:lnTo>
                    <a:pt x="485" y="567"/>
                  </a:lnTo>
                  <a:lnTo>
                    <a:pt x="486" y="567"/>
                  </a:lnTo>
                  <a:lnTo>
                    <a:pt x="487" y="567"/>
                  </a:lnTo>
                  <a:lnTo>
                    <a:pt x="488" y="567"/>
                  </a:lnTo>
                  <a:lnTo>
                    <a:pt x="489" y="567"/>
                  </a:lnTo>
                  <a:lnTo>
                    <a:pt x="490" y="566"/>
                  </a:lnTo>
                  <a:lnTo>
                    <a:pt x="490" y="566"/>
                  </a:lnTo>
                  <a:lnTo>
                    <a:pt x="486" y="549"/>
                  </a:lnTo>
                  <a:lnTo>
                    <a:pt x="486" y="549"/>
                  </a:lnTo>
                  <a:lnTo>
                    <a:pt x="485" y="549"/>
                  </a:lnTo>
                  <a:lnTo>
                    <a:pt x="485" y="550"/>
                  </a:lnTo>
                  <a:lnTo>
                    <a:pt x="484" y="550"/>
                  </a:lnTo>
                  <a:lnTo>
                    <a:pt x="483" y="550"/>
                  </a:lnTo>
                  <a:lnTo>
                    <a:pt x="482" y="550"/>
                  </a:lnTo>
                  <a:lnTo>
                    <a:pt x="481" y="550"/>
                  </a:lnTo>
                  <a:lnTo>
                    <a:pt x="480" y="550"/>
                  </a:lnTo>
                  <a:lnTo>
                    <a:pt x="479" y="551"/>
                  </a:lnTo>
                  <a:lnTo>
                    <a:pt x="479" y="551"/>
                  </a:lnTo>
                  <a:lnTo>
                    <a:pt x="478" y="551"/>
                  </a:lnTo>
                  <a:lnTo>
                    <a:pt x="477" y="551"/>
                  </a:lnTo>
                  <a:lnTo>
                    <a:pt x="476" y="551"/>
                  </a:lnTo>
                  <a:lnTo>
                    <a:pt x="475" y="551"/>
                  </a:lnTo>
                  <a:lnTo>
                    <a:pt x="474" y="551"/>
                  </a:lnTo>
                  <a:lnTo>
                    <a:pt x="474" y="551"/>
                  </a:lnTo>
                  <a:lnTo>
                    <a:pt x="473" y="551"/>
                  </a:lnTo>
                  <a:lnTo>
                    <a:pt x="472" y="552"/>
                  </a:lnTo>
                  <a:lnTo>
                    <a:pt x="471" y="552"/>
                  </a:lnTo>
                  <a:lnTo>
                    <a:pt x="470" y="552"/>
                  </a:lnTo>
                  <a:lnTo>
                    <a:pt x="470" y="552"/>
                  </a:lnTo>
                  <a:lnTo>
                    <a:pt x="471" y="569"/>
                  </a:lnTo>
                  <a:close/>
                  <a:moveTo>
                    <a:pt x="525" y="554"/>
                  </a:moveTo>
                  <a:lnTo>
                    <a:pt x="525" y="554"/>
                  </a:lnTo>
                  <a:lnTo>
                    <a:pt x="525" y="554"/>
                  </a:lnTo>
                  <a:lnTo>
                    <a:pt x="526" y="554"/>
                  </a:lnTo>
                  <a:lnTo>
                    <a:pt x="527" y="553"/>
                  </a:lnTo>
                  <a:lnTo>
                    <a:pt x="528" y="553"/>
                  </a:lnTo>
                  <a:lnTo>
                    <a:pt x="529" y="552"/>
                  </a:lnTo>
                  <a:lnTo>
                    <a:pt x="529" y="552"/>
                  </a:lnTo>
                  <a:lnTo>
                    <a:pt x="530" y="551"/>
                  </a:lnTo>
                  <a:lnTo>
                    <a:pt x="531" y="551"/>
                  </a:lnTo>
                  <a:lnTo>
                    <a:pt x="532" y="551"/>
                  </a:lnTo>
                  <a:lnTo>
                    <a:pt x="533" y="550"/>
                  </a:lnTo>
                  <a:lnTo>
                    <a:pt x="533" y="550"/>
                  </a:lnTo>
                  <a:lnTo>
                    <a:pt x="534" y="549"/>
                  </a:lnTo>
                  <a:lnTo>
                    <a:pt x="535" y="549"/>
                  </a:lnTo>
                  <a:lnTo>
                    <a:pt x="536" y="548"/>
                  </a:lnTo>
                  <a:lnTo>
                    <a:pt x="537" y="548"/>
                  </a:lnTo>
                  <a:lnTo>
                    <a:pt x="537" y="547"/>
                  </a:lnTo>
                  <a:lnTo>
                    <a:pt x="538" y="547"/>
                  </a:lnTo>
                  <a:lnTo>
                    <a:pt x="539" y="546"/>
                  </a:lnTo>
                  <a:lnTo>
                    <a:pt x="540" y="546"/>
                  </a:lnTo>
                  <a:lnTo>
                    <a:pt x="540" y="545"/>
                  </a:lnTo>
                  <a:lnTo>
                    <a:pt x="541" y="545"/>
                  </a:lnTo>
                  <a:lnTo>
                    <a:pt x="532" y="530"/>
                  </a:lnTo>
                  <a:lnTo>
                    <a:pt x="531" y="531"/>
                  </a:lnTo>
                  <a:lnTo>
                    <a:pt x="530" y="531"/>
                  </a:lnTo>
                  <a:lnTo>
                    <a:pt x="530" y="531"/>
                  </a:lnTo>
                  <a:lnTo>
                    <a:pt x="529" y="532"/>
                  </a:lnTo>
                  <a:lnTo>
                    <a:pt x="528" y="532"/>
                  </a:lnTo>
                  <a:lnTo>
                    <a:pt x="527" y="533"/>
                  </a:lnTo>
                  <a:lnTo>
                    <a:pt x="527" y="533"/>
                  </a:lnTo>
                  <a:lnTo>
                    <a:pt x="526" y="534"/>
                  </a:lnTo>
                  <a:lnTo>
                    <a:pt x="525" y="534"/>
                  </a:lnTo>
                  <a:lnTo>
                    <a:pt x="525" y="534"/>
                  </a:lnTo>
                  <a:lnTo>
                    <a:pt x="524" y="535"/>
                  </a:lnTo>
                  <a:lnTo>
                    <a:pt x="523" y="535"/>
                  </a:lnTo>
                  <a:lnTo>
                    <a:pt x="522" y="536"/>
                  </a:lnTo>
                  <a:lnTo>
                    <a:pt x="522" y="536"/>
                  </a:lnTo>
                  <a:lnTo>
                    <a:pt x="521" y="536"/>
                  </a:lnTo>
                  <a:lnTo>
                    <a:pt x="520" y="537"/>
                  </a:lnTo>
                  <a:lnTo>
                    <a:pt x="520" y="537"/>
                  </a:lnTo>
                  <a:lnTo>
                    <a:pt x="519" y="538"/>
                  </a:lnTo>
                  <a:lnTo>
                    <a:pt x="518" y="538"/>
                  </a:lnTo>
                  <a:lnTo>
                    <a:pt x="517" y="538"/>
                  </a:lnTo>
                  <a:lnTo>
                    <a:pt x="517" y="538"/>
                  </a:lnTo>
                  <a:lnTo>
                    <a:pt x="525" y="554"/>
                  </a:lnTo>
                  <a:close/>
                  <a:moveTo>
                    <a:pt x="570" y="521"/>
                  </a:moveTo>
                  <a:lnTo>
                    <a:pt x="570" y="521"/>
                  </a:lnTo>
                  <a:lnTo>
                    <a:pt x="570" y="520"/>
                  </a:lnTo>
                  <a:lnTo>
                    <a:pt x="570" y="520"/>
                  </a:lnTo>
                  <a:lnTo>
                    <a:pt x="571" y="519"/>
                  </a:lnTo>
                  <a:lnTo>
                    <a:pt x="572" y="518"/>
                  </a:lnTo>
                  <a:lnTo>
                    <a:pt x="572" y="518"/>
                  </a:lnTo>
                  <a:lnTo>
                    <a:pt x="573" y="517"/>
                  </a:lnTo>
                  <a:lnTo>
                    <a:pt x="574" y="516"/>
                  </a:lnTo>
                  <a:lnTo>
                    <a:pt x="574" y="516"/>
                  </a:lnTo>
                  <a:lnTo>
                    <a:pt x="575" y="515"/>
                  </a:lnTo>
                  <a:lnTo>
                    <a:pt x="575" y="514"/>
                  </a:lnTo>
                  <a:lnTo>
                    <a:pt x="576" y="514"/>
                  </a:lnTo>
                  <a:lnTo>
                    <a:pt x="576" y="513"/>
                  </a:lnTo>
                  <a:lnTo>
                    <a:pt x="577" y="512"/>
                  </a:lnTo>
                  <a:lnTo>
                    <a:pt x="578" y="511"/>
                  </a:lnTo>
                  <a:lnTo>
                    <a:pt x="578" y="511"/>
                  </a:lnTo>
                  <a:lnTo>
                    <a:pt x="579" y="510"/>
                  </a:lnTo>
                  <a:lnTo>
                    <a:pt x="579" y="509"/>
                  </a:lnTo>
                  <a:lnTo>
                    <a:pt x="580" y="508"/>
                  </a:lnTo>
                  <a:lnTo>
                    <a:pt x="580" y="508"/>
                  </a:lnTo>
                  <a:lnTo>
                    <a:pt x="581" y="507"/>
                  </a:lnTo>
                  <a:lnTo>
                    <a:pt x="581" y="506"/>
                  </a:lnTo>
                  <a:lnTo>
                    <a:pt x="567" y="496"/>
                  </a:lnTo>
                  <a:lnTo>
                    <a:pt x="567" y="497"/>
                  </a:lnTo>
                  <a:lnTo>
                    <a:pt x="566" y="497"/>
                  </a:lnTo>
                  <a:lnTo>
                    <a:pt x="566" y="498"/>
                  </a:lnTo>
                  <a:lnTo>
                    <a:pt x="565" y="499"/>
                  </a:lnTo>
                  <a:lnTo>
                    <a:pt x="565" y="499"/>
                  </a:lnTo>
                  <a:lnTo>
                    <a:pt x="564" y="500"/>
                  </a:lnTo>
                  <a:lnTo>
                    <a:pt x="564" y="500"/>
                  </a:lnTo>
                  <a:lnTo>
                    <a:pt x="563" y="501"/>
                  </a:lnTo>
                  <a:lnTo>
                    <a:pt x="563" y="502"/>
                  </a:lnTo>
                  <a:lnTo>
                    <a:pt x="562" y="502"/>
                  </a:lnTo>
                  <a:lnTo>
                    <a:pt x="562" y="503"/>
                  </a:lnTo>
                  <a:lnTo>
                    <a:pt x="561" y="504"/>
                  </a:lnTo>
                  <a:lnTo>
                    <a:pt x="561" y="504"/>
                  </a:lnTo>
                  <a:lnTo>
                    <a:pt x="560" y="505"/>
                  </a:lnTo>
                  <a:lnTo>
                    <a:pt x="560" y="505"/>
                  </a:lnTo>
                  <a:lnTo>
                    <a:pt x="559" y="506"/>
                  </a:lnTo>
                  <a:lnTo>
                    <a:pt x="559" y="507"/>
                  </a:lnTo>
                  <a:lnTo>
                    <a:pt x="558" y="507"/>
                  </a:lnTo>
                  <a:lnTo>
                    <a:pt x="557" y="508"/>
                  </a:lnTo>
                  <a:lnTo>
                    <a:pt x="557" y="509"/>
                  </a:lnTo>
                  <a:lnTo>
                    <a:pt x="557" y="509"/>
                  </a:lnTo>
                  <a:lnTo>
                    <a:pt x="570" y="521"/>
                  </a:lnTo>
                  <a:close/>
                  <a:moveTo>
                    <a:pt x="599" y="474"/>
                  </a:moveTo>
                  <a:lnTo>
                    <a:pt x="599" y="474"/>
                  </a:lnTo>
                  <a:lnTo>
                    <a:pt x="600" y="473"/>
                  </a:lnTo>
                  <a:lnTo>
                    <a:pt x="600" y="472"/>
                  </a:lnTo>
                  <a:lnTo>
                    <a:pt x="600" y="471"/>
                  </a:lnTo>
                  <a:lnTo>
                    <a:pt x="601" y="470"/>
                  </a:lnTo>
                  <a:lnTo>
                    <a:pt x="601" y="469"/>
                  </a:lnTo>
                  <a:lnTo>
                    <a:pt x="601" y="469"/>
                  </a:lnTo>
                  <a:lnTo>
                    <a:pt x="602" y="468"/>
                  </a:lnTo>
                  <a:lnTo>
                    <a:pt x="602" y="467"/>
                  </a:lnTo>
                  <a:lnTo>
                    <a:pt x="602" y="466"/>
                  </a:lnTo>
                  <a:lnTo>
                    <a:pt x="603" y="465"/>
                  </a:lnTo>
                  <a:lnTo>
                    <a:pt x="603" y="464"/>
                  </a:lnTo>
                  <a:lnTo>
                    <a:pt x="603" y="463"/>
                  </a:lnTo>
                  <a:lnTo>
                    <a:pt x="603" y="462"/>
                  </a:lnTo>
                  <a:lnTo>
                    <a:pt x="604" y="461"/>
                  </a:lnTo>
                  <a:lnTo>
                    <a:pt x="604" y="461"/>
                  </a:lnTo>
                  <a:lnTo>
                    <a:pt x="604" y="460"/>
                  </a:lnTo>
                  <a:lnTo>
                    <a:pt x="604" y="459"/>
                  </a:lnTo>
                  <a:lnTo>
                    <a:pt x="605" y="458"/>
                  </a:lnTo>
                  <a:lnTo>
                    <a:pt x="605" y="457"/>
                  </a:lnTo>
                  <a:lnTo>
                    <a:pt x="605" y="456"/>
                  </a:lnTo>
                  <a:lnTo>
                    <a:pt x="605" y="456"/>
                  </a:lnTo>
                  <a:lnTo>
                    <a:pt x="588" y="451"/>
                  </a:lnTo>
                  <a:lnTo>
                    <a:pt x="588" y="452"/>
                  </a:lnTo>
                  <a:lnTo>
                    <a:pt x="588" y="452"/>
                  </a:lnTo>
                  <a:lnTo>
                    <a:pt x="588" y="453"/>
                  </a:lnTo>
                  <a:lnTo>
                    <a:pt x="588" y="454"/>
                  </a:lnTo>
                  <a:lnTo>
                    <a:pt x="587" y="455"/>
                  </a:lnTo>
                  <a:lnTo>
                    <a:pt x="587" y="456"/>
                  </a:lnTo>
                  <a:lnTo>
                    <a:pt x="587" y="456"/>
                  </a:lnTo>
                  <a:lnTo>
                    <a:pt x="587" y="457"/>
                  </a:lnTo>
                  <a:lnTo>
                    <a:pt x="586" y="458"/>
                  </a:lnTo>
                  <a:lnTo>
                    <a:pt x="586" y="459"/>
                  </a:lnTo>
                  <a:lnTo>
                    <a:pt x="586" y="459"/>
                  </a:lnTo>
                  <a:lnTo>
                    <a:pt x="586" y="460"/>
                  </a:lnTo>
                  <a:lnTo>
                    <a:pt x="585" y="461"/>
                  </a:lnTo>
                  <a:lnTo>
                    <a:pt x="585" y="462"/>
                  </a:lnTo>
                  <a:lnTo>
                    <a:pt x="585" y="463"/>
                  </a:lnTo>
                  <a:lnTo>
                    <a:pt x="584" y="463"/>
                  </a:lnTo>
                  <a:lnTo>
                    <a:pt x="584" y="464"/>
                  </a:lnTo>
                  <a:lnTo>
                    <a:pt x="584" y="465"/>
                  </a:lnTo>
                  <a:lnTo>
                    <a:pt x="584" y="466"/>
                  </a:lnTo>
                  <a:lnTo>
                    <a:pt x="583" y="467"/>
                  </a:lnTo>
                  <a:lnTo>
                    <a:pt x="583" y="467"/>
                  </a:lnTo>
                  <a:lnTo>
                    <a:pt x="599" y="474"/>
                  </a:lnTo>
                  <a:close/>
                  <a:moveTo>
                    <a:pt x="610" y="419"/>
                  </a:moveTo>
                  <a:lnTo>
                    <a:pt x="610" y="419"/>
                  </a:lnTo>
                  <a:lnTo>
                    <a:pt x="610" y="419"/>
                  </a:lnTo>
                  <a:lnTo>
                    <a:pt x="610" y="418"/>
                  </a:lnTo>
                  <a:lnTo>
                    <a:pt x="610" y="417"/>
                  </a:lnTo>
                  <a:lnTo>
                    <a:pt x="610" y="416"/>
                  </a:lnTo>
                  <a:lnTo>
                    <a:pt x="610" y="415"/>
                  </a:lnTo>
                  <a:lnTo>
                    <a:pt x="610" y="414"/>
                  </a:lnTo>
                  <a:lnTo>
                    <a:pt x="610" y="413"/>
                  </a:lnTo>
                  <a:lnTo>
                    <a:pt x="610" y="412"/>
                  </a:lnTo>
                  <a:lnTo>
                    <a:pt x="610" y="411"/>
                  </a:lnTo>
                  <a:lnTo>
                    <a:pt x="610" y="410"/>
                  </a:lnTo>
                  <a:lnTo>
                    <a:pt x="610" y="409"/>
                  </a:lnTo>
                  <a:lnTo>
                    <a:pt x="610" y="408"/>
                  </a:lnTo>
                  <a:lnTo>
                    <a:pt x="610" y="407"/>
                  </a:lnTo>
                  <a:lnTo>
                    <a:pt x="610" y="406"/>
                  </a:lnTo>
                  <a:lnTo>
                    <a:pt x="610" y="405"/>
                  </a:lnTo>
                  <a:lnTo>
                    <a:pt x="610" y="404"/>
                  </a:lnTo>
                  <a:lnTo>
                    <a:pt x="610" y="403"/>
                  </a:lnTo>
                  <a:lnTo>
                    <a:pt x="610" y="402"/>
                  </a:lnTo>
                  <a:lnTo>
                    <a:pt x="609" y="401"/>
                  </a:lnTo>
                  <a:lnTo>
                    <a:pt x="609" y="400"/>
                  </a:lnTo>
                  <a:lnTo>
                    <a:pt x="592" y="402"/>
                  </a:lnTo>
                  <a:lnTo>
                    <a:pt x="592" y="403"/>
                  </a:lnTo>
                  <a:lnTo>
                    <a:pt x="592" y="404"/>
                  </a:lnTo>
                  <a:lnTo>
                    <a:pt x="592" y="405"/>
                  </a:lnTo>
                  <a:lnTo>
                    <a:pt x="592" y="406"/>
                  </a:lnTo>
                  <a:lnTo>
                    <a:pt x="592" y="406"/>
                  </a:lnTo>
                  <a:lnTo>
                    <a:pt x="592" y="407"/>
                  </a:lnTo>
                  <a:lnTo>
                    <a:pt x="592" y="408"/>
                  </a:lnTo>
                  <a:lnTo>
                    <a:pt x="592" y="409"/>
                  </a:lnTo>
                  <a:lnTo>
                    <a:pt x="592" y="410"/>
                  </a:lnTo>
                  <a:lnTo>
                    <a:pt x="593" y="411"/>
                  </a:lnTo>
                  <a:lnTo>
                    <a:pt x="593" y="412"/>
                  </a:lnTo>
                  <a:lnTo>
                    <a:pt x="593" y="412"/>
                  </a:lnTo>
                  <a:lnTo>
                    <a:pt x="593" y="413"/>
                  </a:lnTo>
                  <a:lnTo>
                    <a:pt x="593" y="414"/>
                  </a:lnTo>
                  <a:lnTo>
                    <a:pt x="593" y="415"/>
                  </a:lnTo>
                  <a:lnTo>
                    <a:pt x="593" y="416"/>
                  </a:lnTo>
                  <a:lnTo>
                    <a:pt x="593" y="417"/>
                  </a:lnTo>
                  <a:lnTo>
                    <a:pt x="593" y="418"/>
                  </a:lnTo>
                  <a:lnTo>
                    <a:pt x="593" y="419"/>
                  </a:lnTo>
                  <a:lnTo>
                    <a:pt x="593" y="419"/>
                  </a:lnTo>
                  <a:lnTo>
                    <a:pt x="610" y="419"/>
                  </a:lnTo>
                  <a:close/>
                  <a:moveTo>
                    <a:pt x="601" y="364"/>
                  </a:moveTo>
                  <a:lnTo>
                    <a:pt x="601" y="364"/>
                  </a:lnTo>
                  <a:lnTo>
                    <a:pt x="601" y="363"/>
                  </a:lnTo>
                  <a:lnTo>
                    <a:pt x="600" y="362"/>
                  </a:lnTo>
                  <a:lnTo>
                    <a:pt x="600" y="362"/>
                  </a:lnTo>
                  <a:lnTo>
                    <a:pt x="600" y="361"/>
                  </a:lnTo>
                  <a:lnTo>
                    <a:pt x="599" y="360"/>
                  </a:lnTo>
                  <a:lnTo>
                    <a:pt x="599" y="359"/>
                  </a:lnTo>
                  <a:lnTo>
                    <a:pt x="599" y="358"/>
                  </a:lnTo>
                  <a:lnTo>
                    <a:pt x="598" y="357"/>
                  </a:lnTo>
                  <a:lnTo>
                    <a:pt x="598" y="356"/>
                  </a:lnTo>
                  <a:lnTo>
                    <a:pt x="598" y="356"/>
                  </a:lnTo>
                  <a:lnTo>
                    <a:pt x="597" y="355"/>
                  </a:lnTo>
                  <a:lnTo>
                    <a:pt x="597" y="354"/>
                  </a:lnTo>
                  <a:lnTo>
                    <a:pt x="596" y="353"/>
                  </a:lnTo>
                  <a:lnTo>
                    <a:pt x="596" y="352"/>
                  </a:lnTo>
                  <a:lnTo>
                    <a:pt x="596" y="351"/>
                  </a:lnTo>
                  <a:lnTo>
                    <a:pt x="595" y="350"/>
                  </a:lnTo>
                  <a:lnTo>
                    <a:pt x="595" y="350"/>
                  </a:lnTo>
                  <a:lnTo>
                    <a:pt x="594" y="349"/>
                  </a:lnTo>
                  <a:lnTo>
                    <a:pt x="594" y="348"/>
                  </a:lnTo>
                  <a:lnTo>
                    <a:pt x="594" y="347"/>
                  </a:lnTo>
                  <a:lnTo>
                    <a:pt x="593" y="347"/>
                  </a:lnTo>
                  <a:lnTo>
                    <a:pt x="578" y="355"/>
                  </a:lnTo>
                  <a:lnTo>
                    <a:pt x="578" y="355"/>
                  </a:lnTo>
                  <a:lnTo>
                    <a:pt x="578" y="356"/>
                  </a:lnTo>
                  <a:lnTo>
                    <a:pt x="579" y="357"/>
                  </a:lnTo>
                  <a:lnTo>
                    <a:pt x="579" y="357"/>
                  </a:lnTo>
                  <a:lnTo>
                    <a:pt x="579" y="358"/>
                  </a:lnTo>
                  <a:lnTo>
                    <a:pt x="580" y="359"/>
                  </a:lnTo>
                  <a:lnTo>
                    <a:pt x="580" y="360"/>
                  </a:lnTo>
                  <a:lnTo>
                    <a:pt x="580" y="360"/>
                  </a:lnTo>
                  <a:lnTo>
                    <a:pt x="581" y="361"/>
                  </a:lnTo>
                  <a:lnTo>
                    <a:pt x="581" y="362"/>
                  </a:lnTo>
                  <a:lnTo>
                    <a:pt x="581" y="363"/>
                  </a:lnTo>
                  <a:lnTo>
                    <a:pt x="582" y="363"/>
                  </a:lnTo>
                  <a:lnTo>
                    <a:pt x="582" y="364"/>
                  </a:lnTo>
                  <a:lnTo>
                    <a:pt x="582" y="365"/>
                  </a:lnTo>
                  <a:lnTo>
                    <a:pt x="583" y="366"/>
                  </a:lnTo>
                  <a:lnTo>
                    <a:pt x="583" y="366"/>
                  </a:lnTo>
                  <a:lnTo>
                    <a:pt x="583" y="367"/>
                  </a:lnTo>
                  <a:lnTo>
                    <a:pt x="584" y="368"/>
                  </a:lnTo>
                  <a:lnTo>
                    <a:pt x="584" y="369"/>
                  </a:lnTo>
                  <a:lnTo>
                    <a:pt x="584" y="369"/>
                  </a:lnTo>
                  <a:lnTo>
                    <a:pt x="584" y="370"/>
                  </a:lnTo>
                  <a:lnTo>
                    <a:pt x="601" y="364"/>
                  </a:lnTo>
                  <a:close/>
                  <a:moveTo>
                    <a:pt x="573" y="316"/>
                  </a:moveTo>
                  <a:lnTo>
                    <a:pt x="573" y="316"/>
                  </a:lnTo>
                  <a:lnTo>
                    <a:pt x="572" y="316"/>
                  </a:lnTo>
                  <a:lnTo>
                    <a:pt x="572" y="315"/>
                  </a:lnTo>
                  <a:lnTo>
                    <a:pt x="571" y="315"/>
                  </a:lnTo>
                  <a:lnTo>
                    <a:pt x="570" y="314"/>
                  </a:lnTo>
                  <a:lnTo>
                    <a:pt x="570" y="313"/>
                  </a:lnTo>
                  <a:lnTo>
                    <a:pt x="569" y="313"/>
                  </a:lnTo>
                  <a:lnTo>
                    <a:pt x="569" y="312"/>
                  </a:lnTo>
                  <a:lnTo>
                    <a:pt x="568" y="311"/>
                  </a:lnTo>
                  <a:lnTo>
                    <a:pt x="567" y="311"/>
                  </a:lnTo>
                  <a:lnTo>
                    <a:pt x="567" y="310"/>
                  </a:lnTo>
                  <a:lnTo>
                    <a:pt x="566" y="309"/>
                  </a:lnTo>
                  <a:lnTo>
                    <a:pt x="565" y="309"/>
                  </a:lnTo>
                  <a:lnTo>
                    <a:pt x="565" y="308"/>
                  </a:lnTo>
                  <a:lnTo>
                    <a:pt x="564" y="307"/>
                  </a:lnTo>
                  <a:lnTo>
                    <a:pt x="563" y="307"/>
                  </a:lnTo>
                  <a:lnTo>
                    <a:pt x="563" y="306"/>
                  </a:lnTo>
                  <a:lnTo>
                    <a:pt x="562" y="305"/>
                  </a:lnTo>
                  <a:lnTo>
                    <a:pt x="561" y="305"/>
                  </a:lnTo>
                  <a:lnTo>
                    <a:pt x="561" y="304"/>
                  </a:lnTo>
                  <a:lnTo>
                    <a:pt x="560" y="304"/>
                  </a:lnTo>
                  <a:lnTo>
                    <a:pt x="559" y="303"/>
                  </a:lnTo>
                  <a:lnTo>
                    <a:pt x="548" y="316"/>
                  </a:lnTo>
                  <a:lnTo>
                    <a:pt x="548" y="317"/>
                  </a:lnTo>
                  <a:lnTo>
                    <a:pt x="549" y="317"/>
                  </a:lnTo>
                  <a:lnTo>
                    <a:pt x="549" y="318"/>
                  </a:lnTo>
                  <a:lnTo>
                    <a:pt x="550" y="318"/>
                  </a:lnTo>
                  <a:lnTo>
                    <a:pt x="551" y="319"/>
                  </a:lnTo>
                  <a:lnTo>
                    <a:pt x="551" y="319"/>
                  </a:lnTo>
                  <a:lnTo>
                    <a:pt x="552" y="320"/>
                  </a:lnTo>
                  <a:lnTo>
                    <a:pt x="552" y="320"/>
                  </a:lnTo>
                  <a:lnTo>
                    <a:pt x="553" y="321"/>
                  </a:lnTo>
                  <a:lnTo>
                    <a:pt x="554" y="322"/>
                  </a:lnTo>
                  <a:lnTo>
                    <a:pt x="554" y="322"/>
                  </a:lnTo>
                  <a:lnTo>
                    <a:pt x="555" y="323"/>
                  </a:lnTo>
                  <a:lnTo>
                    <a:pt x="555" y="323"/>
                  </a:lnTo>
                  <a:lnTo>
                    <a:pt x="556" y="324"/>
                  </a:lnTo>
                  <a:lnTo>
                    <a:pt x="556" y="325"/>
                  </a:lnTo>
                  <a:lnTo>
                    <a:pt x="557" y="325"/>
                  </a:lnTo>
                  <a:lnTo>
                    <a:pt x="557" y="326"/>
                  </a:lnTo>
                  <a:lnTo>
                    <a:pt x="558" y="326"/>
                  </a:lnTo>
                  <a:lnTo>
                    <a:pt x="559" y="327"/>
                  </a:lnTo>
                  <a:lnTo>
                    <a:pt x="559" y="328"/>
                  </a:lnTo>
                  <a:lnTo>
                    <a:pt x="559" y="328"/>
                  </a:lnTo>
                  <a:lnTo>
                    <a:pt x="573" y="316"/>
                  </a:lnTo>
                  <a:close/>
                  <a:moveTo>
                    <a:pt x="529" y="282"/>
                  </a:moveTo>
                  <a:lnTo>
                    <a:pt x="529" y="282"/>
                  </a:lnTo>
                  <a:lnTo>
                    <a:pt x="529" y="281"/>
                  </a:lnTo>
                  <a:lnTo>
                    <a:pt x="528" y="281"/>
                  </a:lnTo>
                  <a:lnTo>
                    <a:pt x="527" y="280"/>
                  </a:lnTo>
                  <a:lnTo>
                    <a:pt x="526" y="280"/>
                  </a:lnTo>
                  <a:lnTo>
                    <a:pt x="525" y="280"/>
                  </a:lnTo>
                  <a:lnTo>
                    <a:pt x="524" y="279"/>
                  </a:lnTo>
                  <a:lnTo>
                    <a:pt x="524" y="279"/>
                  </a:lnTo>
                  <a:lnTo>
                    <a:pt x="523" y="278"/>
                  </a:lnTo>
                  <a:lnTo>
                    <a:pt x="522" y="278"/>
                  </a:lnTo>
                  <a:lnTo>
                    <a:pt x="521" y="278"/>
                  </a:lnTo>
                  <a:lnTo>
                    <a:pt x="520" y="277"/>
                  </a:lnTo>
                  <a:lnTo>
                    <a:pt x="519" y="277"/>
                  </a:lnTo>
                  <a:lnTo>
                    <a:pt x="518" y="277"/>
                  </a:lnTo>
                  <a:lnTo>
                    <a:pt x="518" y="276"/>
                  </a:lnTo>
                  <a:lnTo>
                    <a:pt x="517" y="276"/>
                  </a:lnTo>
                  <a:lnTo>
                    <a:pt x="516" y="275"/>
                  </a:lnTo>
                  <a:lnTo>
                    <a:pt x="515" y="275"/>
                  </a:lnTo>
                  <a:lnTo>
                    <a:pt x="514" y="275"/>
                  </a:lnTo>
                  <a:lnTo>
                    <a:pt x="513" y="274"/>
                  </a:lnTo>
                  <a:lnTo>
                    <a:pt x="512" y="274"/>
                  </a:lnTo>
                  <a:lnTo>
                    <a:pt x="512" y="274"/>
                  </a:lnTo>
                  <a:lnTo>
                    <a:pt x="506" y="290"/>
                  </a:lnTo>
                  <a:lnTo>
                    <a:pt x="506" y="290"/>
                  </a:lnTo>
                  <a:lnTo>
                    <a:pt x="507" y="291"/>
                  </a:lnTo>
                  <a:lnTo>
                    <a:pt x="508" y="291"/>
                  </a:lnTo>
                  <a:lnTo>
                    <a:pt x="508" y="291"/>
                  </a:lnTo>
                  <a:lnTo>
                    <a:pt x="509" y="292"/>
                  </a:lnTo>
                  <a:lnTo>
                    <a:pt x="510" y="292"/>
                  </a:lnTo>
                  <a:lnTo>
                    <a:pt x="511" y="292"/>
                  </a:lnTo>
                  <a:lnTo>
                    <a:pt x="511" y="293"/>
                  </a:lnTo>
                  <a:lnTo>
                    <a:pt x="512" y="293"/>
                  </a:lnTo>
                  <a:lnTo>
                    <a:pt x="513" y="293"/>
                  </a:lnTo>
                  <a:lnTo>
                    <a:pt x="514" y="294"/>
                  </a:lnTo>
                  <a:lnTo>
                    <a:pt x="514" y="294"/>
                  </a:lnTo>
                  <a:lnTo>
                    <a:pt x="515" y="294"/>
                  </a:lnTo>
                  <a:lnTo>
                    <a:pt x="516" y="295"/>
                  </a:lnTo>
                  <a:lnTo>
                    <a:pt x="517" y="295"/>
                  </a:lnTo>
                  <a:lnTo>
                    <a:pt x="517" y="295"/>
                  </a:lnTo>
                  <a:lnTo>
                    <a:pt x="518" y="296"/>
                  </a:lnTo>
                  <a:lnTo>
                    <a:pt x="519" y="296"/>
                  </a:lnTo>
                  <a:lnTo>
                    <a:pt x="520" y="297"/>
                  </a:lnTo>
                  <a:lnTo>
                    <a:pt x="520" y="297"/>
                  </a:lnTo>
                  <a:lnTo>
                    <a:pt x="521" y="297"/>
                  </a:lnTo>
                  <a:lnTo>
                    <a:pt x="529" y="282"/>
                  </a:lnTo>
                  <a:close/>
                  <a:moveTo>
                    <a:pt x="457" y="231"/>
                  </a:moveTo>
                  <a:lnTo>
                    <a:pt x="457" y="231"/>
                  </a:lnTo>
                  <a:cubicBezTo>
                    <a:pt x="354" y="231"/>
                    <a:pt x="271" y="314"/>
                    <a:pt x="271" y="417"/>
                  </a:cubicBezTo>
                  <a:cubicBezTo>
                    <a:pt x="271" y="520"/>
                    <a:pt x="354" y="603"/>
                    <a:pt x="457" y="603"/>
                  </a:cubicBezTo>
                  <a:cubicBezTo>
                    <a:pt x="560" y="603"/>
                    <a:pt x="643" y="520"/>
                    <a:pt x="643" y="417"/>
                  </a:cubicBezTo>
                  <a:cubicBezTo>
                    <a:pt x="643" y="314"/>
                    <a:pt x="560" y="231"/>
                    <a:pt x="457" y="231"/>
                  </a:cubicBezTo>
                  <a:close/>
                  <a:moveTo>
                    <a:pt x="30" y="153"/>
                  </a:moveTo>
                  <a:lnTo>
                    <a:pt x="30" y="153"/>
                  </a:lnTo>
                  <a:cubicBezTo>
                    <a:pt x="66" y="150"/>
                    <a:pt x="102" y="148"/>
                    <a:pt x="138" y="147"/>
                  </a:cubicBezTo>
                  <a:cubicBezTo>
                    <a:pt x="114" y="146"/>
                    <a:pt x="89" y="144"/>
                    <a:pt x="65" y="141"/>
                  </a:cubicBezTo>
                  <a:cubicBezTo>
                    <a:pt x="49" y="139"/>
                    <a:pt x="35" y="128"/>
                    <a:pt x="35" y="111"/>
                  </a:cubicBezTo>
                  <a:cubicBezTo>
                    <a:pt x="35" y="87"/>
                    <a:pt x="35" y="63"/>
                    <a:pt x="35" y="39"/>
                  </a:cubicBezTo>
                  <a:cubicBezTo>
                    <a:pt x="35" y="23"/>
                    <a:pt x="49" y="11"/>
                    <a:pt x="65" y="9"/>
                  </a:cubicBezTo>
                  <a:cubicBezTo>
                    <a:pt x="163" y="0"/>
                    <a:pt x="260" y="0"/>
                    <a:pt x="358" y="9"/>
                  </a:cubicBezTo>
                  <a:cubicBezTo>
                    <a:pt x="374" y="11"/>
                    <a:pt x="388" y="23"/>
                    <a:pt x="388" y="39"/>
                  </a:cubicBezTo>
                  <a:cubicBezTo>
                    <a:pt x="388" y="63"/>
                    <a:pt x="388" y="87"/>
                    <a:pt x="388" y="111"/>
                  </a:cubicBezTo>
                  <a:cubicBezTo>
                    <a:pt x="388" y="128"/>
                    <a:pt x="374" y="139"/>
                    <a:pt x="358" y="141"/>
                  </a:cubicBezTo>
                  <a:cubicBezTo>
                    <a:pt x="323" y="145"/>
                    <a:pt x="287" y="147"/>
                    <a:pt x="252" y="148"/>
                  </a:cubicBezTo>
                  <a:cubicBezTo>
                    <a:pt x="276" y="150"/>
                    <a:pt x="299" y="151"/>
                    <a:pt x="323" y="153"/>
                  </a:cubicBezTo>
                  <a:cubicBezTo>
                    <a:pt x="339" y="155"/>
                    <a:pt x="353" y="167"/>
                    <a:pt x="353" y="183"/>
                  </a:cubicBezTo>
                  <a:lnTo>
                    <a:pt x="353" y="218"/>
                  </a:lnTo>
                  <a:cubicBezTo>
                    <a:pt x="333" y="229"/>
                    <a:pt x="314" y="242"/>
                    <a:pt x="299" y="258"/>
                  </a:cubicBezTo>
                  <a:cubicBezTo>
                    <a:pt x="289" y="268"/>
                    <a:pt x="280" y="278"/>
                    <a:pt x="272" y="290"/>
                  </a:cubicBezTo>
                  <a:cubicBezTo>
                    <a:pt x="191" y="296"/>
                    <a:pt x="111" y="294"/>
                    <a:pt x="30" y="285"/>
                  </a:cubicBezTo>
                  <a:cubicBezTo>
                    <a:pt x="13" y="283"/>
                    <a:pt x="0" y="272"/>
                    <a:pt x="0" y="255"/>
                  </a:cubicBezTo>
                  <a:cubicBezTo>
                    <a:pt x="0" y="231"/>
                    <a:pt x="0" y="207"/>
                    <a:pt x="0" y="183"/>
                  </a:cubicBezTo>
                  <a:cubicBezTo>
                    <a:pt x="0" y="167"/>
                    <a:pt x="13" y="155"/>
                    <a:pt x="30" y="15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7" name="组合 26"/>
          <p:cNvGrpSpPr/>
          <p:nvPr/>
        </p:nvGrpSpPr>
        <p:grpSpPr>
          <a:xfrm>
            <a:off x="4058910" y="3082228"/>
            <a:ext cx="1414369" cy="2104307"/>
            <a:chOff x="4058910" y="3082228"/>
            <a:chExt cx="1414369" cy="2104307"/>
          </a:xfrm>
        </p:grpSpPr>
        <p:sp>
          <p:nvSpPr>
            <p:cNvPr id="28" name="任意多边形 27"/>
            <p:cNvSpPr/>
            <p:nvPr/>
          </p:nvSpPr>
          <p:spPr>
            <a:xfrm rot="16200000">
              <a:off x="3713941" y="3427197"/>
              <a:ext cx="2104307" cy="1414369"/>
            </a:xfrm>
            <a:custGeom>
              <a:avLst/>
              <a:gdLst>
                <a:gd name="connsiteX0" fmla="*/ 2533879 w 2533879"/>
                <a:gd name="connsiteY0" fmla="*/ 851549 h 1703098"/>
                <a:gd name="connsiteX1" fmla="*/ 2100969 w 2533879"/>
                <a:gd name="connsiteY1" fmla="*/ 1703098 h 1703098"/>
                <a:gd name="connsiteX2" fmla="*/ 0 w 2533879"/>
                <a:gd name="connsiteY2" fmla="*/ 1703098 h 1703098"/>
                <a:gd name="connsiteX3" fmla="*/ 0 w 2533879"/>
                <a:gd name="connsiteY3" fmla="*/ 1701262 h 1703098"/>
                <a:gd name="connsiteX4" fmla="*/ 119769 w 2533879"/>
                <a:gd name="connsiteY4" fmla="*/ 1701262 h 1703098"/>
                <a:gd name="connsiteX5" fmla="*/ 552679 w 2533879"/>
                <a:gd name="connsiteY5" fmla="*/ 849713 h 1703098"/>
                <a:gd name="connsiteX6" fmla="*/ 120702 w 2533879"/>
                <a:gd name="connsiteY6" fmla="*/ 0 h 1703098"/>
                <a:gd name="connsiteX7" fmla="*/ 2100969 w 2533879"/>
                <a:gd name="connsiteY7" fmla="*/ 0 h 1703098"/>
                <a:gd name="connsiteX8" fmla="*/ 2533879 w 2533879"/>
                <a:gd name="connsiteY8" fmla="*/ 851549 h 1703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3879" h="1703098">
                  <a:moveTo>
                    <a:pt x="2533879" y="851549"/>
                  </a:moveTo>
                  <a:lnTo>
                    <a:pt x="2100969" y="1703098"/>
                  </a:lnTo>
                  <a:lnTo>
                    <a:pt x="0" y="1703098"/>
                  </a:lnTo>
                  <a:lnTo>
                    <a:pt x="0" y="1701262"/>
                  </a:lnTo>
                  <a:lnTo>
                    <a:pt x="119769" y="1701262"/>
                  </a:lnTo>
                  <a:lnTo>
                    <a:pt x="552679" y="849713"/>
                  </a:lnTo>
                  <a:lnTo>
                    <a:pt x="120702" y="0"/>
                  </a:lnTo>
                  <a:lnTo>
                    <a:pt x="2100969" y="0"/>
                  </a:lnTo>
                  <a:lnTo>
                    <a:pt x="2533879" y="851549"/>
                  </a:lnTo>
                  <a:close/>
                </a:path>
              </a:pathLst>
            </a:cu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Freeform 22"/>
            <p:cNvSpPr>
              <a:spLocks noChangeAspect="1" noEditPoints="1"/>
            </p:cNvSpPr>
            <p:nvPr/>
          </p:nvSpPr>
          <p:spPr bwMode="auto">
            <a:xfrm>
              <a:off x="4548943" y="3949780"/>
              <a:ext cx="434302" cy="510020"/>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solidFill>
              <a:srgbClr val="FEFEFE"/>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0" name="组合 29"/>
          <p:cNvGrpSpPr/>
          <p:nvPr/>
        </p:nvGrpSpPr>
        <p:grpSpPr>
          <a:xfrm>
            <a:off x="1457932" y="2075819"/>
            <a:ext cx="1427270" cy="1614828"/>
            <a:chOff x="1457932" y="2075819"/>
            <a:chExt cx="1427270" cy="1614828"/>
          </a:xfrm>
        </p:grpSpPr>
        <p:sp>
          <p:nvSpPr>
            <p:cNvPr id="31" name="任意多边形 30"/>
            <p:cNvSpPr/>
            <p:nvPr/>
          </p:nvSpPr>
          <p:spPr>
            <a:xfrm>
              <a:off x="1457932" y="2075819"/>
              <a:ext cx="1427270" cy="1614828"/>
            </a:xfrm>
            <a:custGeom>
              <a:avLst/>
              <a:gdLst>
                <a:gd name="connsiteX0" fmla="*/ 859316 w 1718632"/>
                <a:gd name="connsiteY0" fmla="*/ 0 h 1944478"/>
                <a:gd name="connsiteX1" fmla="*/ 1718632 w 1718632"/>
                <a:gd name="connsiteY1" fmla="*/ 859316 h 1944478"/>
                <a:gd name="connsiteX2" fmla="*/ 947176 w 1718632"/>
                <a:gd name="connsiteY2" fmla="*/ 1714196 h 1944478"/>
                <a:gd name="connsiteX3" fmla="*/ 945854 w 1718632"/>
                <a:gd name="connsiteY3" fmla="*/ 1714262 h 1944478"/>
                <a:gd name="connsiteX4" fmla="*/ 851548 w 1718632"/>
                <a:gd name="connsiteY4" fmla="*/ 1944478 h 1944478"/>
                <a:gd name="connsiteX5" fmla="*/ 756266 w 1718632"/>
                <a:gd name="connsiteY5" fmla="*/ 1711877 h 1944478"/>
                <a:gd name="connsiteX6" fmla="*/ 686134 w 1718632"/>
                <a:gd name="connsiteY6" fmla="*/ 1701174 h 1944478"/>
                <a:gd name="connsiteX7" fmla="*/ 0 w 1718632"/>
                <a:gd name="connsiteY7" fmla="*/ 859316 h 1944478"/>
                <a:gd name="connsiteX8" fmla="*/ 859316 w 1718632"/>
                <a:gd name="connsiteY8" fmla="*/ 0 h 194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8632" h="1944478">
                  <a:moveTo>
                    <a:pt x="859316" y="0"/>
                  </a:moveTo>
                  <a:cubicBezTo>
                    <a:pt x="1333903" y="0"/>
                    <a:pt x="1718632" y="384729"/>
                    <a:pt x="1718632" y="859316"/>
                  </a:cubicBezTo>
                  <a:cubicBezTo>
                    <a:pt x="1718632" y="1304241"/>
                    <a:pt x="1380491" y="1670190"/>
                    <a:pt x="947176" y="1714196"/>
                  </a:cubicBezTo>
                  <a:lnTo>
                    <a:pt x="945854" y="1714262"/>
                  </a:lnTo>
                  <a:lnTo>
                    <a:pt x="851548" y="1944478"/>
                  </a:lnTo>
                  <a:lnTo>
                    <a:pt x="756266" y="1711877"/>
                  </a:lnTo>
                  <a:lnTo>
                    <a:pt x="686134" y="1701174"/>
                  </a:lnTo>
                  <a:cubicBezTo>
                    <a:pt x="294558" y="1621046"/>
                    <a:pt x="0" y="1274580"/>
                    <a:pt x="0" y="859316"/>
                  </a:cubicBezTo>
                  <a:cubicBezTo>
                    <a:pt x="0" y="384729"/>
                    <a:pt x="384729" y="0"/>
                    <a:pt x="859316" y="0"/>
                  </a:cubicBezTo>
                  <a:close/>
                </a:path>
              </a:pathLst>
            </a:cu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1726309" y="2447475"/>
              <a:ext cx="890516" cy="769441"/>
            </a:xfrm>
            <a:prstGeom prst="rect">
              <a:avLst/>
            </a:prstGeom>
          </p:spPr>
          <p:txBody>
            <a:bodyPr wrap="square">
              <a:spAutoFit/>
            </a:bodyPr>
            <a:lstStyle/>
            <a:p>
              <a:pPr algn="ctr"/>
              <a:r>
                <a:rPr lang="en-US" altLang="zh-CN" sz="4400" b="1" dirty="0">
                  <a:solidFill>
                    <a:schemeClr val="tx1">
                      <a:lumMod val="65000"/>
                      <a:lumOff val="35000"/>
                    </a:schemeClr>
                  </a:solidFill>
                  <a:latin typeface="Agency FB" panose="020B0503020202020204" pitchFamily="34" charset="0"/>
                  <a:ea typeface="微软雅黑" panose="020B0503020204020204" pitchFamily="34" charset="-122"/>
                </a:rPr>
                <a:t>01</a:t>
              </a:r>
              <a:endParaRPr lang="zh-CN" altLang="en-US" sz="44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grpSp>
        <p:nvGrpSpPr>
          <p:cNvPr id="33" name="组合 32"/>
          <p:cNvGrpSpPr/>
          <p:nvPr/>
        </p:nvGrpSpPr>
        <p:grpSpPr>
          <a:xfrm>
            <a:off x="4058908" y="2075818"/>
            <a:ext cx="1427270" cy="1614828"/>
            <a:chOff x="4058908" y="2075818"/>
            <a:chExt cx="1427270" cy="1614828"/>
          </a:xfrm>
        </p:grpSpPr>
        <p:sp>
          <p:nvSpPr>
            <p:cNvPr id="34" name="任意多边形 33"/>
            <p:cNvSpPr/>
            <p:nvPr/>
          </p:nvSpPr>
          <p:spPr>
            <a:xfrm>
              <a:off x="4058908" y="2075818"/>
              <a:ext cx="1427270" cy="1614828"/>
            </a:xfrm>
            <a:custGeom>
              <a:avLst/>
              <a:gdLst>
                <a:gd name="connsiteX0" fmla="*/ 859316 w 1718632"/>
                <a:gd name="connsiteY0" fmla="*/ 0 h 1944478"/>
                <a:gd name="connsiteX1" fmla="*/ 1718632 w 1718632"/>
                <a:gd name="connsiteY1" fmla="*/ 859316 h 1944478"/>
                <a:gd name="connsiteX2" fmla="*/ 947176 w 1718632"/>
                <a:gd name="connsiteY2" fmla="*/ 1714196 h 1944478"/>
                <a:gd name="connsiteX3" fmla="*/ 945854 w 1718632"/>
                <a:gd name="connsiteY3" fmla="*/ 1714262 h 1944478"/>
                <a:gd name="connsiteX4" fmla="*/ 851548 w 1718632"/>
                <a:gd name="connsiteY4" fmla="*/ 1944478 h 1944478"/>
                <a:gd name="connsiteX5" fmla="*/ 756266 w 1718632"/>
                <a:gd name="connsiteY5" fmla="*/ 1711877 h 1944478"/>
                <a:gd name="connsiteX6" fmla="*/ 686134 w 1718632"/>
                <a:gd name="connsiteY6" fmla="*/ 1701174 h 1944478"/>
                <a:gd name="connsiteX7" fmla="*/ 0 w 1718632"/>
                <a:gd name="connsiteY7" fmla="*/ 859316 h 1944478"/>
                <a:gd name="connsiteX8" fmla="*/ 859316 w 1718632"/>
                <a:gd name="connsiteY8" fmla="*/ 0 h 194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8632" h="1944478">
                  <a:moveTo>
                    <a:pt x="859316" y="0"/>
                  </a:moveTo>
                  <a:cubicBezTo>
                    <a:pt x="1333903" y="0"/>
                    <a:pt x="1718632" y="384729"/>
                    <a:pt x="1718632" y="859316"/>
                  </a:cubicBezTo>
                  <a:cubicBezTo>
                    <a:pt x="1718632" y="1304241"/>
                    <a:pt x="1380491" y="1670190"/>
                    <a:pt x="947176" y="1714196"/>
                  </a:cubicBezTo>
                  <a:lnTo>
                    <a:pt x="945854" y="1714262"/>
                  </a:lnTo>
                  <a:lnTo>
                    <a:pt x="851548" y="1944478"/>
                  </a:lnTo>
                  <a:lnTo>
                    <a:pt x="756266" y="1711877"/>
                  </a:lnTo>
                  <a:lnTo>
                    <a:pt x="686134" y="1701174"/>
                  </a:lnTo>
                  <a:cubicBezTo>
                    <a:pt x="294558" y="1621046"/>
                    <a:pt x="0" y="1274580"/>
                    <a:pt x="0" y="859316"/>
                  </a:cubicBezTo>
                  <a:cubicBezTo>
                    <a:pt x="0" y="384729"/>
                    <a:pt x="384729" y="0"/>
                    <a:pt x="859316" y="0"/>
                  </a:cubicBezTo>
                  <a:close/>
                </a:path>
              </a:pathLst>
            </a:cu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4314937" y="2447474"/>
              <a:ext cx="890516" cy="769441"/>
            </a:xfrm>
            <a:prstGeom prst="rect">
              <a:avLst/>
            </a:prstGeom>
          </p:spPr>
          <p:txBody>
            <a:bodyPr wrap="square">
              <a:spAutoFit/>
            </a:bodyPr>
            <a:lstStyle/>
            <a:p>
              <a:pPr algn="ctr"/>
              <a:r>
                <a:rPr lang="en-US" altLang="zh-CN" sz="4400" b="1" dirty="0" smtClean="0">
                  <a:solidFill>
                    <a:schemeClr val="tx1">
                      <a:lumMod val="65000"/>
                      <a:lumOff val="35000"/>
                    </a:schemeClr>
                  </a:solidFill>
                  <a:latin typeface="Agency FB" panose="020B0503020202020204" pitchFamily="34" charset="0"/>
                  <a:ea typeface="微软雅黑" panose="020B0503020204020204" pitchFamily="34" charset="-122"/>
                </a:rPr>
                <a:t>02</a:t>
              </a:r>
              <a:endParaRPr lang="zh-CN" altLang="en-US" sz="44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grpSp>
        <p:nvGrpSpPr>
          <p:cNvPr id="36" name="组合 35"/>
          <p:cNvGrpSpPr/>
          <p:nvPr/>
        </p:nvGrpSpPr>
        <p:grpSpPr>
          <a:xfrm>
            <a:off x="6672784" y="2075819"/>
            <a:ext cx="1427270" cy="1614828"/>
            <a:chOff x="6672784" y="2075819"/>
            <a:chExt cx="1427270" cy="1614828"/>
          </a:xfrm>
        </p:grpSpPr>
        <p:sp>
          <p:nvSpPr>
            <p:cNvPr id="37" name="任意多边形 36"/>
            <p:cNvSpPr/>
            <p:nvPr/>
          </p:nvSpPr>
          <p:spPr>
            <a:xfrm>
              <a:off x="6672784" y="2075819"/>
              <a:ext cx="1427270" cy="1614828"/>
            </a:xfrm>
            <a:custGeom>
              <a:avLst/>
              <a:gdLst>
                <a:gd name="connsiteX0" fmla="*/ 859316 w 1718632"/>
                <a:gd name="connsiteY0" fmla="*/ 0 h 1944478"/>
                <a:gd name="connsiteX1" fmla="*/ 1718632 w 1718632"/>
                <a:gd name="connsiteY1" fmla="*/ 859316 h 1944478"/>
                <a:gd name="connsiteX2" fmla="*/ 947176 w 1718632"/>
                <a:gd name="connsiteY2" fmla="*/ 1714196 h 1944478"/>
                <a:gd name="connsiteX3" fmla="*/ 945854 w 1718632"/>
                <a:gd name="connsiteY3" fmla="*/ 1714262 h 1944478"/>
                <a:gd name="connsiteX4" fmla="*/ 851548 w 1718632"/>
                <a:gd name="connsiteY4" fmla="*/ 1944478 h 1944478"/>
                <a:gd name="connsiteX5" fmla="*/ 756266 w 1718632"/>
                <a:gd name="connsiteY5" fmla="*/ 1711877 h 1944478"/>
                <a:gd name="connsiteX6" fmla="*/ 686134 w 1718632"/>
                <a:gd name="connsiteY6" fmla="*/ 1701174 h 1944478"/>
                <a:gd name="connsiteX7" fmla="*/ 0 w 1718632"/>
                <a:gd name="connsiteY7" fmla="*/ 859316 h 1944478"/>
                <a:gd name="connsiteX8" fmla="*/ 859316 w 1718632"/>
                <a:gd name="connsiteY8" fmla="*/ 0 h 194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8632" h="1944478">
                  <a:moveTo>
                    <a:pt x="859316" y="0"/>
                  </a:moveTo>
                  <a:cubicBezTo>
                    <a:pt x="1333903" y="0"/>
                    <a:pt x="1718632" y="384729"/>
                    <a:pt x="1718632" y="859316"/>
                  </a:cubicBezTo>
                  <a:cubicBezTo>
                    <a:pt x="1718632" y="1304241"/>
                    <a:pt x="1380491" y="1670190"/>
                    <a:pt x="947176" y="1714196"/>
                  </a:cubicBezTo>
                  <a:lnTo>
                    <a:pt x="945854" y="1714262"/>
                  </a:lnTo>
                  <a:lnTo>
                    <a:pt x="851548" y="1944478"/>
                  </a:lnTo>
                  <a:lnTo>
                    <a:pt x="756266" y="1711877"/>
                  </a:lnTo>
                  <a:lnTo>
                    <a:pt x="686134" y="1701174"/>
                  </a:lnTo>
                  <a:cubicBezTo>
                    <a:pt x="294558" y="1621046"/>
                    <a:pt x="0" y="1274580"/>
                    <a:pt x="0" y="859316"/>
                  </a:cubicBezTo>
                  <a:cubicBezTo>
                    <a:pt x="0" y="384729"/>
                    <a:pt x="384729" y="0"/>
                    <a:pt x="859316" y="0"/>
                  </a:cubicBezTo>
                  <a:close/>
                </a:path>
              </a:pathLst>
            </a:cu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6953786" y="2447474"/>
              <a:ext cx="890516" cy="769441"/>
            </a:xfrm>
            <a:prstGeom prst="rect">
              <a:avLst/>
            </a:prstGeom>
          </p:spPr>
          <p:txBody>
            <a:bodyPr wrap="square">
              <a:spAutoFit/>
            </a:bodyPr>
            <a:lstStyle/>
            <a:p>
              <a:pPr algn="ctr"/>
              <a:r>
                <a:rPr lang="en-US" altLang="zh-CN" sz="4400" b="1" dirty="0" smtClean="0">
                  <a:solidFill>
                    <a:schemeClr val="tx1">
                      <a:lumMod val="65000"/>
                      <a:lumOff val="35000"/>
                    </a:schemeClr>
                  </a:solidFill>
                  <a:latin typeface="Agency FB" panose="020B0503020202020204" pitchFamily="34" charset="0"/>
                  <a:ea typeface="微软雅黑" panose="020B0503020204020204" pitchFamily="34" charset="-122"/>
                </a:rPr>
                <a:t>03</a:t>
              </a:r>
              <a:endParaRPr lang="zh-CN" altLang="en-US" sz="44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grpSp>
        <p:nvGrpSpPr>
          <p:cNvPr id="39" name="组合 38"/>
          <p:cNvGrpSpPr/>
          <p:nvPr/>
        </p:nvGrpSpPr>
        <p:grpSpPr>
          <a:xfrm>
            <a:off x="9299559" y="2075818"/>
            <a:ext cx="1427270" cy="1614828"/>
            <a:chOff x="9299559" y="2075818"/>
            <a:chExt cx="1427270" cy="1614828"/>
          </a:xfrm>
        </p:grpSpPr>
        <p:sp>
          <p:nvSpPr>
            <p:cNvPr id="40" name="任意多边形 39"/>
            <p:cNvSpPr/>
            <p:nvPr/>
          </p:nvSpPr>
          <p:spPr>
            <a:xfrm>
              <a:off x="9299559" y="2075818"/>
              <a:ext cx="1427270" cy="1614828"/>
            </a:xfrm>
            <a:custGeom>
              <a:avLst/>
              <a:gdLst>
                <a:gd name="connsiteX0" fmla="*/ 859316 w 1718632"/>
                <a:gd name="connsiteY0" fmla="*/ 0 h 1944478"/>
                <a:gd name="connsiteX1" fmla="*/ 1718632 w 1718632"/>
                <a:gd name="connsiteY1" fmla="*/ 859316 h 1944478"/>
                <a:gd name="connsiteX2" fmla="*/ 947176 w 1718632"/>
                <a:gd name="connsiteY2" fmla="*/ 1714196 h 1944478"/>
                <a:gd name="connsiteX3" fmla="*/ 945854 w 1718632"/>
                <a:gd name="connsiteY3" fmla="*/ 1714262 h 1944478"/>
                <a:gd name="connsiteX4" fmla="*/ 851548 w 1718632"/>
                <a:gd name="connsiteY4" fmla="*/ 1944478 h 1944478"/>
                <a:gd name="connsiteX5" fmla="*/ 756266 w 1718632"/>
                <a:gd name="connsiteY5" fmla="*/ 1711877 h 1944478"/>
                <a:gd name="connsiteX6" fmla="*/ 686134 w 1718632"/>
                <a:gd name="connsiteY6" fmla="*/ 1701174 h 1944478"/>
                <a:gd name="connsiteX7" fmla="*/ 0 w 1718632"/>
                <a:gd name="connsiteY7" fmla="*/ 859316 h 1944478"/>
                <a:gd name="connsiteX8" fmla="*/ 859316 w 1718632"/>
                <a:gd name="connsiteY8" fmla="*/ 0 h 194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8632" h="1944478">
                  <a:moveTo>
                    <a:pt x="859316" y="0"/>
                  </a:moveTo>
                  <a:cubicBezTo>
                    <a:pt x="1333903" y="0"/>
                    <a:pt x="1718632" y="384729"/>
                    <a:pt x="1718632" y="859316"/>
                  </a:cubicBezTo>
                  <a:cubicBezTo>
                    <a:pt x="1718632" y="1304241"/>
                    <a:pt x="1380491" y="1670190"/>
                    <a:pt x="947176" y="1714196"/>
                  </a:cubicBezTo>
                  <a:lnTo>
                    <a:pt x="945854" y="1714262"/>
                  </a:lnTo>
                  <a:lnTo>
                    <a:pt x="851548" y="1944478"/>
                  </a:lnTo>
                  <a:lnTo>
                    <a:pt x="756266" y="1711877"/>
                  </a:lnTo>
                  <a:lnTo>
                    <a:pt x="686134" y="1701174"/>
                  </a:lnTo>
                  <a:cubicBezTo>
                    <a:pt x="294558" y="1621046"/>
                    <a:pt x="0" y="1274580"/>
                    <a:pt x="0" y="859316"/>
                  </a:cubicBezTo>
                  <a:cubicBezTo>
                    <a:pt x="0" y="384729"/>
                    <a:pt x="384729" y="0"/>
                    <a:pt x="859316" y="0"/>
                  </a:cubicBezTo>
                  <a:close/>
                </a:path>
              </a:pathLst>
            </a:cu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9555861" y="2447473"/>
              <a:ext cx="890516" cy="769441"/>
            </a:xfrm>
            <a:prstGeom prst="rect">
              <a:avLst/>
            </a:prstGeom>
          </p:spPr>
          <p:txBody>
            <a:bodyPr wrap="square">
              <a:spAutoFit/>
            </a:bodyPr>
            <a:lstStyle/>
            <a:p>
              <a:pPr algn="ctr"/>
              <a:r>
                <a:rPr lang="en-US" altLang="zh-CN" sz="4400" b="1" dirty="0" smtClean="0">
                  <a:solidFill>
                    <a:schemeClr val="tx1">
                      <a:lumMod val="65000"/>
                      <a:lumOff val="35000"/>
                    </a:schemeClr>
                  </a:solidFill>
                  <a:latin typeface="Agency FB" panose="020B0503020202020204" pitchFamily="34" charset="0"/>
                  <a:ea typeface="微软雅黑" panose="020B0503020204020204" pitchFamily="34" charset="-122"/>
                </a:rPr>
                <a:t>04</a:t>
              </a:r>
              <a:endParaRPr lang="zh-CN" altLang="en-US" sz="44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sp>
        <p:nvSpPr>
          <p:cNvPr id="42" name="文本框 41"/>
          <p:cNvSpPr txBox="1"/>
          <p:nvPr/>
        </p:nvSpPr>
        <p:spPr>
          <a:xfrm>
            <a:off x="4906320" y="307031"/>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输入标题</a:t>
            </a:r>
            <a:endParaRPr lang="zh-CN" altLang="en-US" sz="4400" b="1" dirty="0">
              <a:solidFill>
                <a:srgbClr val="193860"/>
              </a:solidFill>
              <a:latin typeface="幼圆" panose="02010509060101010101" pitchFamily="49" charset="-122"/>
              <a:ea typeface="幼圆" panose="02010509060101010101" pitchFamily="49" charset="-122"/>
            </a:endParaRPr>
          </a:p>
        </p:txBody>
      </p:sp>
    </p:spTree>
    <p:extLst>
      <p:ext uri="{BB962C8B-B14F-4D97-AF65-F5344CB8AC3E}">
        <p14:creationId xmlns="" xmlns:p14="http://schemas.microsoft.com/office/powerpoint/2010/main" val="445610219"/>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25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1000"/>
                                        <p:tgtEl>
                                          <p:spTgt spid="33"/>
                                        </p:tgtEl>
                                      </p:cBhvr>
                                    </p:animEffect>
                                    <p:anim calcmode="lin" valueType="num">
                                      <p:cBhvr>
                                        <p:cTn id="13" dur="1000" fill="hold"/>
                                        <p:tgtEl>
                                          <p:spTgt spid="33"/>
                                        </p:tgtEl>
                                        <p:attrNameLst>
                                          <p:attrName>ppt_x</p:attrName>
                                        </p:attrNameLst>
                                      </p:cBhvr>
                                      <p:tavLst>
                                        <p:tav tm="0">
                                          <p:val>
                                            <p:strVal val="#ppt_x"/>
                                          </p:val>
                                        </p:tav>
                                        <p:tav tm="100000">
                                          <p:val>
                                            <p:strVal val="#ppt_x"/>
                                          </p:val>
                                        </p:tav>
                                      </p:tavLst>
                                    </p:anim>
                                    <p:anim calcmode="lin" valueType="num">
                                      <p:cBhvr>
                                        <p:cTn id="14" dur="1000" fill="hold"/>
                                        <p:tgtEl>
                                          <p:spTgt spid="33"/>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50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1000"/>
                                        <p:tgtEl>
                                          <p:spTgt spid="36"/>
                                        </p:tgtEl>
                                      </p:cBhvr>
                                    </p:animEffect>
                                    <p:anim calcmode="lin" valueType="num">
                                      <p:cBhvr>
                                        <p:cTn id="18" dur="1000" fill="hold"/>
                                        <p:tgtEl>
                                          <p:spTgt spid="36"/>
                                        </p:tgtEl>
                                        <p:attrNameLst>
                                          <p:attrName>ppt_x</p:attrName>
                                        </p:attrNameLst>
                                      </p:cBhvr>
                                      <p:tavLst>
                                        <p:tav tm="0">
                                          <p:val>
                                            <p:strVal val="#ppt_x"/>
                                          </p:val>
                                        </p:tav>
                                        <p:tav tm="100000">
                                          <p:val>
                                            <p:strVal val="#ppt_x"/>
                                          </p:val>
                                        </p:tav>
                                      </p:tavLst>
                                    </p:anim>
                                    <p:anim calcmode="lin" valueType="num">
                                      <p:cBhvr>
                                        <p:cTn id="19" dur="1000" fill="hold"/>
                                        <p:tgtEl>
                                          <p:spTgt spid="36"/>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75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1000"/>
                                        <p:tgtEl>
                                          <p:spTgt spid="39"/>
                                        </p:tgtEl>
                                      </p:cBhvr>
                                    </p:animEffect>
                                    <p:anim calcmode="lin" valueType="num">
                                      <p:cBhvr>
                                        <p:cTn id="23" dur="1000" fill="hold"/>
                                        <p:tgtEl>
                                          <p:spTgt spid="39"/>
                                        </p:tgtEl>
                                        <p:attrNameLst>
                                          <p:attrName>ppt_x</p:attrName>
                                        </p:attrNameLst>
                                      </p:cBhvr>
                                      <p:tavLst>
                                        <p:tav tm="0">
                                          <p:val>
                                            <p:strVal val="#ppt_x"/>
                                          </p:val>
                                        </p:tav>
                                        <p:tav tm="100000">
                                          <p:val>
                                            <p:strVal val="#ppt_x"/>
                                          </p:val>
                                        </p:tav>
                                      </p:tavLst>
                                    </p:anim>
                                    <p:anim calcmode="lin" valueType="num">
                                      <p:cBhvr>
                                        <p:cTn id="24" dur="1000" fill="hold"/>
                                        <p:tgtEl>
                                          <p:spTgt spid="39"/>
                                        </p:tgtEl>
                                        <p:attrNameLst>
                                          <p:attrName>ppt_y</p:attrName>
                                        </p:attrNameLst>
                                      </p:cBhvr>
                                      <p:tavLst>
                                        <p:tav tm="0">
                                          <p:val>
                                            <p:strVal val="#ppt_y-.1"/>
                                          </p:val>
                                        </p:tav>
                                        <p:tav tm="100000">
                                          <p:val>
                                            <p:strVal val="#ppt_y"/>
                                          </p:val>
                                        </p:tav>
                                      </p:tavLst>
                                    </p:anim>
                                  </p:childTnLst>
                                </p:cTn>
                              </p:par>
                            </p:childTnLst>
                          </p:cTn>
                        </p:par>
                        <p:par>
                          <p:cTn id="25" fill="hold">
                            <p:stCondLst>
                              <p:cond delay="1750"/>
                            </p:stCondLst>
                            <p:childTnLst>
                              <p:par>
                                <p:cTn id="26" presetID="25" presetClass="entr" presetSubtype="0" fill="hold" nodeType="after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p:cTn id="28" dur="500" decel="50000" fill="hold">
                                          <p:stCondLst>
                                            <p:cond delay="0"/>
                                          </p:stCondLst>
                                        </p:cTn>
                                        <p:tgtEl>
                                          <p:spTgt spid="18"/>
                                        </p:tgtEl>
                                        <p:attrNameLst>
                                          <p:attrName>style.rotation</p:attrName>
                                        </p:attrNameLst>
                                      </p:cBhvr>
                                      <p:tavLst>
                                        <p:tav tm="0">
                                          <p:val>
                                            <p:fltVal val="-90"/>
                                          </p:val>
                                        </p:tav>
                                        <p:tav tm="100000">
                                          <p:val>
                                            <p:fltVal val="0"/>
                                          </p:val>
                                        </p:tav>
                                      </p:tavLst>
                                    </p:anim>
                                    <p:anim calcmode="lin" valueType="num">
                                      <p:cBhvr>
                                        <p:cTn id="29" dur="500" decel="50000" fill="hold">
                                          <p:stCondLst>
                                            <p:cond delay="0"/>
                                          </p:stCondLst>
                                        </p:cTn>
                                        <p:tgtEl>
                                          <p:spTgt spid="18"/>
                                        </p:tgtEl>
                                        <p:attrNameLst>
                                          <p:attrName>ppt_w</p:attrName>
                                        </p:attrNameLst>
                                      </p:cBhvr>
                                      <p:tavLst>
                                        <p:tav tm="0">
                                          <p:val>
                                            <p:strVal val="#ppt_w"/>
                                          </p:val>
                                        </p:tav>
                                        <p:tav tm="100000">
                                          <p:val>
                                            <p:strVal val="#ppt_w*.05"/>
                                          </p:val>
                                        </p:tav>
                                      </p:tavLst>
                                    </p:anim>
                                    <p:anim calcmode="lin" valueType="num">
                                      <p:cBhvr>
                                        <p:cTn id="30" dur="500" accel="50000" fill="hold">
                                          <p:stCondLst>
                                            <p:cond delay="500"/>
                                          </p:stCondLst>
                                        </p:cTn>
                                        <p:tgtEl>
                                          <p:spTgt spid="18"/>
                                        </p:tgtEl>
                                        <p:attrNameLst>
                                          <p:attrName>ppt_w</p:attrName>
                                        </p:attrNameLst>
                                      </p:cBhvr>
                                      <p:tavLst>
                                        <p:tav tm="0">
                                          <p:val>
                                            <p:strVal val="#ppt_w*.05"/>
                                          </p:val>
                                        </p:tav>
                                        <p:tav tm="100000">
                                          <p:val>
                                            <p:strVal val="#ppt_w"/>
                                          </p:val>
                                        </p:tav>
                                      </p:tavLst>
                                    </p:anim>
                                    <p:anim calcmode="lin" valueType="num">
                                      <p:cBhvr>
                                        <p:cTn id="31" dur="1000" fill="hold"/>
                                        <p:tgtEl>
                                          <p:spTgt spid="18"/>
                                        </p:tgtEl>
                                        <p:attrNameLst>
                                          <p:attrName>ppt_h</p:attrName>
                                        </p:attrNameLst>
                                      </p:cBhvr>
                                      <p:tavLst>
                                        <p:tav tm="0">
                                          <p:val>
                                            <p:strVal val="#ppt_h"/>
                                          </p:val>
                                        </p:tav>
                                        <p:tav tm="100000">
                                          <p:val>
                                            <p:strVal val="#ppt_h"/>
                                          </p:val>
                                        </p:tav>
                                      </p:tavLst>
                                    </p:anim>
                                    <p:anim calcmode="lin" valueType="num">
                                      <p:cBhvr>
                                        <p:cTn id="32" dur="500" decel="50000" fill="hold">
                                          <p:stCondLst>
                                            <p:cond delay="0"/>
                                          </p:stCondLst>
                                        </p:cTn>
                                        <p:tgtEl>
                                          <p:spTgt spid="18"/>
                                        </p:tgtEl>
                                        <p:attrNameLst>
                                          <p:attrName>ppt_x</p:attrName>
                                        </p:attrNameLst>
                                      </p:cBhvr>
                                      <p:tavLst>
                                        <p:tav tm="0">
                                          <p:val>
                                            <p:strVal val="#ppt_x+.4"/>
                                          </p:val>
                                        </p:tav>
                                        <p:tav tm="100000">
                                          <p:val>
                                            <p:strVal val="#ppt_x"/>
                                          </p:val>
                                        </p:tav>
                                      </p:tavLst>
                                    </p:anim>
                                    <p:anim calcmode="lin" valueType="num">
                                      <p:cBhvr>
                                        <p:cTn id="33" dur="500" decel="50000" fill="hold">
                                          <p:stCondLst>
                                            <p:cond delay="0"/>
                                          </p:stCondLst>
                                        </p:cTn>
                                        <p:tgtEl>
                                          <p:spTgt spid="18"/>
                                        </p:tgtEl>
                                        <p:attrNameLst>
                                          <p:attrName>ppt_y</p:attrName>
                                        </p:attrNameLst>
                                      </p:cBhvr>
                                      <p:tavLst>
                                        <p:tav tm="0">
                                          <p:val>
                                            <p:strVal val="#ppt_y-.2"/>
                                          </p:val>
                                        </p:tav>
                                        <p:tav tm="100000">
                                          <p:val>
                                            <p:strVal val="#ppt_y+.1"/>
                                          </p:val>
                                        </p:tav>
                                      </p:tavLst>
                                    </p:anim>
                                    <p:anim calcmode="lin" valueType="num">
                                      <p:cBhvr>
                                        <p:cTn id="34" dur="500" accel="50000" fill="hold">
                                          <p:stCondLst>
                                            <p:cond delay="500"/>
                                          </p:stCondLst>
                                        </p:cTn>
                                        <p:tgtEl>
                                          <p:spTgt spid="18"/>
                                        </p:tgtEl>
                                        <p:attrNameLst>
                                          <p:attrName>ppt_y</p:attrName>
                                        </p:attrNameLst>
                                      </p:cBhvr>
                                      <p:tavLst>
                                        <p:tav tm="0">
                                          <p:val>
                                            <p:strVal val="#ppt_y+.1"/>
                                          </p:val>
                                        </p:tav>
                                        <p:tav tm="100000">
                                          <p:val>
                                            <p:strVal val="#ppt_y"/>
                                          </p:val>
                                        </p:tav>
                                      </p:tavLst>
                                    </p:anim>
                                    <p:animEffect transition="in" filter="fade">
                                      <p:cBhvr>
                                        <p:cTn id="35" dur="1000" decel="50000">
                                          <p:stCondLst>
                                            <p:cond delay="0"/>
                                          </p:stCondLst>
                                        </p:cTn>
                                        <p:tgtEl>
                                          <p:spTgt spid="18"/>
                                        </p:tgtEl>
                                      </p:cBhvr>
                                    </p:animEffect>
                                  </p:childTnLst>
                                </p:cTn>
                              </p:par>
                              <p:par>
                                <p:cTn id="36" presetID="25" presetClass="entr" presetSubtype="0" fill="hold" nodeType="withEffect">
                                  <p:stCondLst>
                                    <p:cond delay="250"/>
                                  </p:stCondLst>
                                  <p:childTnLst>
                                    <p:set>
                                      <p:cBhvr>
                                        <p:cTn id="37" dur="1" fill="hold">
                                          <p:stCondLst>
                                            <p:cond delay="0"/>
                                          </p:stCondLst>
                                        </p:cTn>
                                        <p:tgtEl>
                                          <p:spTgt spid="27"/>
                                        </p:tgtEl>
                                        <p:attrNameLst>
                                          <p:attrName>style.visibility</p:attrName>
                                        </p:attrNameLst>
                                      </p:cBhvr>
                                      <p:to>
                                        <p:strVal val="visible"/>
                                      </p:to>
                                    </p:set>
                                    <p:anim calcmode="lin" valueType="num">
                                      <p:cBhvr>
                                        <p:cTn id="38" dur="500" decel="50000" fill="hold">
                                          <p:stCondLst>
                                            <p:cond delay="0"/>
                                          </p:stCondLst>
                                        </p:cTn>
                                        <p:tgtEl>
                                          <p:spTgt spid="27"/>
                                        </p:tgtEl>
                                        <p:attrNameLst>
                                          <p:attrName>style.rotation</p:attrName>
                                        </p:attrNameLst>
                                      </p:cBhvr>
                                      <p:tavLst>
                                        <p:tav tm="0">
                                          <p:val>
                                            <p:fltVal val="-90"/>
                                          </p:val>
                                        </p:tav>
                                        <p:tav tm="100000">
                                          <p:val>
                                            <p:fltVal val="0"/>
                                          </p:val>
                                        </p:tav>
                                      </p:tavLst>
                                    </p:anim>
                                    <p:anim calcmode="lin" valueType="num">
                                      <p:cBhvr>
                                        <p:cTn id="39" dur="500" decel="50000" fill="hold">
                                          <p:stCondLst>
                                            <p:cond delay="0"/>
                                          </p:stCondLst>
                                        </p:cTn>
                                        <p:tgtEl>
                                          <p:spTgt spid="27"/>
                                        </p:tgtEl>
                                        <p:attrNameLst>
                                          <p:attrName>ppt_w</p:attrName>
                                        </p:attrNameLst>
                                      </p:cBhvr>
                                      <p:tavLst>
                                        <p:tav tm="0">
                                          <p:val>
                                            <p:strVal val="#ppt_w"/>
                                          </p:val>
                                        </p:tav>
                                        <p:tav tm="100000">
                                          <p:val>
                                            <p:strVal val="#ppt_w*.05"/>
                                          </p:val>
                                        </p:tav>
                                      </p:tavLst>
                                    </p:anim>
                                    <p:anim calcmode="lin" valueType="num">
                                      <p:cBhvr>
                                        <p:cTn id="40" dur="500" accel="50000" fill="hold">
                                          <p:stCondLst>
                                            <p:cond delay="500"/>
                                          </p:stCondLst>
                                        </p:cTn>
                                        <p:tgtEl>
                                          <p:spTgt spid="27"/>
                                        </p:tgtEl>
                                        <p:attrNameLst>
                                          <p:attrName>ppt_w</p:attrName>
                                        </p:attrNameLst>
                                      </p:cBhvr>
                                      <p:tavLst>
                                        <p:tav tm="0">
                                          <p:val>
                                            <p:strVal val="#ppt_w*.05"/>
                                          </p:val>
                                        </p:tav>
                                        <p:tav tm="100000">
                                          <p:val>
                                            <p:strVal val="#ppt_w"/>
                                          </p:val>
                                        </p:tav>
                                      </p:tavLst>
                                    </p:anim>
                                    <p:anim calcmode="lin" valueType="num">
                                      <p:cBhvr>
                                        <p:cTn id="41" dur="1000" fill="hold"/>
                                        <p:tgtEl>
                                          <p:spTgt spid="27"/>
                                        </p:tgtEl>
                                        <p:attrNameLst>
                                          <p:attrName>ppt_h</p:attrName>
                                        </p:attrNameLst>
                                      </p:cBhvr>
                                      <p:tavLst>
                                        <p:tav tm="0">
                                          <p:val>
                                            <p:strVal val="#ppt_h"/>
                                          </p:val>
                                        </p:tav>
                                        <p:tav tm="100000">
                                          <p:val>
                                            <p:strVal val="#ppt_h"/>
                                          </p:val>
                                        </p:tav>
                                      </p:tavLst>
                                    </p:anim>
                                    <p:anim calcmode="lin" valueType="num">
                                      <p:cBhvr>
                                        <p:cTn id="42" dur="500" decel="50000" fill="hold">
                                          <p:stCondLst>
                                            <p:cond delay="0"/>
                                          </p:stCondLst>
                                        </p:cTn>
                                        <p:tgtEl>
                                          <p:spTgt spid="27"/>
                                        </p:tgtEl>
                                        <p:attrNameLst>
                                          <p:attrName>ppt_x</p:attrName>
                                        </p:attrNameLst>
                                      </p:cBhvr>
                                      <p:tavLst>
                                        <p:tav tm="0">
                                          <p:val>
                                            <p:strVal val="#ppt_x+.4"/>
                                          </p:val>
                                        </p:tav>
                                        <p:tav tm="100000">
                                          <p:val>
                                            <p:strVal val="#ppt_x"/>
                                          </p:val>
                                        </p:tav>
                                      </p:tavLst>
                                    </p:anim>
                                    <p:anim calcmode="lin" valueType="num">
                                      <p:cBhvr>
                                        <p:cTn id="43" dur="500" decel="50000" fill="hold">
                                          <p:stCondLst>
                                            <p:cond delay="0"/>
                                          </p:stCondLst>
                                        </p:cTn>
                                        <p:tgtEl>
                                          <p:spTgt spid="27"/>
                                        </p:tgtEl>
                                        <p:attrNameLst>
                                          <p:attrName>ppt_y</p:attrName>
                                        </p:attrNameLst>
                                      </p:cBhvr>
                                      <p:tavLst>
                                        <p:tav tm="0">
                                          <p:val>
                                            <p:strVal val="#ppt_y-.2"/>
                                          </p:val>
                                        </p:tav>
                                        <p:tav tm="100000">
                                          <p:val>
                                            <p:strVal val="#ppt_y+.1"/>
                                          </p:val>
                                        </p:tav>
                                      </p:tavLst>
                                    </p:anim>
                                    <p:anim calcmode="lin" valueType="num">
                                      <p:cBhvr>
                                        <p:cTn id="44" dur="500" accel="50000" fill="hold">
                                          <p:stCondLst>
                                            <p:cond delay="500"/>
                                          </p:stCondLst>
                                        </p:cTn>
                                        <p:tgtEl>
                                          <p:spTgt spid="27"/>
                                        </p:tgtEl>
                                        <p:attrNameLst>
                                          <p:attrName>ppt_y</p:attrName>
                                        </p:attrNameLst>
                                      </p:cBhvr>
                                      <p:tavLst>
                                        <p:tav tm="0">
                                          <p:val>
                                            <p:strVal val="#ppt_y+.1"/>
                                          </p:val>
                                        </p:tav>
                                        <p:tav tm="100000">
                                          <p:val>
                                            <p:strVal val="#ppt_y"/>
                                          </p:val>
                                        </p:tav>
                                      </p:tavLst>
                                    </p:anim>
                                    <p:animEffect transition="in" filter="fade">
                                      <p:cBhvr>
                                        <p:cTn id="45" dur="1000" decel="50000">
                                          <p:stCondLst>
                                            <p:cond delay="0"/>
                                          </p:stCondLst>
                                        </p:cTn>
                                        <p:tgtEl>
                                          <p:spTgt spid="27"/>
                                        </p:tgtEl>
                                      </p:cBhvr>
                                    </p:animEffect>
                                  </p:childTnLst>
                                </p:cTn>
                              </p:par>
                              <p:par>
                                <p:cTn id="46" presetID="25" presetClass="entr" presetSubtype="0" fill="hold" nodeType="withEffect">
                                  <p:stCondLst>
                                    <p:cond delay="500"/>
                                  </p:stCondLst>
                                  <p:childTnLst>
                                    <p:set>
                                      <p:cBhvr>
                                        <p:cTn id="47" dur="1" fill="hold">
                                          <p:stCondLst>
                                            <p:cond delay="0"/>
                                          </p:stCondLst>
                                        </p:cTn>
                                        <p:tgtEl>
                                          <p:spTgt spid="21"/>
                                        </p:tgtEl>
                                        <p:attrNameLst>
                                          <p:attrName>style.visibility</p:attrName>
                                        </p:attrNameLst>
                                      </p:cBhvr>
                                      <p:to>
                                        <p:strVal val="visible"/>
                                      </p:to>
                                    </p:set>
                                    <p:anim calcmode="lin" valueType="num">
                                      <p:cBhvr>
                                        <p:cTn id="48" dur="500" decel="50000" fill="hold">
                                          <p:stCondLst>
                                            <p:cond delay="0"/>
                                          </p:stCondLst>
                                        </p:cTn>
                                        <p:tgtEl>
                                          <p:spTgt spid="21"/>
                                        </p:tgtEl>
                                        <p:attrNameLst>
                                          <p:attrName>style.rotation</p:attrName>
                                        </p:attrNameLst>
                                      </p:cBhvr>
                                      <p:tavLst>
                                        <p:tav tm="0">
                                          <p:val>
                                            <p:fltVal val="-90"/>
                                          </p:val>
                                        </p:tav>
                                        <p:tav tm="100000">
                                          <p:val>
                                            <p:fltVal val="0"/>
                                          </p:val>
                                        </p:tav>
                                      </p:tavLst>
                                    </p:anim>
                                    <p:anim calcmode="lin" valueType="num">
                                      <p:cBhvr>
                                        <p:cTn id="49" dur="500" decel="50000" fill="hold">
                                          <p:stCondLst>
                                            <p:cond delay="0"/>
                                          </p:stCondLst>
                                        </p:cTn>
                                        <p:tgtEl>
                                          <p:spTgt spid="21"/>
                                        </p:tgtEl>
                                        <p:attrNameLst>
                                          <p:attrName>ppt_w</p:attrName>
                                        </p:attrNameLst>
                                      </p:cBhvr>
                                      <p:tavLst>
                                        <p:tav tm="0">
                                          <p:val>
                                            <p:strVal val="#ppt_w"/>
                                          </p:val>
                                        </p:tav>
                                        <p:tav tm="100000">
                                          <p:val>
                                            <p:strVal val="#ppt_w*.05"/>
                                          </p:val>
                                        </p:tav>
                                      </p:tavLst>
                                    </p:anim>
                                    <p:anim calcmode="lin" valueType="num">
                                      <p:cBhvr>
                                        <p:cTn id="50" dur="500" accel="50000" fill="hold">
                                          <p:stCondLst>
                                            <p:cond delay="500"/>
                                          </p:stCondLst>
                                        </p:cTn>
                                        <p:tgtEl>
                                          <p:spTgt spid="21"/>
                                        </p:tgtEl>
                                        <p:attrNameLst>
                                          <p:attrName>ppt_w</p:attrName>
                                        </p:attrNameLst>
                                      </p:cBhvr>
                                      <p:tavLst>
                                        <p:tav tm="0">
                                          <p:val>
                                            <p:strVal val="#ppt_w*.05"/>
                                          </p:val>
                                        </p:tav>
                                        <p:tav tm="100000">
                                          <p:val>
                                            <p:strVal val="#ppt_w"/>
                                          </p:val>
                                        </p:tav>
                                      </p:tavLst>
                                    </p:anim>
                                    <p:anim calcmode="lin" valueType="num">
                                      <p:cBhvr>
                                        <p:cTn id="51" dur="1000" fill="hold"/>
                                        <p:tgtEl>
                                          <p:spTgt spid="21"/>
                                        </p:tgtEl>
                                        <p:attrNameLst>
                                          <p:attrName>ppt_h</p:attrName>
                                        </p:attrNameLst>
                                      </p:cBhvr>
                                      <p:tavLst>
                                        <p:tav tm="0">
                                          <p:val>
                                            <p:strVal val="#ppt_h"/>
                                          </p:val>
                                        </p:tav>
                                        <p:tav tm="100000">
                                          <p:val>
                                            <p:strVal val="#ppt_h"/>
                                          </p:val>
                                        </p:tav>
                                      </p:tavLst>
                                    </p:anim>
                                    <p:anim calcmode="lin" valueType="num">
                                      <p:cBhvr>
                                        <p:cTn id="52" dur="500" decel="50000" fill="hold">
                                          <p:stCondLst>
                                            <p:cond delay="0"/>
                                          </p:stCondLst>
                                        </p:cTn>
                                        <p:tgtEl>
                                          <p:spTgt spid="21"/>
                                        </p:tgtEl>
                                        <p:attrNameLst>
                                          <p:attrName>ppt_x</p:attrName>
                                        </p:attrNameLst>
                                      </p:cBhvr>
                                      <p:tavLst>
                                        <p:tav tm="0">
                                          <p:val>
                                            <p:strVal val="#ppt_x+.4"/>
                                          </p:val>
                                        </p:tav>
                                        <p:tav tm="100000">
                                          <p:val>
                                            <p:strVal val="#ppt_x"/>
                                          </p:val>
                                        </p:tav>
                                      </p:tavLst>
                                    </p:anim>
                                    <p:anim calcmode="lin" valueType="num">
                                      <p:cBhvr>
                                        <p:cTn id="53" dur="500" decel="50000" fill="hold">
                                          <p:stCondLst>
                                            <p:cond delay="0"/>
                                          </p:stCondLst>
                                        </p:cTn>
                                        <p:tgtEl>
                                          <p:spTgt spid="21"/>
                                        </p:tgtEl>
                                        <p:attrNameLst>
                                          <p:attrName>ppt_y</p:attrName>
                                        </p:attrNameLst>
                                      </p:cBhvr>
                                      <p:tavLst>
                                        <p:tav tm="0">
                                          <p:val>
                                            <p:strVal val="#ppt_y-.2"/>
                                          </p:val>
                                        </p:tav>
                                        <p:tav tm="100000">
                                          <p:val>
                                            <p:strVal val="#ppt_y+.1"/>
                                          </p:val>
                                        </p:tav>
                                      </p:tavLst>
                                    </p:anim>
                                    <p:anim calcmode="lin" valueType="num">
                                      <p:cBhvr>
                                        <p:cTn id="54" dur="500" accel="50000" fill="hold">
                                          <p:stCondLst>
                                            <p:cond delay="500"/>
                                          </p:stCondLst>
                                        </p:cTn>
                                        <p:tgtEl>
                                          <p:spTgt spid="21"/>
                                        </p:tgtEl>
                                        <p:attrNameLst>
                                          <p:attrName>ppt_y</p:attrName>
                                        </p:attrNameLst>
                                      </p:cBhvr>
                                      <p:tavLst>
                                        <p:tav tm="0">
                                          <p:val>
                                            <p:strVal val="#ppt_y+.1"/>
                                          </p:val>
                                        </p:tav>
                                        <p:tav tm="100000">
                                          <p:val>
                                            <p:strVal val="#ppt_y"/>
                                          </p:val>
                                        </p:tav>
                                      </p:tavLst>
                                    </p:anim>
                                    <p:animEffect transition="in" filter="fade">
                                      <p:cBhvr>
                                        <p:cTn id="55" dur="1000" decel="50000">
                                          <p:stCondLst>
                                            <p:cond delay="0"/>
                                          </p:stCondLst>
                                        </p:cTn>
                                        <p:tgtEl>
                                          <p:spTgt spid="21"/>
                                        </p:tgtEl>
                                      </p:cBhvr>
                                    </p:animEffect>
                                  </p:childTnLst>
                                </p:cTn>
                              </p:par>
                              <p:par>
                                <p:cTn id="56" presetID="25" presetClass="entr" presetSubtype="0" fill="hold" nodeType="withEffect">
                                  <p:stCondLst>
                                    <p:cond delay="750"/>
                                  </p:stCondLst>
                                  <p:childTnLst>
                                    <p:set>
                                      <p:cBhvr>
                                        <p:cTn id="57" dur="1" fill="hold">
                                          <p:stCondLst>
                                            <p:cond delay="0"/>
                                          </p:stCondLst>
                                        </p:cTn>
                                        <p:tgtEl>
                                          <p:spTgt spid="24"/>
                                        </p:tgtEl>
                                        <p:attrNameLst>
                                          <p:attrName>style.visibility</p:attrName>
                                        </p:attrNameLst>
                                      </p:cBhvr>
                                      <p:to>
                                        <p:strVal val="visible"/>
                                      </p:to>
                                    </p:set>
                                    <p:anim calcmode="lin" valueType="num">
                                      <p:cBhvr>
                                        <p:cTn id="58" dur="500" decel="50000" fill="hold">
                                          <p:stCondLst>
                                            <p:cond delay="0"/>
                                          </p:stCondLst>
                                        </p:cTn>
                                        <p:tgtEl>
                                          <p:spTgt spid="24"/>
                                        </p:tgtEl>
                                        <p:attrNameLst>
                                          <p:attrName>style.rotation</p:attrName>
                                        </p:attrNameLst>
                                      </p:cBhvr>
                                      <p:tavLst>
                                        <p:tav tm="0">
                                          <p:val>
                                            <p:fltVal val="-90"/>
                                          </p:val>
                                        </p:tav>
                                        <p:tav tm="100000">
                                          <p:val>
                                            <p:fltVal val="0"/>
                                          </p:val>
                                        </p:tav>
                                      </p:tavLst>
                                    </p:anim>
                                    <p:anim calcmode="lin" valueType="num">
                                      <p:cBhvr>
                                        <p:cTn id="59" dur="500" decel="50000" fill="hold">
                                          <p:stCondLst>
                                            <p:cond delay="0"/>
                                          </p:stCondLst>
                                        </p:cTn>
                                        <p:tgtEl>
                                          <p:spTgt spid="24"/>
                                        </p:tgtEl>
                                        <p:attrNameLst>
                                          <p:attrName>ppt_w</p:attrName>
                                        </p:attrNameLst>
                                      </p:cBhvr>
                                      <p:tavLst>
                                        <p:tav tm="0">
                                          <p:val>
                                            <p:strVal val="#ppt_w"/>
                                          </p:val>
                                        </p:tav>
                                        <p:tav tm="100000">
                                          <p:val>
                                            <p:strVal val="#ppt_w*.05"/>
                                          </p:val>
                                        </p:tav>
                                      </p:tavLst>
                                    </p:anim>
                                    <p:anim calcmode="lin" valueType="num">
                                      <p:cBhvr>
                                        <p:cTn id="60" dur="500" accel="50000" fill="hold">
                                          <p:stCondLst>
                                            <p:cond delay="500"/>
                                          </p:stCondLst>
                                        </p:cTn>
                                        <p:tgtEl>
                                          <p:spTgt spid="24"/>
                                        </p:tgtEl>
                                        <p:attrNameLst>
                                          <p:attrName>ppt_w</p:attrName>
                                        </p:attrNameLst>
                                      </p:cBhvr>
                                      <p:tavLst>
                                        <p:tav tm="0">
                                          <p:val>
                                            <p:strVal val="#ppt_w*.05"/>
                                          </p:val>
                                        </p:tav>
                                        <p:tav tm="100000">
                                          <p:val>
                                            <p:strVal val="#ppt_w"/>
                                          </p:val>
                                        </p:tav>
                                      </p:tavLst>
                                    </p:anim>
                                    <p:anim calcmode="lin" valueType="num">
                                      <p:cBhvr>
                                        <p:cTn id="61" dur="1000" fill="hold"/>
                                        <p:tgtEl>
                                          <p:spTgt spid="24"/>
                                        </p:tgtEl>
                                        <p:attrNameLst>
                                          <p:attrName>ppt_h</p:attrName>
                                        </p:attrNameLst>
                                      </p:cBhvr>
                                      <p:tavLst>
                                        <p:tav tm="0">
                                          <p:val>
                                            <p:strVal val="#ppt_h"/>
                                          </p:val>
                                        </p:tav>
                                        <p:tav tm="100000">
                                          <p:val>
                                            <p:strVal val="#ppt_h"/>
                                          </p:val>
                                        </p:tav>
                                      </p:tavLst>
                                    </p:anim>
                                    <p:anim calcmode="lin" valueType="num">
                                      <p:cBhvr>
                                        <p:cTn id="62" dur="500" decel="50000" fill="hold">
                                          <p:stCondLst>
                                            <p:cond delay="0"/>
                                          </p:stCondLst>
                                        </p:cTn>
                                        <p:tgtEl>
                                          <p:spTgt spid="24"/>
                                        </p:tgtEl>
                                        <p:attrNameLst>
                                          <p:attrName>ppt_x</p:attrName>
                                        </p:attrNameLst>
                                      </p:cBhvr>
                                      <p:tavLst>
                                        <p:tav tm="0">
                                          <p:val>
                                            <p:strVal val="#ppt_x+.4"/>
                                          </p:val>
                                        </p:tav>
                                        <p:tav tm="100000">
                                          <p:val>
                                            <p:strVal val="#ppt_x"/>
                                          </p:val>
                                        </p:tav>
                                      </p:tavLst>
                                    </p:anim>
                                    <p:anim calcmode="lin" valueType="num">
                                      <p:cBhvr>
                                        <p:cTn id="63" dur="500" decel="50000" fill="hold">
                                          <p:stCondLst>
                                            <p:cond delay="0"/>
                                          </p:stCondLst>
                                        </p:cTn>
                                        <p:tgtEl>
                                          <p:spTgt spid="24"/>
                                        </p:tgtEl>
                                        <p:attrNameLst>
                                          <p:attrName>ppt_y</p:attrName>
                                        </p:attrNameLst>
                                      </p:cBhvr>
                                      <p:tavLst>
                                        <p:tav tm="0">
                                          <p:val>
                                            <p:strVal val="#ppt_y-.2"/>
                                          </p:val>
                                        </p:tav>
                                        <p:tav tm="100000">
                                          <p:val>
                                            <p:strVal val="#ppt_y+.1"/>
                                          </p:val>
                                        </p:tav>
                                      </p:tavLst>
                                    </p:anim>
                                    <p:anim calcmode="lin" valueType="num">
                                      <p:cBhvr>
                                        <p:cTn id="64" dur="500" accel="50000" fill="hold">
                                          <p:stCondLst>
                                            <p:cond delay="500"/>
                                          </p:stCondLst>
                                        </p:cTn>
                                        <p:tgtEl>
                                          <p:spTgt spid="24"/>
                                        </p:tgtEl>
                                        <p:attrNameLst>
                                          <p:attrName>ppt_y</p:attrName>
                                        </p:attrNameLst>
                                      </p:cBhvr>
                                      <p:tavLst>
                                        <p:tav tm="0">
                                          <p:val>
                                            <p:strVal val="#ppt_y+.1"/>
                                          </p:val>
                                        </p:tav>
                                        <p:tav tm="100000">
                                          <p:val>
                                            <p:strVal val="#ppt_y"/>
                                          </p:val>
                                        </p:tav>
                                      </p:tavLst>
                                    </p:anim>
                                    <p:animEffect transition="in" filter="fade">
                                      <p:cBhvr>
                                        <p:cTn id="65" dur="1000" decel="50000">
                                          <p:stCondLst>
                                            <p:cond delay="0"/>
                                          </p:stCondLst>
                                        </p:cTn>
                                        <p:tgtEl>
                                          <p:spTgt spid="24"/>
                                        </p:tgtEl>
                                      </p:cBhvr>
                                    </p:animEffect>
                                  </p:childTnLst>
                                </p:cTn>
                              </p:par>
                            </p:childTnLst>
                          </p:cTn>
                        </p:par>
                        <p:par>
                          <p:cTn id="66" fill="hold">
                            <p:stCondLst>
                              <p:cond delay="3500"/>
                            </p:stCondLst>
                            <p:childTnLst>
                              <p:par>
                                <p:cTn id="67" presetID="10" presetClass="entr" presetSubtype="0" fill="hold" grpId="0" nodeType="afterEffect">
                                  <p:stCondLst>
                                    <p:cond delay="0"/>
                                  </p:stCondLst>
                                  <p:childTnLst>
                                    <p:set>
                                      <p:cBhvr>
                                        <p:cTn id="68" dur="1" fill="hold">
                                          <p:stCondLst>
                                            <p:cond delay="0"/>
                                          </p:stCondLst>
                                        </p:cTn>
                                        <p:tgtEl>
                                          <p:spTgt spid="15"/>
                                        </p:tgtEl>
                                        <p:attrNameLst>
                                          <p:attrName>style.visibility</p:attrName>
                                        </p:attrNameLst>
                                      </p:cBhvr>
                                      <p:to>
                                        <p:strVal val="visible"/>
                                      </p:to>
                                    </p:set>
                                    <p:animEffect transition="in" filter="fade">
                                      <p:cBhvr>
                                        <p:cTn id="69" dur="500"/>
                                        <p:tgtEl>
                                          <p:spTgt spid="15"/>
                                        </p:tgtEl>
                                      </p:cBhvr>
                                    </p:animEffect>
                                  </p:childTnLst>
                                </p:cTn>
                              </p:par>
                              <p:par>
                                <p:cTn id="70" presetID="10" presetClass="entr" presetSubtype="0" fill="hold" grpId="0" nodeType="withEffect">
                                  <p:stCondLst>
                                    <p:cond delay="250"/>
                                  </p:stCondLst>
                                  <p:childTnLst>
                                    <p:set>
                                      <p:cBhvr>
                                        <p:cTn id="71" dur="1" fill="hold">
                                          <p:stCondLst>
                                            <p:cond delay="0"/>
                                          </p:stCondLst>
                                        </p:cTn>
                                        <p:tgtEl>
                                          <p:spTgt spid="17"/>
                                        </p:tgtEl>
                                        <p:attrNameLst>
                                          <p:attrName>style.visibility</p:attrName>
                                        </p:attrNameLst>
                                      </p:cBhvr>
                                      <p:to>
                                        <p:strVal val="visible"/>
                                      </p:to>
                                    </p:set>
                                    <p:animEffect transition="in" filter="fade">
                                      <p:cBhvr>
                                        <p:cTn id="72" dur="500"/>
                                        <p:tgtEl>
                                          <p:spTgt spid="17"/>
                                        </p:tgtEl>
                                      </p:cBhvr>
                                    </p:animEffect>
                                  </p:childTnLst>
                                </p:cTn>
                              </p:par>
                              <p:par>
                                <p:cTn id="73" presetID="10" presetClass="entr" presetSubtype="0" fill="hold" grpId="0" nodeType="withEffect">
                                  <p:stCondLst>
                                    <p:cond delay="500"/>
                                  </p:stCondLst>
                                  <p:childTnLst>
                                    <p:set>
                                      <p:cBhvr>
                                        <p:cTn id="74" dur="1" fill="hold">
                                          <p:stCondLst>
                                            <p:cond delay="0"/>
                                          </p:stCondLst>
                                        </p:cTn>
                                        <p:tgtEl>
                                          <p:spTgt spid="16"/>
                                        </p:tgtEl>
                                        <p:attrNameLst>
                                          <p:attrName>style.visibility</p:attrName>
                                        </p:attrNameLst>
                                      </p:cBhvr>
                                      <p:to>
                                        <p:strVal val="visible"/>
                                      </p:to>
                                    </p:set>
                                    <p:animEffect transition="in" filter="fade">
                                      <p:cBhvr>
                                        <p:cTn id="75" dur="500"/>
                                        <p:tgtEl>
                                          <p:spTgt spid="16"/>
                                        </p:tgtEl>
                                      </p:cBhvr>
                                    </p:animEffect>
                                  </p:childTnLst>
                                </p:cTn>
                              </p:par>
                              <p:par>
                                <p:cTn id="76" presetID="10" presetClass="entr" presetSubtype="0" fill="hold" grpId="0" nodeType="withEffect">
                                  <p:stCondLst>
                                    <p:cond delay="750"/>
                                  </p:stCondLst>
                                  <p:childTnLst>
                                    <p:set>
                                      <p:cBhvr>
                                        <p:cTn id="77" dur="1" fill="hold">
                                          <p:stCondLst>
                                            <p:cond delay="0"/>
                                          </p:stCondLst>
                                        </p:cTn>
                                        <p:tgtEl>
                                          <p:spTgt spid="8"/>
                                        </p:tgtEl>
                                        <p:attrNameLst>
                                          <p:attrName>style.visibility</p:attrName>
                                        </p:attrNameLst>
                                      </p:cBhvr>
                                      <p:to>
                                        <p:strVal val="visible"/>
                                      </p:to>
                                    </p:set>
                                    <p:animEffect transition="in" filter="fade">
                                      <p:cBhvr>
                                        <p:cTn id="7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5" grpId="0"/>
      <p:bldP spid="16" grpId="0"/>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V="1">
            <a:off x="6109249" y="-92765"/>
            <a:ext cx="6082751" cy="3422711"/>
          </a:xfrm>
          <a:prstGeom prst="rect">
            <a:avLst/>
          </a:prstGeom>
        </p:spPr>
      </p:pic>
      <p:pic>
        <p:nvPicPr>
          <p:cNvPr id="6" name="图片 5"/>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flipH="1" flipV="1">
            <a:off x="13249" y="-92764"/>
            <a:ext cx="6096000" cy="3430166"/>
          </a:xfrm>
          <a:prstGeom prst="rect">
            <a:avLst/>
          </a:prstGeom>
        </p:spPr>
      </p:pic>
      <p:sp>
        <p:nvSpPr>
          <p:cNvPr id="7" name="圆角矩形 6"/>
          <p:cNvSpPr/>
          <p:nvPr/>
        </p:nvSpPr>
        <p:spPr>
          <a:xfrm>
            <a:off x="3942519" y="318054"/>
            <a:ext cx="4333460" cy="1484243"/>
          </a:xfrm>
          <a:prstGeom prst="roundRect">
            <a:avLst/>
          </a:prstGeom>
          <a:solidFill>
            <a:srgbClr val="FFFFFF"/>
          </a:solidFill>
          <a:ln w="635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4837437" y="1148050"/>
            <a:ext cx="2543623" cy="646331"/>
          </a:xfrm>
          <a:prstGeom prst="rect">
            <a:avLst/>
          </a:prstGeom>
          <a:noFill/>
        </p:spPr>
        <p:txBody>
          <a:bodyPr wrap="square" rtlCol="0">
            <a:spAutoFit/>
          </a:bodyPr>
          <a:lstStyle/>
          <a:p>
            <a:pPr algn="dist"/>
            <a:r>
              <a:rPr lang="en-US" altLang="zh-CN" sz="3600" dirty="0">
                <a:solidFill>
                  <a:srgbClr val="193860"/>
                </a:solidFill>
                <a:latin typeface="华文细黑" panose="02010600040101010101" pitchFamily="2" charset="-122"/>
                <a:ea typeface="华文细黑" panose="02010600040101010101" pitchFamily="2" charset="-122"/>
              </a:rPr>
              <a:t>CONTENTS</a:t>
            </a:r>
            <a:endParaRPr lang="zh-CN" altLang="en-US" sz="3600" dirty="0">
              <a:solidFill>
                <a:srgbClr val="193860"/>
              </a:solidFill>
              <a:latin typeface="华文细黑" panose="02010600040101010101" pitchFamily="2" charset="-122"/>
              <a:ea typeface="华文细黑" panose="02010600040101010101" pitchFamily="2" charset="-122"/>
            </a:endParaRPr>
          </a:p>
        </p:txBody>
      </p:sp>
      <p:sp>
        <p:nvSpPr>
          <p:cNvPr id="9" name="文本框 8"/>
          <p:cNvSpPr txBox="1"/>
          <p:nvPr/>
        </p:nvSpPr>
        <p:spPr>
          <a:xfrm>
            <a:off x="5000376" y="362457"/>
            <a:ext cx="2121186" cy="923330"/>
          </a:xfrm>
          <a:prstGeom prst="rect">
            <a:avLst/>
          </a:prstGeom>
          <a:noFill/>
        </p:spPr>
        <p:txBody>
          <a:bodyPr wrap="square" rtlCol="0">
            <a:spAutoFit/>
          </a:bodyPr>
          <a:lstStyle/>
          <a:p>
            <a:pPr algn="dist"/>
            <a:r>
              <a:rPr lang="zh-CN" altLang="en-US" sz="5400" dirty="0">
                <a:solidFill>
                  <a:srgbClr val="193860"/>
                </a:solidFill>
                <a:latin typeface="微软雅黑" panose="020B0503020204020204" pitchFamily="34" charset="-122"/>
                <a:ea typeface="微软雅黑" panose="020B0503020204020204" pitchFamily="34" charset="-122"/>
              </a:rPr>
              <a:t>目录</a:t>
            </a:r>
          </a:p>
        </p:txBody>
      </p:sp>
      <p:grpSp>
        <p:nvGrpSpPr>
          <p:cNvPr id="10" name="组合 9"/>
          <p:cNvGrpSpPr/>
          <p:nvPr/>
        </p:nvGrpSpPr>
        <p:grpSpPr>
          <a:xfrm>
            <a:off x="1521568" y="3985096"/>
            <a:ext cx="748147" cy="748148"/>
            <a:chOff x="7531331" y="1259522"/>
            <a:chExt cx="748147" cy="748148"/>
          </a:xfrm>
        </p:grpSpPr>
        <p:sp>
          <p:nvSpPr>
            <p:cNvPr id="11" name="Freeform 10"/>
            <p:cNvSpPr>
              <a:spLocks/>
            </p:cNvSpPr>
            <p:nvPr/>
          </p:nvSpPr>
          <p:spPr bwMode="auto">
            <a:xfrm>
              <a:off x="7531331" y="1259522"/>
              <a:ext cx="748147" cy="748148"/>
            </a:xfrm>
            <a:custGeom>
              <a:avLst/>
              <a:gdLst>
                <a:gd name="T0" fmla="*/ 56 w 56"/>
                <a:gd name="T1" fmla="*/ 42 h 56"/>
                <a:gd name="T2" fmla="*/ 42 w 56"/>
                <a:gd name="T3" fmla="*/ 56 h 56"/>
                <a:gd name="T4" fmla="*/ 14 w 56"/>
                <a:gd name="T5" fmla="*/ 56 h 56"/>
                <a:gd name="T6" fmla="*/ 0 w 56"/>
                <a:gd name="T7" fmla="*/ 42 h 56"/>
                <a:gd name="T8" fmla="*/ 0 w 56"/>
                <a:gd name="T9" fmla="*/ 14 h 56"/>
                <a:gd name="T10" fmla="*/ 14 w 56"/>
                <a:gd name="T11" fmla="*/ 0 h 56"/>
                <a:gd name="T12" fmla="*/ 42 w 56"/>
                <a:gd name="T13" fmla="*/ 0 h 56"/>
                <a:gd name="T14" fmla="*/ 56 w 56"/>
                <a:gd name="T15" fmla="*/ 14 h 56"/>
                <a:gd name="T16" fmla="*/ 56 w 56"/>
                <a:gd name="T17"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56">
                  <a:moveTo>
                    <a:pt x="56" y="42"/>
                  </a:moveTo>
                  <a:cubicBezTo>
                    <a:pt x="56" y="50"/>
                    <a:pt x="50" y="56"/>
                    <a:pt x="42" y="56"/>
                  </a:cubicBezTo>
                  <a:cubicBezTo>
                    <a:pt x="14" y="56"/>
                    <a:pt x="14" y="56"/>
                    <a:pt x="14" y="56"/>
                  </a:cubicBezTo>
                  <a:cubicBezTo>
                    <a:pt x="7" y="56"/>
                    <a:pt x="0" y="50"/>
                    <a:pt x="0" y="42"/>
                  </a:cubicBezTo>
                  <a:cubicBezTo>
                    <a:pt x="0" y="14"/>
                    <a:pt x="0" y="14"/>
                    <a:pt x="0" y="14"/>
                  </a:cubicBezTo>
                  <a:cubicBezTo>
                    <a:pt x="0" y="6"/>
                    <a:pt x="7" y="0"/>
                    <a:pt x="14" y="0"/>
                  </a:cubicBezTo>
                  <a:cubicBezTo>
                    <a:pt x="42" y="0"/>
                    <a:pt x="42" y="0"/>
                    <a:pt x="42" y="0"/>
                  </a:cubicBezTo>
                  <a:cubicBezTo>
                    <a:pt x="50" y="0"/>
                    <a:pt x="56" y="6"/>
                    <a:pt x="56" y="14"/>
                  </a:cubicBezTo>
                  <a:lnTo>
                    <a:pt x="56" y="42"/>
                  </a:lnTo>
                  <a:close/>
                </a:path>
              </a:pathLst>
            </a:custGeom>
            <a:solidFill>
              <a:srgbClr val="19386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文本框 11"/>
            <p:cNvSpPr txBox="1"/>
            <p:nvPr/>
          </p:nvSpPr>
          <p:spPr>
            <a:xfrm>
              <a:off x="7631082" y="1292772"/>
              <a:ext cx="543739" cy="707886"/>
            </a:xfrm>
            <a:prstGeom prst="rect">
              <a:avLst/>
            </a:prstGeom>
            <a:noFill/>
          </p:spPr>
          <p:txBody>
            <a:bodyPr wrap="none" rtlCol="0">
              <a:spAutoFit/>
            </a:bodyPr>
            <a:lstStyle/>
            <a:p>
              <a:r>
                <a:rPr lang="en-US" altLang="zh-CN" sz="4000" b="1" dirty="0" smtClean="0">
                  <a:solidFill>
                    <a:srgbClr val="FFFFFF"/>
                  </a:solidFill>
                  <a:latin typeface="Agency FB" panose="020B0503020202020204" pitchFamily="34" charset="0"/>
                  <a:ea typeface="微软雅黑" panose="020B0503020204020204" pitchFamily="34" charset="-122"/>
                </a:rPr>
                <a:t>01</a:t>
              </a:r>
              <a:endParaRPr lang="zh-CN" altLang="en-US" sz="4000" b="1" dirty="0">
                <a:solidFill>
                  <a:srgbClr val="FFFFFF"/>
                </a:solidFill>
                <a:latin typeface="Agency FB" panose="020B0503020202020204" pitchFamily="34" charset="0"/>
                <a:ea typeface="微软雅黑" panose="020B0503020204020204" pitchFamily="34" charset="-122"/>
              </a:endParaRPr>
            </a:p>
          </p:txBody>
        </p:sp>
      </p:grpSp>
      <p:sp>
        <p:nvSpPr>
          <p:cNvPr id="13" name="文本框 12"/>
          <p:cNvSpPr txBox="1"/>
          <p:nvPr/>
        </p:nvSpPr>
        <p:spPr>
          <a:xfrm>
            <a:off x="3072622" y="3975276"/>
            <a:ext cx="2242922" cy="707886"/>
          </a:xfrm>
          <a:prstGeom prst="rect">
            <a:avLst/>
          </a:prstGeom>
          <a:noFill/>
        </p:spPr>
        <p:txBody>
          <a:bodyPr wrap="none" rtlCol="0">
            <a:spAutoFit/>
          </a:bodyPr>
          <a:lstStyle/>
          <a:p>
            <a:pPr algn="ctr"/>
            <a:r>
              <a:rPr lang="zh-CN" altLang="en-US" sz="4000" b="1" dirty="0" smtClean="0">
                <a:solidFill>
                  <a:schemeClr val="tx1">
                    <a:lumMod val="75000"/>
                    <a:lumOff val="25000"/>
                  </a:schemeClr>
                </a:solidFill>
                <a:latin typeface="幼圆" panose="02010509060101010101" pitchFamily="49" charset="-122"/>
                <a:ea typeface="幼圆" panose="02010509060101010101" pitchFamily="49" charset="-122"/>
              </a:rPr>
              <a:t>基本资料</a:t>
            </a:r>
            <a:endParaRPr lang="zh-CN" altLang="en-US" sz="4000" b="1" dirty="0">
              <a:solidFill>
                <a:schemeClr val="tx1">
                  <a:lumMod val="75000"/>
                  <a:lumOff val="25000"/>
                </a:schemeClr>
              </a:solidFill>
              <a:latin typeface="幼圆" panose="02010509060101010101" pitchFamily="49" charset="-122"/>
              <a:ea typeface="幼圆" panose="02010509060101010101" pitchFamily="49" charset="-122"/>
            </a:endParaRPr>
          </a:p>
        </p:txBody>
      </p:sp>
      <p:grpSp>
        <p:nvGrpSpPr>
          <p:cNvPr id="14" name="组合 13"/>
          <p:cNvGrpSpPr/>
          <p:nvPr/>
        </p:nvGrpSpPr>
        <p:grpSpPr>
          <a:xfrm>
            <a:off x="6533318" y="4010142"/>
            <a:ext cx="748147" cy="748148"/>
            <a:chOff x="7531329" y="2452432"/>
            <a:chExt cx="748147" cy="748148"/>
          </a:xfrm>
        </p:grpSpPr>
        <p:sp>
          <p:nvSpPr>
            <p:cNvPr id="15" name="Freeform 10"/>
            <p:cNvSpPr>
              <a:spLocks/>
            </p:cNvSpPr>
            <p:nvPr/>
          </p:nvSpPr>
          <p:spPr bwMode="auto">
            <a:xfrm>
              <a:off x="7531329" y="2452432"/>
              <a:ext cx="748147" cy="748148"/>
            </a:xfrm>
            <a:custGeom>
              <a:avLst/>
              <a:gdLst>
                <a:gd name="T0" fmla="*/ 56 w 56"/>
                <a:gd name="T1" fmla="*/ 42 h 56"/>
                <a:gd name="T2" fmla="*/ 42 w 56"/>
                <a:gd name="T3" fmla="*/ 56 h 56"/>
                <a:gd name="T4" fmla="*/ 14 w 56"/>
                <a:gd name="T5" fmla="*/ 56 h 56"/>
                <a:gd name="T6" fmla="*/ 0 w 56"/>
                <a:gd name="T7" fmla="*/ 42 h 56"/>
                <a:gd name="T8" fmla="*/ 0 w 56"/>
                <a:gd name="T9" fmla="*/ 14 h 56"/>
                <a:gd name="T10" fmla="*/ 14 w 56"/>
                <a:gd name="T11" fmla="*/ 0 h 56"/>
                <a:gd name="T12" fmla="*/ 42 w 56"/>
                <a:gd name="T13" fmla="*/ 0 h 56"/>
                <a:gd name="T14" fmla="*/ 56 w 56"/>
                <a:gd name="T15" fmla="*/ 14 h 56"/>
                <a:gd name="T16" fmla="*/ 56 w 56"/>
                <a:gd name="T17"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56">
                  <a:moveTo>
                    <a:pt x="56" y="42"/>
                  </a:moveTo>
                  <a:cubicBezTo>
                    <a:pt x="56" y="50"/>
                    <a:pt x="50" y="56"/>
                    <a:pt x="42" y="56"/>
                  </a:cubicBezTo>
                  <a:cubicBezTo>
                    <a:pt x="14" y="56"/>
                    <a:pt x="14" y="56"/>
                    <a:pt x="14" y="56"/>
                  </a:cubicBezTo>
                  <a:cubicBezTo>
                    <a:pt x="7" y="56"/>
                    <a:pt x="0" y="50"/>
                    <a:pt x="0" y="42"/>
                  </a:cubicBezTo>
                  <a:cubicBezTo>
                    <a:pt x="0" y="14"/>
                    <a:pt x="0" y="14"/>
                    <a:pt x="0" y="14"/>
                  </a:cubicBezTo>
                  <a:cubicBezTo>
                    <a:pt x="0" y="6"/>
                    <a:pt x="7" y="0"/>
                    <a:pt x="14" y="0"/>
                  </a:cubicBezTo>
                  <a:cubicBezTo>
                    <a:pt x="42" y="0"/>
                    <a:pt x="42" y="0"/>
                    <a:pt x="42" y="0"/>
                  </a:cubicBezTo>
                  <a:cubicBezTo>
                    <a:pt x="50" y="0"/>
                    <a:pt x="56" y="6"/>
                    <a:pt x="56" y="14"/>
                  </a:cubicBezTo>
                  <a:lnTo>
                    <a:pt x="56" y="42"/>
                  </a:lnTo>
                  <a:close/>
                </a:path>
              </a:pathLst>
            </a:custGeom>
            <a:solidFill>
              <a:srgbClr val="527F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 name="文本框 15"/>
            <p:cNvSpPr txBox="1"/>
            <p:nvPr/>
          </p:nvSpPr>
          <p:spPr>
            <a:xfrm>
              <a:off x="7578182" y="2472563"/>
              <a:ext cx="649537" cy="707886"/>
            </a:xfrm>
            <a:prstGeom prst="rect">
              <a:avLst/>
            </a:prstGeom>
            <a:noFill/>
          </p:spPr>
          <p:txBody>
            <a:bodyPr wrap="none" rtlCol="0">
              <a:spAutoFit/>
            </a:bodyPr>
            <a:lstStyle/>
            <a:p>
              <a:r>
                <a:rPr lang="en-US" altLang="zh-CN" sz="4000" b="1" dirty="0" smtClean="0">
                  <a:solidFill>
                    <a:srgbClr val="FFFFFF"/>
                  </a:solidFill>
                  <a:latin typeface="Agency FB" panose="020B0503020202020204" pitchFamily="34" charset="0"/>
                  <a:ea typeface="微软雅黑" panose="020B0503020204020204" pitchFamily="34" charset="-122"/>
                </a:rPr>
                <a:t>02</a:t>
              </a:r>
              <a:endParaRPr lang="zh-CN" altLang="en-US" sz="4000" b="1" dirty="0">
                <a:solidFill>
                  <a:srgbClr val="FFFFFF"/>
                </a:solidFill>
                <a:latin typeface="Agency FB" panose="020B0503020202020204" pitchFamily="34" charset="0"/>
                <a:ea typeface="微软雅黑" panose="020B0503020204020204" pitchFamily="34" charset="-122"/>
              </a:endParaRPr>
            </a:p>
          </p:txBody>
        </p:sp>
      </p:grpSp>
      <p:sp>
        <p:nvSpPr>
          <p:cNvPr id="17" name="文本框 16"/>
          <p:cNvSpPr txBox="1"/>
          <p:nvPr/>
        </p:nvSpPr>
        <p:spPr>
          <a:xfrm>
            <a:off x="8189027" y="3985096"/>
            <a:ext cx="2242922" cy="707886"/>
          </a:xfrm>
          <a:prstGeom prst="rect">
            <a:avLst/>
          </a:prstGeom>
          <a:noFill/>
        </p:spPr>
        <p:txBody>
          <a:bodyPr wrap="none" rtlCol="0">
            <a:spAutoFit/>
          </a:bodyPr>
          <a:lstStyle/>
          <a:p>
            <a:pPr algn="ctr"/>
            <a:r>
              <a:rPr lang="zh-CN" altLang="en-US" sz="4000" b="1" dirty="0" smtClean="0">
                <a:solidFill>
                  <a:schemeClr val="tx1">
                    <a:lumMod val="75000"/>
                    <a:lumOff val="25000"/>
                  </a:schemeClr>
                </a:solidFill>
                <a:latin typeface="幼圆" panose="02010509060101010101" pitchFamily="49" charset="-122"/>
                <a:ea typeface="幼圆" panose="02010509060101010101" pitchFamily="49" charset="-122"/>
              </a:rPr>
              <a:t>岗位认知</a:t>
            </a:r>
            <a:endParaRPr lang="zh-CN" altLang="en-US" sz="4000" b="1" dirty="0">
              <a:solidFill>
                <a:schemeClr val="tx1">
                  <a:lumMod val="75000"/>
                  <a:lumOff val="25000"/>
                </a:schemeClr>
              </a:solidFill>
              <a:latin typeface="幼圆" panose="02010509060101010101" pitchFamily="49" charset="-122"/>
              <a:ea typeface="幼圆" panose="02010509060101010101" pitchFamily="49" charset="-122"/>
            </a:endParaRPr>
          </a:p>
        </p:txBody>
      </p:sp>
      <p:grpSp>
        <p:nvGrpSpPr>
          <p:cNvPr id="18" name="组合 17"/>
          <p:cNvGrpSpPr/>
          <p:nvPr/>
        </p:nvGrpSpPr>
        <p:grpSpPr>
          <a:xfrm>
            <a:off x="1522327" y="5576185"/>
            <a:ext cx="748147" cy="748148"/>
            <a:chOff x="7531329" y="3645342"/>
            <a:chExt cx="748147" cy="748148"/>
          </a:xfrm>
        </p:grpSpPr>
        <p:sp>
          <p:nvSpPr>
            <p:cNvPr id="19" name="Freeform 10"/>
            <p:cNvSpPr>
              <a:spLocks/>
            </p:cNvSpPr>
            <p:nvPr/>
          </p:nvSpPr>
          <p:spPr bwMode="auto">
            <a:xfrm>
              <a:off x="7531329" y="3645342"/>
              <a:ext cx="748147" cy="748148"/>
            </a:xfrm>
            <a:custGeom>
              <a:avLst/>
              <a:gdLst>
                <a:gd name="T0" fmla="*/ 56 w 56"/>
                <a:gd name="T1" fmla="*/ 42 h 56"/>
                <a:gd name="T2" fmla="*/ 42 w 56"/>
                <a:gd name="T3" fmla="*/ 56 h 56"/>
                <a:gd name="T4" fmla="*/ 14 w 56"/>
                <a:gd name="T5" fmla="*/ 56 h 56"/>
                <a:gd name="T6" fmla="*/ 0 w 56"/>
                <a:gd name="T7" fmla="*/ 42 h 56"/>
                <a:gd name="T8" fmla="*/ 0 w 56"/>
                <a:gd name="T9" fmla="*/ 14 h 56"/>
                <a:gd name="T10" fmla="*/ 14 w 56"/>
                <a:gd name="T11" fmla="*/ 0 h 56"/>
                <a:gd name="T12" fmla="*/ 42 w 56"/>
                <a:gd name="T13" fmla="*/ 0 h 56"/>
                <a:gd name="T14" fmla="*/ 56 w 56"/>
                <a:gd name="T15" fmla="*/ 14 h 56"/>
                <a:gd name="T16" fmla="*/ 56 w 56"/>
                <a:gd name="T17"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56">
                  <a:moveTo>
                    <a:pt x="56" y="42"/>
                  </a:moveTo>
                  <a:cubicBezTo>
                    <a:pt x="56" y="50"/>
                    <a:pt x="50" y="56"/>
                    <a:pt x="42" y="56"/>
                  </a:cubicBezTo>
                  <a:cubicBezTo>
                    <a:pt x="14" y="56"/>
                    <a:pt x="14" y="56"/>
                    <a:pt x="14" y="56"/>
                  </a:cubicBezTo>
                  <a:cubicBezTo>
                    <a:pt x="7" y="56"/>
                    <a:pt x="0" y="50"/>
                    <a:pt x="0" y="42"/>
                  </a:cubicBezTo>
                  <a:cubicBezTo>
                    <a:pt x="0" y="14"/>
                    <a:pt x="0" y="14"/>
                    <a:pt x="0" y="14"/>
                  </a:cubicBezTo>
                  <a:cubicBezTo>
                    <a:pt x="0" y="6"/>
                    <a:pt x="7" y="0"/>
                    <a:pt x="14" y="0"/>
                  </a:cubicBezTo>
                  <a:cubicBezTo>
                    <a:pt x="42" y="0"/>
                    <a:pt x="42" y="0"/>
                    <a:pt x="42" y="0"/>
                  </a:cubicBezTo>
                  <a:cubicBezTo>
                    <a:pt x="50" y="0"/>
                    <a:pt x="56" y="6"/>
                    <a:pt x="56" y="14"/>
                  </a:cubicBezTo>
                  <a:lnTo>
                    <a:pt x="56" y="42"/>
                  </a:lnTo>
                  <a:close/>
                </a:path>
              </a:pathLst>
            </a:custGeom>
            <a:solidFill>
              <a:srgbClr val="527F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 name="文本框 19"/>
            <p:cNvSpPr txBox="1"/>
            <p:nvPr/>
          </p:nvSpPr>
          <p:spPr>
            <a:xfrm>
              <a:off x="7582166" y="3665473"/>
              <a:ext cx="659155" cy="707886"/>
            </a:xfrm>
            <a:prstGeom prst="rect">
              <a:avLst/>
            </a:prstGeom>
            <a:noFill/>
          </p:spPr>
          <p:txBody>
            <a:bodyPr wrap="none" rtlCol="0">
              <a:spAutoFit/>
            </a:bodyPr>
            <a:lstStyle/>
            <a:p>
              <a:r>
                <a:rPr lang="en-US" altLang="zh-CN" sz="4000" b="1" dirty="0" smtClean="0">
                  <a:solidFill>
                    <a:srgbClr val="FFFFFF"/>
                  </a:solidFill>
                  <a:latin typeface="Agency FB" panose="020B0503020202020204" pitchFamily="34" charset="0"/>
                  <a:ea typeface="微软雅黑" panose="020B0503020204020204" pitchFamily="34" charset="-122"/>
                </a:rPr>
                <a:t>03</a:t>
              </a:r>
              <a:endParaRPr lang="zh-CN" altLang="en-US" sz="4000" b="1" dirty="0">
                <a:solidFill>
                  <a:srgbClr val="FFFFFF"/>
                </a:solidFill>
                <a:latin typeface="Agency FB" panose="020B0503020202020204" pitchFamily="34" charset="0"/>
                <a:ea typeface="微软雅黑" panose="020B0503020204020204" pitchFamily="34" charset="-122"/>
              </a:endParaRPr>
            </a:p>
          </p:txBody>
        </p:sp>
      </p:grpSp>
      <p:sp>
        <p:nvSpPr>
          <p:cNvPr id="21" name="文本框 20"/>
          <p:cNvSpPr txBox="1"/>
          <p:nvPr/>
        </p:nvSpPr>
        <p:spPr>
          <a:xfrm>
            <a:off x="3139881" y="5574226"/>
            <a:ext cx="2242922" cy="707886"/>
          </a:xfrm>
          <a:prstGeom prst="rect">
            <a:avLst/>
          </a:prstGeom>
          <a:noFill/>
        </p:spPr>
        <p:txBody>
          <a:bodyPr wrap="none" rtlCol="0">
            <a:spAutoFit/>
          </a:bodyPr>
          <a:lstStyle/>
          <a:p>
            <a:pPr algn="ctr"/>
            <a:r>
              <a:rPr lang="zh-CN" altLang="en-US" sz="4000" b="1" dirty="0" smtClean="0">
                <a:solidFill>
                  <a:schemeClr val="tx1">
                    <a:lumMod val="75000"/>
                    <a:lumOff val="25000"/>
                  </a:schemeClr>
                </a:solidFill>
                <a:latin typeface="幼圆" panose="02010509060101010101" pitchFamily="49" charset="-122"/>
                <a:ea typeface="幼圆" panose="02010509060101010101" pitchFamily="49" charset="-122"/>
              </a:rPr>
              <a:t>胜任能力</a:t>
            </a:r>
            <a:endParaRPr lang="zh-CN" altLang="en-US" sz="4000" b="1" dirty="0">
              <a:solidFill>
                <a:schemeClr val="tx1">
                  <a:lumMod val="75000"/>
                  <a:lumOff val="25000"/>
                </a:schemeClr>
              </a:solidFill>
              <a:latin typeface="幼圆" panose="02010509060101010101" pitchFamily="49" charset="-122"/>
              <a:ea typeface="幼圆" panose="02010509060101010101" pitchFamily="49" charset="-122"/>
            </a:endParaRPr>
          </a:p>
        </p:txBody>
      </p:sp>
      <p:grpSp>
        <p:nvGrpSpPr>
          <p:cNvPr id="22" name="组合 21"/>
          <p:cNvGrpSpPr/>
          <p:nvPr/>
        </p:nvGrpSpPr>
        <p:grpSpPr>
          <a:xfrm>
            <a:off x="6533318" y="5574226"/>
            <a:ext cx="748147" cy="748148"/>
            <a:chOff x="7531329" y="4838252"/>
            <a:chExt cx="748147" cy="748148"/>
          </a:xfrm>
        </p:grpSpPr>
        <p:sp>
          <p:nvSpPr>
            <p:cNvPr id="23" name="Freeform 10"/>
            <p:cNvSpPr>
              <a:spLocks/>
            </p:cNvSpPr>
            <p:nvPr/>
          </p:nvSpPr>
          <p:spPr bwMode="auto">
            <a:xfrm>
              <a:off x="7531329" y="4838252"/>
              <a:ext cx="748147" cy="748148"/>
            </a:xfrm>
            <a:custGeom>
              <a:avLst/>
              <a:gdLst>
                <a:gd name="T0" fmla="*/ 56 w 56"/>
                <a:gd name="T1" fmla="*/ 42 h 56"/>
                <a:gd name="T2" fmla="*/ 42 w 56"/>
                <a:gd name="T3" fmla="*/ 56 h 56"/>
                <a:gd name="T4" fmla="*/ 14 w 56"/>
                <a:gd name="T5" fmla="*/ 56 h 56"/>
                <a:gd name="T6" fmla="*/ 0 w 56"/>
                <a:gd name="T7" fmla="*/ 42 h 56"/>
                <a:gd name="T8" fmla="*/ 0 w 56"/>
                <a:gd name="T9" fmla="*/ 14 h 56"/>
                <a:gd name="T10" fmla="*/ 14 w 56"/>
                <a:gd name="T11" fmla="*/ 0 h 56"/>
                <a:gd name="T12" fmla="*/ 42 w 56"/>
                <a:gd name="T13" fmla="*/ 0 h 56"/>
                <a:gd name="T14" fmla="*/ 56 w 56"/>
                <a:gd name="T15" fmla="*/ 14 h 56"/>
                <a:gd name="T16" fmla="*/ 56 w 56"/>
                <a:gd name="T17"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56">
                  <a:moveTo>
                    <a:pt x="56" y="42"/>
                  </a:moveTo>
                  <a:cubicBezTo>
                    <a:pt x="56" y="50"/>
                    <a:pt x="50" y="56"/>
                    <a:pt x="42" y="56"/>
                  </a:cubicBezTo>
                  <a:cubicBezTo>
                    <a:pt x="14" y="56"/>
                    <a:pt x="14" y="56"/>
                    <a:pt x="14" y="56"/>
                  </a:cubicBezTo>
                  <a:cubicBezTo>
                    <a:pt x="7" y="56"/>
                    <a:pt x="0" y="50"/>
                    <a:pt x="0" y="42"/>
                  </a:cubicBezTo>
                  <a:cubicBezTo>
                    <a:pt x="0" y="14"/>
                    <a:pt x="0" y="14"/>
                    <a:pt x="0" y="14"/>
                  </a:cubicBezTo>
                  <a:cubicBezTo>
                    <a:pt x="0" y="6"/>
                    <a:pt x="7" y="0"/>
                    <a:pt x="14" y="0"/>
                  </a:cubicBezTo>
                  <a:cubicBezTo>
                    <a:pt x="42" y="0"/>
                    <a:pt x="42" y="0"/>
                    <a:pt x="42" y="0"/>
                  </a:cubicBezTo>
                  <a:cubicBezTo>
                    <a:pt x="50" y="0"/>
                    <a:pt x="56" y="6"/>
                    <a:pt x="56" y="14"/>
                  </a:cubicBezTo>
                  <a:lnTo>
                    <a:pt x="56" y="42"/>
                  </a:lnTo>
                  <a:close/>
                </a:path>
              </a:pathLst>
            </a:custGeom>
            <a:solidFill>
              <a:srgbClr val="19386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文本框 23"/>
            <p:cNvSpPr txBox="1"/>
            <p:nvPr/>
          </p:nvSpPr>
          <p:spPr>
            <a:xfrm>
              <a:off x="7571541" y="4858383"/>
              <a:ext cx="659155" cy="707886"/>
            </a:xfrm>
            <a:prstGeom prst="rect">
              <a:avLst/>
            </a:prstGeom>
            <a:noFill/>
          </p:spPr>
          <p:txBody>
            <a:bodyPr wrap="none" rtlCol="0">
              <a:spAutoFit/>
            </a:bodyPr>
            <a:lstStyle/>
            <a:p>
              <a:r>
                <a:rPr lang="en-US" altLang="zh-CN" sz="4000" b="1" dirty="0" smtClean="0">
                  <a:solidFill>
                    <a:srgbClr val="FFFFFF"/>
                  </a:solidFill>
                  <a:latin typeface="Agency FB" panose="020B0503020202020204" pitchFamily="34" charset="0"/>
                  <a:ea typeface="微软雅黑" panose="020B0503020204020204" pitchFamily="34" charset="-122"/>
                </a:rPr>
                <a:t>04</a:t>
              </a:r>
              <a:endParaRPr lang="zh-CN" altLang="en-US" sz="4000" b="1" dirty="0">
                <a:solidFill>
                  <a:srgbClr val="FFFFFF"/>
                </a:solidFill>
                <a:latin typeface="Agency FB" panose="020B0503020202020204" pitchFamily="34" charset="0"/>
                <a:ea typeface="微软雅黑" panose="020B0503020204020204" pitchFamily="34" charset="-122"/>
              </a:endParaRPr>
            </a:p>
          </p:txBody>
        </p:sp>
      </p:grpSp>
      <p:sp>
        <p:nvSpPr>
          <p:cNvPr id="25" name="文本框 24"/>
          <p:cNvSpPr txBox="1"/>
          <p:nvPr/>
        </p:nvSpPr>
        <p:spPr>
          <a:xfrm>
            <a:off x="8189027" y="5574226"/>
            <a:ext cx="2242922" cy="707886"/>
          </a:xfrm>
          <a:prstGeom prst="rect">
            <a:avLst/>
          </a:prstGeom>
          <a:noFill/>
        </p:spPr>
        <p:txBody>
          <a:bodyPr wrap="none" rtlCol="0">
            <a:spAutoFit/>
          </a:bodyPr>
          <a:lstStyle/>
          <a:p>
            <a:pPr algn="ctr"/>
            <a:r>
              <a:rPr lang="zh-CN" altLang="en-US" sz="4000" b="1" dirty="0" smtClean="0">
                <a:solidFill>
                  <a:schemeClr val="tx1">
                    <a:lumMod val="75000"/>
                    <a:lumOff val="25000"/>
                  </a:schemeClr>
                </a:solidFill>
                <a:latin typeface="幼圆" panose="02010509060101010101" pitchFamily="49" charset="-122"/>
                <a:ea typeface="幼圆" panose="02010509060101010101" pitchFamily="49" charset="-122"/>
              </a:rPr>
              <a:t>目标规划</a:t>
            </a:r>
            <a:endParaRPr lang="zh-CN" altLang="en-US" sz="4000" b="1" dirty="0">
              <a:solidFill>
                <a:schemeClr val="tx1">
                  <a:lumMod val="75000"/>
                  <a:lumOff val="25000"/>
                </a:schemeClr>
              </a:solidFill>
              <a:latin typeface="幼圆" panose="02010509060101010101" pitchFamily="49" charset="-122"/>
              <a:ea typeface="幼圆" panose="02010509060101010101" pitchFamily="49" charset="-122"/>
            </a:endParaRPr>
          </a:p>
        </p:txBody>
      </p:sp>
      <p:sp>
        <p:nvSpPr>
          <p:cNvPr id="26" name="矩形 25"/>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16275527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airplan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7"/>
                                        </p:tgtEl>
                                        <p:attrNameLst>
                                          <p:attrName>ppt_w</p:attrName>
                                        </p:attrNameLst>
                                      </p:cBhvr>
                                      <p:tavLst>
                                        <p:tav tm="0">
                                          <p:val>
                                            <p:strVal val="#ppt_w*.05"/>
                                          </p:val>
                                        </p:tav>
                                        <p:tav tm="100000">
                                          <p:val>
                                            <p:strVal val="#ppt_w"/>
                                          </p:val>
                                        </p:tav>
                                      </p:tavLst>
                                    </p:anim>
                                    <p:anim calcmode="lin" valueType="num">
                                      <p:cBhvr>
                                        <p:cTn id="10" dur="1000" fill="hold"/>
                                        <p:tgtEl>
                                          <p:spTgt spid="7"/>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7"/>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7"/>
                                        </p:tgtEl>
                                      </p:cBhvr>
                                    </p:animEffect>
                                  </p:childTnLst>
                                </p:cTn>
                              </p:par>
                            </p:childTnLst>
                          </p:cTn>
                        </p:par>
                        <p:par>
                          <p:cTn id="15" fill="hold">
                            <p:stCondLst>
                              <p:cond delay="1000"/>
                            </p:stCondLst>
                            <p:childTnLst>
                              <p:par>
                                <p:cTn id="16" presetID="22" presetClass="entr" presetSubtype="2"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right)">
                                      <p:cBhvr>
                                        <p:cTn id="18" dur="1000"/>
                                        <p:tgtEl>
                                          <p:spTgt spid="6"/>
                                        </p:tgtEl>
                                      </p:cBhvr>
                                    </p:animEffect>
                                  </p:childTnLst>
                                </p:cTn>
                              </p:par>
                              <p:par>
                                <p:cTn id="19" presetID="22" presetClass="entr" presetSubtype="8"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1000"/>
                                        <p:tgtEl>
                                          <p:spTgt spid="8"/>
                                        </p:tgtEl>
                                      </p:cBhvr>
                                    </p:animEffect>
                                  </p:childTnLst>
                                </p:cTn>
                              </p:par>
                            </p:childTnLst>
                          </p:cTn>
                        </p:par>
                        <p:par>
                          <p:cTn id="22" fill="hold">
                            <p:stCondLst>
                              <p:cond delay="2000"/>
                            </p:stCondLst>
                            <p:childTnLst>
                              <p:par>
                                <p:cTn id="23" presetID="56" presetClass="entr" presetSubtype="0" fill="hold" grpId="0" nodeType="afterEffect">
                                  <p:stCondLst>
                                    <p:cond delay="0"/>
                                  </p:stCondLst>
                                  <p:iterate type="lt">
                                    <p:tmPct val="10000"/>
                                  </p:iterate>
                                  <p:childTnLst>
                                    <p:set>
                                      <p:cBhvr>
                                        <p:cTn id="24" dur="1" fill="hold">
                                          <p:stCondLst>
                                            <p:cond delay="0"/>
                                          </p:stCondLst>
                                        </p:cTn>
                                        <p:tgtEl>
                                          <p:spTgt spid="9"/>
                                        </p:tgtEl>
                                        <p:attrNameLst>
                                          <p:attrName>style.visibility</p:attrName>
                                        </p:attrNameLst>
                                      </p:cBhvr>
                                      <p:to>
                                        <p:strVal val="visible"/>
                                      </p:to>
                                    </p:set>
                                    <p:anim by="(-#ppt_w*2)" calcmode="lin" valueType="num">
                                      <p:cBhvr rctx="PPT">
                                        <p:cTn id="25" dur="500" autoRev="1" fill="hold">
                                          <p:stCondLst>
                                            <p:cond delay="0"/>
                                          </p:stCondLst>
                                        </p:cTn>
                                        <p:tgtEl>
                                          <p:spTgt spid="9"/>
                                        </p:tgtEl>
                                        <p:attrNameLst>
                                          <p:attrName>ppt_w</p:attrName>
                                        </p:attrNameLst>
                                      </p:cBhvr>
                                    </p:anim>
                                    <p:anim by="(#ppt_w*0.50)" calcmode="lin" valueType="num">
                                      <p:cBhvr>
                                        <p:cTn id="26" dur="500" decel="50000" autoRev="1" fill="hold">
                                          <p:stCondLst>
                                            <p:cond delay="0"/>
                                          </p:stCondLst>
                                        </p:cTn>
                                        <p:tgtEl>
                                          <p:spTgt spid="9"/>
                                        </p:tgtEl>
                                        <p:attrNameLst>
                                          <p:attrName>ppt_x</p:attrName>
                                        </p:attrNameLst>
                                      </p:cBhvr>
                                    </p:anim>
                                    <p:anim from="(-#ppt_h/2)" to="(#ppt_y)" calcmode="lin" valueType="num">
                                      <p:cBhvr>
                                        <p:cTn id="27" dur="1000" fill="hold">
                                          <p:stCondLst>
                                            <p:cond delay="0"/>
                                          </p:stCondLst>
                                        </p:cTn>
                                        <p:tgtEl>
                                          <p:spTgt spid="9"/>
                                        </p:tgtEl>
                                        <p:attrNameLst>
                                          <p:attrName>ppt_y</p:attrName>
                                        </p:attrNameLst>
                                      </p:cBhvr>
                                    </p:anim>
                                    <p:animRot by="21600000">
                                      <p:cBhvr>
                                        <p:cTn id="28" dur="1000" fill="hold">
                                          <p:stCondLst>
                                            <p:cond delay="0"/>
                                          </p:stCondLst>
                                        </p:cTn>
                                        <p:tgtEl>
                                          <p:spTgt spid="9"/>
                                        </p:tgtEl>
                                        <p:attrNameLst>
                                          <p:attrName>r</p:attrName>
                                        </p:attrNameLst>
                                      </p:cBhvr>
                                    </p:animRot>
                                  </p:childTnLst>
                                </p:cTn>
                              </p:par>
                            </p:childTnLst>
                          </p:cTn>
                        </p:par>
                        <p:par>
                          <p:cTn id="29" fill="hold">
                            <p:stCondLst>
                              <p:cond delay="3100"/>
                            </p:stCondLst>
                            <p:childTnLst>
                              <p:par>
                                <p:cTn id="30" presetID="16" presetClass="entr" presetSubtype="37"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barn(outVertical)">
                                      <p:cBhvr>
                                        <p:cTn id="32" dur="500"/>
                                        <p:tgtEl>
                                          <p:spTgt spid="5"/>
                                        </p:tgtEl>
                                      </p:cBhvr>
                                    </p:animEffect>
                                  </p:childTnLst>
                                </p:cTn>
                              </p:par>
                            </p:childTnLst>
                          </p:cTn>
                        </p:par>
                        <p:par>
                          <p:cTn id="33" fill="hold">
                            <p:stCondLst>
                              <p:cond delay="3600"/>
                            </p:stCondLst>
                            <p:childTnLst>
                              <p:par>
                                <p:cTn id="34" presetID="25" presetClass="entr" presetSubtype="0" fill="hold" nodeType="after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p:cTn id="36" dur="500" decel="50000" fill="hold">
                                          <p:stCondLst>
                                            <p:cond delay="0"/>
                                          </p:stCondLst>
                                        </p:cTn>
                                        <p:tgtEl>
                                          <p:spTgt spid="10"/>
                                        </p:tgtEl>
                                        <p:attrNameLst>
                                          <p:attrName>style.rotation</p:attrName>
                                        </p:attrNameLst>
                                      </p:cBhvr>
                                      <p:tavLst>
                                        <p:tav tm="0">
                                          <p:val>
                                            <p:fltVal val="-90"/>
                                          </p:val>
                                        </p:tav>
                                        <p:tav tm="100000">
                                          <p:val>
                                            <p:fltVal val="0"/>
                                          </p:val>
                                        </p:tav>
                                      </p:tavLst>
                                    </p:anim>
                                    <p:anim calcmode="lin" valueType="num">
                                      <p:cBhvr>
                                        <p:cTn id="37" dur="500" decel="50000" fill="hold">
                                          <p:stCondLst>
                                            <p:cond delay="0"/>
                                          </p:stCondLst>
                                        </p:cTn>
                                        <p:tgtEl>
                                          <p:spTgt spid="10"/>
                                        </p:tgtEl>
                                        <p:attrNameLst>
                                          <p:attrName>ppt_w</p:attrName>
                                        </p:attrNameLst>
                                      </p:cBhvr>
                                      <p:tavLst>
                                        <p:tav tm="0">
                                          <p:val>
                                            <p:strVal val="#ppt_w"/>
                                          </p:val>
                                        </p:tav>
                                        <p:tav tm="100000">
                                          <p:val>
                                            <p:strVal val="#ppt_w*.05"/>
                                          </p:val>
                                        </p:tav>
                                      </p:tavLst>
                                    </p:anim>
                                    <p:anim calcmode="lin" valueType="num">
                                      <p:cBhvr>
                                        <p:cTn id="38" dur="500" accel="50000" fill="hold">
                                          <p:stCondLst>
                                            <p:cond delay="500"/>
                                          </p:stCondLst>
                                        </p:cTn>
                                        <p:tgtEl>
                                          <p:spTgt spid="10"/>
                                        </p:tgtEl>
                                        <p:attrNameLst>
                                          <p:attrName>ppt_w</p:attrName>
                                        </p:attrNameLst>
                                      </p:cBhvr>
                                      <p:tavLst>
                                        <p:tav tm="0">
                                          <p:val>
                                            <p:strVal val="#ppt_w*.05"/>
                                          </p:val>
                                        </p:tav>
                                        <p:tav tm="100000">
                                          <p:val>
                                            <p:strVal val="#ppt_w"/>
                                          </p:val>
                                        </p:tav>
                                      </p:tavLst>
                                    </p:anim>
                                    <p:anim calcmode="lin" valueType="num">
                                      <p:cBhvr>
                                        <p:cTn id="39" dur="1000" fill="hold"/>
                                        <p:tgtEl>
                                          <p:spTgt spid="10"/>
                                        </p:tgtEl>
                                        <p:attrNameLst>
                                          <p:attrName>ppt_h</p:attrName>
                                        </p:attrNameLst>
                                      </p:cBhvr>
                                      <p:tavLst>
                                        <p:tav tm="0">
                                          <p:val>
                                            <p:strVal val="#ppt_h"/>
                                          </p:val>
                                        </p:tav>
                                        <p:tav tm="100000">
                                          <p:val>
                                            <p:strVal val="#ppt_h"/>
                                          </p:val>
                                        </p:tav>
                                      </p:tavLst>
                                    </p:anim>
                                    <p:anim calcmode="lin" valueType="num">
                                      <p:cBhvr>
                                        <p:cTn id="40" dur="500" decel="50000" fill="hold">
                                          <p:stCondLst>
                                            <p:cond delay="0"/>
                                          </p:stCondLst>
                                        </p:cTn>
                                        <p:tgtEl>
                                          <p:spTgt spid="10"/>
                                        </p:tgtEl>
                                        <p:attrNameLst>
                                          <p:attrName>ppt_x</p:attrName>
                                        </p:attrNameLst>
                                      </p:cBhvr>
                                      <p:tavLst>
                                        <p:tav tm="0">
                                          <p:val>
                                            <p:strVal val="#ppt_x+.4"/>
                                          </p:val>
                                        </p:tav>
                                        <p:tav tm="100000">
                                          <p:val>
                                            <p:strVal val="#ppt_x"/>
                                          </p:val>
                                        </p:tav>
                                      </p:tavLst>
                                    </p:anim>
                                    <p:anim calcmode="lin" valueType="num">
                                      <p:cBhvr>
                                        <p:cTn id="41" dur="500" decel="50000" fill="hold">
                                          <p:stCondLst>
                                            <p:cond delay="0"/>
                                          </p:stCondLst>
                                        </p:cTn>
                                        <p:tgtEl>
                                          <p:spTgt spid="10"/>
                                        </p:tgtEl>
                                        <p:attrNameLst>
                                          <p:attrName>ppt_y</p:attrName>
                                        </p:attrNameLst>
                                      </p:cBhvr>
                                      <p:tavLst>
                                        <p:tav tm="0">
                                          <p:val>
                                            <p:strVal val="#ppt_y-.2"/>
                                          </p:val>
                                        </p:tav>
                                        <p:tav tm="100000">
                                          <p:val>
                                            <p:strVal val="#ppt_y+.1"/>
                                          </p:val>
                                        </p:tav>
                                      </p:tavLst>
                                    </p:anim>
                                    <p:anim calcmode="lin" valueType="num">
                                      <p:cBhvr>
                                        <p:cTn id="42" dur="500" accel="50000" fill="hold">
                                          <p:stCondLst>
                                            <p:cond delay="500"/>
                                          </p:stCondLst>
                                        </p:cTn>
                                        <p:tgtEl>
                                          <p:spTgt spid="10"/>
                                        </p:tgtEl>
                                        <p:attrNameLst>
                                          <p:attrName>ppt_y</p:attrName>
                                        </p:attrNameLst>
                                      </p:cBhvr>
                                      <p:tavLst>
                                        <p:tav tm="0">
                                          <p:val>
                                            <p:strVal val="#ppt_y+.1"/>
                                          </p:val>
                                        </p:tav>
                                        <p:tav tm="100000">
                                          <p:val>
                                            <p:strVal val="#ppt_y"/>
                                          </p:val>
                                        </p:tav>
                                      </p:tavLst>
                                    </p:anim>
                                    <p:animEffect transition="in" filter="fade">
                                      <p:cBhvr>
                                        <p:cTn id="43" dur="1000" decel="50000">
                                          <p:stCondLst>
                                            <p:cond delay="0"/>
                                          </p:stCondLst>
                                        </p:cTn>
                                        <p:tgtEl>
                                          <p:spTgt spid="10"/>
                                        </p:tgtEl>
                                      </p:cBhvr>
                                    </p:animEffect>
                                  </p:childTnLst>
                                </p:cTn>
                              </p:par>
                            </p:childTnLst>
                          </p:cTn>
                        </p:par>
                        <p:par>
                          <p:cTn id="44" fill="hold">
                            <p:stCondLst>
                              <p:cond delay="4600"/>
                            </p:stCondLst>
                            <p:childTnLst>
                              <p:par>
                                <p:cTn id="45" presetID="37" presetClass="entr" presetSubtype="0" fill="hold" grpId="0"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900" decel="100000" fill="hold"/>
                                        <p:tgtEl>
                                          <p:spTgt spid="13"/>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par>
                          <p:cTn id="51" fill="hold">
                            <p:stCondLst>
                              <p:cond delay="5600"/>
                            </p:stCondLst>
                            <p:childTnLst>
                              <p:par>
                                <p:cTn id="52" presetID="25" presetClass="entr" presetSubtype="0" fill="hold" nodeType="afterEffect">
                                  <p:stCondLst>
                                    <p:cond delay="0"/>
                                  </p:stCondLst>
                                  <p:childTnLst>
                                    <p:set>
                                      <p:cBhvr>
                                        <p:cTn id="53" dur="1" fill="hold">
                                          <p:stCondLst>
                                            <p:cond delay="0"/>
                                          </p:stCondLst>
                                        </p:cTn>
                                        <p:tgtEl>
                                          <p:spTgt spid="14"/>
                                        </p:tgtEl>
                                        <p:attrNameLst>
                                          <p:attrName>style.visibility</p:attrName>
                                        </p:attrNameLst>
                                      </p:cBhvr>
                                      <p:to>
                                        <p:strVal val="visible"/>
                                      </p:to>
                                    </p:set>
                                    <p:anim calcmode="lin" valueType="num">
                                      <p:cBhvr>
                                        <p:cTn id="54" dur="500" decel="50000" fill="hold">
                                          <p:stCondLst>
                                            <p:cond delay="0"/>
                                          </p:stCondLst>
                                        </p:cTn>
                                        <p:tgtEl>
                                          <p:spTgt spid="14"/>
                                        </p:tgtEl>
                                        <p:attrNameLst>
                                          <p:attrName>style.rotation</p:attrName>
                                        </p:attrNameLst>
                                      </p:cBhvr>
                                      <p:tavLst>
                                        <p:tav tm="0">
                                          <p:val>
                                            <p:fltVal val="-90"/>
                                          </p:val>
                                        </p:tav>
                                        <p:tav tm="100000">
                                          <p:val>
                                            <p:fltVal val="0"/>
                                          </p:val>
                                        </p:tav>
                                      </p:tavLst>
                                    </p:anim>
                                    <p:anim calcmode="lin" valueType="num">
                                      <p:cBhvr>
                                        <p:cTn id="55" dur="500" decel="50000" fill="hold">
                                          <p:stCondLst>
                                            <p:cond delay="0"/>
                                          </p:stCondLst>
                                        </p:cTn>
                                        <p:tgtEl>
                                          <p:spTgt spid="14"/>
                                        </p:tgtEl>
                                        <p:attrNameLst>
                                          <p:attrName>ppt_w</p:attrName>
                                        </p:attrNameLst>
                                      </p:cBhvr>
                                      <p:tavLst>
                                        <p:tav tm="0">
                                          <p:val>
                                            <p:strVal val="#ppt_w"/>
                                          </p:val>
                                        </p:tav>
                                        <p:tav tm="100000">
                                          <p:val>
                                            <p:strVal val="#ppt_w*.05"/>
                                          </p:val>
                                        </p:tav>
                                      </p:tavLst>
                                    </p:anim>
                                    <p:anim calcmode="lin" valueType="num">
                                      <p:cBhvr>
                                        <p:cTn id="56" dur="500" accel="50000" fill="hold">
                                          <p:stCondLst>
                                            <p:cond delay="500"/>
                                          </p:stCondLst>
                                        </p:cTn>
                                        <p:tgtEl>
                                          <p:spTgt spid="14"/>
                                        </p:tgtEl>
                                        <p:attrNameLst>
                                          <p:attrName>ppt_w</p:attrName>
                                        </p:attrNameLst>
                                      </p:cBhvr>
                                      <p:tavLst>
                                        <p:tav tm="0">
                                          <p:val>
                                            <p:strVal val="#ppt_w*.05"/>
                                          </p:val>
                                        </p:tav>
                                        <p:tav tm="100000">
                                          <p:val>
                                            <p:strVal val="#ppt_w"/>
                                          </p:val>
                                        </p:tav>
                                      </p:tavLst>
                                    </p:anim>
                                    <p:anim calcmode="lin" valueType="num">
                                      <p:cBhvr>
                                        <p:cTn id="57" dur="1000" fill="hold"/>
                                        <p:tgtEl>
                                          <p:spTgt spid="14"/>
                                        </p:tgtEl>
                                        <p:attrNameLst>
                                          <p:attrName>ppt_h</p:attrName>
                                        </p:attrNameLst>
                                      </p:cBhvr>
                                      <p:tavLst>
                                        <p:tav tm="0">
                                          <p:val>
                                            <p:strVal val="#ppt_h"/>
                                          </p:val>
                                        </p:tav>
                                        <p:tav tm="100000">
                                          <p:val>
                                            <p:strVal val="#ppt_h"/>
                                          </p:val>
                                        </p:tav>
                                      </p:tavLst>
                                    </p:anim>
                                    <p:anim calcmode="lin" valueType="num">
                                      <p:cBhvr>
                                        <p:cTn id="58" dur="500" decel="50000" fill="hold">
                                          <p:stCondLst>
                                            <p:cond delay="0"/>
                                          </p:stCondLst>
                                        </p:cTn>
                                        <p:tgtEl>
                                          <p:spTgt spid="14"/>
                                        </p:tgtEl>
                                        <p:attrNameLst>
                                          <p:attrName>ppt_x</p:attrName>
                                        </p:attrNameLst>
                                      </p:cBhvr>
                                      <p:tavLst>
                                        <p:tav tm="0">
                                          <p:val>
                                            <p:strVal val="#ppt_x+.4"/>
                                          </p:val>
                                        </p:tav>
                                        <p:tav tm="100000">
                                          <p:val>
                                            <p:strVal val="#ppt_x"/>
                                          </p:val>
                                        </p:tav>
                                      </p:tavLst>
                                    </p:anim>
                                    <p:anim calcmode="lin" valueType="num">
                                      <p:cBhvr>
                                        <p:cTn id="59" dur="500" decel="50000" fill="hold">
                                          <p:stCondLst>
                                            <p:cond delay="0"/>
                                          </p:stCondLst>
                                        </p:cTn>
                                        <p:tgtEl>
                                          <p:spTgt spid="14"/>
                                        </p:tgtEl>
                                        <p:attrNameLst>
                                          <p:attrName>ppt_y</p:attrName>
                                        </p:attrNameLst>
                                      </p:cBhvr>
                                      <p:tavLst>
                                        <p:tav tm="0">
                                          <p:val>
                                            <p:strVal val="#ppt_y-.2"/>
                                          </p:val>
                                        </p:tav>
                                        <p:tav tm="100000">
                                          <p:val>
                                            <p:strVal val="#ppt_y+.1"/>
                                          </p:val>
                                        </p:tav>
                                      </p:tavLst>
                                    </p:anim>
                                    <p:anim calcmode="lin" valueType="num">
                                      <p:cBhvr>
                                        <p:cTn id="60" dur="500" accel="50000" fill="hold">
                                          <p:stCondLst>
                                            <p:cond delay="500"/>
                                          </p:stCondLst>
                                        </p:cTn>
                                        <p:tgtEl>
                                          <p:spTgt spid="14"/>
                                        </p:tgtEl>
                                        <p:attrNameLst>
                                          <p:attrName>ppt_y</p:attrName>
                                        </p:attrNameLst>
                                      </p:cBhvr>
                                      <p:tavLst>
                                        <p:tav tm="0">
                                          <p:val>
                                            <p:strVal val="#ppt_y+.1"/>
                                          </p:val>
                                        </p:tav>
                                        <p:tav tm="100000">
                                          <p:val>
                                            <p:strVal val="#ppt_y"/>
                                          </p:val>
                                        </p:tav>
                                      </p:tavLst>
                                    </p:anim>
                                    <p:animEffect transition="in" filter="fade">
                                      <p:cBhvr>
                                        <p:cTn id="61" dur="1000" decel="50000">
                                          <p:stCondLst>
                                            <p:cond delay="0"/>
                                          </p:stCondLst>
                                        </p:cTn>
                                        <p:tgtEl>
                                          <p:spTgt spid="14"/>
                                        </p:tgtEl>
                                      </p:cBhvr>
                                    </p:animEffect>
                                  </p:childTnLst>
                                </p:cTn>
                              </p:par>
                            </p:childTnLst>
                          </p:cTn>
                        </p:par>
                        <p:par>
                          <p:cTn id="62" fill="hold">
                            <p:stCondLst>
                              <p:cond delay="6600"/>
                            </p:stCondLst>
                            <p:childTnLst>
                              <p:par>
                                <p:cTn id="63" presetID="37" presetClass="entr" presetSubtype="0" fill="hold" grpId="0" nodeType="afterEffect">
                                  <p:stCondLst>
                                    <p:cond delay="0"/>
                                  </p:stCondLst>
                                  <p:childTnLst>
                                    <p:set>
                                      <p:cBhvr>
                                        <p:cTn id="64" dur="1" fill="hold">
                                          <p:stCondLst>
                                            <p:cond delay="0"/>
                                          </p:stCondLst>
                                        </p:cTn>
                                        <p:tgtEl>
                                          <p:spTgt spid="17"/>
                                        </p:tgtEl>
                                        <p:attrNameLst>
                                          <p:attrName>style.visibility</p:attrName>
                                        </p:attrNameLst>
                                      </p:cBhvr>
                                      <p:to>
                                        <p:strVal val="visible"/>
                                      </p:to>
                                    </p:set>
                                    <p:animEffect transition="in" filter="fade">
                                      <p:cBhvr>
                                        <p:cTn id="65" dur="1000"/>
                                        <p:tgtEl>
                                          <p:spTgt spid="17"/>
                                        </p:tgtEl>
                                      </p:cBhvr>
                                    </p:animEffect>
                                    <p:anim calcmode="lin" valueType="num">
                                      <p:cBhvr>
                                        <p:cTn id="66" dur="1000" fill="hold"/>
                                        <p:tgtEl>
                                          <p:spTgt spid="17"/>
                                        </p:tgtEl>
                                        <p:attrNameLst>
                                          <p:attrName>ppt_x</p:attrName>
                                        </p:attrNameLst>
                                      </p:cBhvr>
                                      <p:tavLst>
                                        <p:tav tm="0">
                                          <p:val>
                                            <p:strVal val="#ppt_x"/>
                                          </p:val>
                                        </p:tav>
                                        <p:tav tm="100000">
                                          <p:val>
                                            <p:strVal val="#ppt_x"/>
                                          </p:val>
                                        </p:tav>
                                      </p:tavLst>
                                    </p:anim>
                                    <p:anim calcmode="lin" valueType="num">
                                      <p:cBhvr>
                                        <p:cTn id="67" dur="900" decel="100000" fill="hold"/>
                                        <p:tgtEl>
                                          <p:spTgt spid="17"/>
                                        </p:tgtEl>
                                        <p:attrNameLst>
                                          <p:attrName>ppt_y</p:attrName>
                                        </p:attrNameLst>
                                      </p:cBhvr>
                                      <p:tavLst>
                                        <p:tav tm="0">
                                          <p:val>
                                            <p:strVal val="#ppt_y+1"/>
                                          </p:val>
                                        </p:tav>
                                        <p:tav tm="100000">
                                          <p:val>
                                            <p:strVal val="#ppt_y-.03"/>
                                          </p:val>
                                        </p:tav>
                                      </p:tavLst>
                                    </p:anim>
                                    <p:anim calcmode="lin" valueType="num">
                                      <p:cBhvr>
                                        <p:cTn id="68" dur="100" accel="100000" fill="hold">
                                          <p:stCondLst>
                                            <p:cond delay="900"/>
                                          </p:stCondLst>
                                        </p:cTn>
                                        <p:tgtEl>
                                          <p:spTgt spid="17"/>
                                        </p:tgtEl>
                                        <p:attrNameLst>
                                          <p:attrName>ppt_y</p:attrName>
                                        </p:attrNameLst>
                                      </p:cBhvr>
                                      <p:tavLst>
                                        <p:tav tm="0">
                                          <p:val>
                                            <p:strVal val="#ppt_y-.03"/>
                                          </p:val>
                                        </p:tav>
                                        <p:tav tm="100000">
                                          <p:val>
                                            <p:strVal val="#ppt_y"/>
                                          </p:val>
                                        </p:tav>
                                      </p:tavLst>
                                    </p:anim>
                                  </p:childTnLst>
                                </p:cTn>
                              </p:par>
                            </p:childTnLst>
                          </p:cTn>
                        </p:par>
                        <p:par>
                          <p:cTn id="69" fill="hold">
                            <p:stCondLst>
                              <p:cond delay="7600"/>
                            </p:stCondLst>
                            <p:childTnLst>
                              <p:par>
                                <p:cTn id="70" presetID="25" presetClass="entr" presetSubtype="0" fill="hold" nodeType="afterEffect">
                                  <p:stCondLst>
                                    <p:cond delay="0"/>
                                  </p:stCondLst>
                                  <p:childTnLst>
                                    <p:set>
                                      <p:cBhvr>
                                        <p:cTn id="71" dur="1" fill="hold">
                                          <p:stCondLst>
                                            <p:cond delay="0"/>
                                          </p:stCondLst>
                                        </p:cTn>
                                        <p:tgtEl>
                                          <p:spTgt spid="18"/>
                                        </p:tgtEl>
                                        <p:attrNameLst>
                                          <p:attrName>style.visibility</p:attrName>
                                        </p:attrNameLst>
                                      </p:cBhvr>
                                      <p:to>
                                        <p:strVal val="visible"/>
                                      </p:to>
                                    </p:set>
                                    <p:anim calcmode="lin" valueType="num">
                                      <p:cBhvr>
                                        <p:cTn id="72" dur="500" decel="50000" fill="hold">
                                          <p:stCondLst>
                                            <p:cond delay="0"/>
                                          </p:stCondLst>
                                        </p:cTn>
                                        <p:tgtEl>
                                          <p:spTgt spid="18"/>
                                        </p:tgtEl>
                                        <p:attrNameLst>
                                          <p:attrName>style.rotation</p:attrName>
                                        </p:attrNameLst>
                                      </p:cBhvr>
                                      <p:tavLst>
                                        <p:tav tm="0">
                                          <p:val>
                                            <p:fltVal val="-90"/>
                                          </p:val>
                                        </p:tav>
                                        <p:tav tm="100000">
                                          <p:val>
                                            <p:fltVal val="0"/>
                                          </p:val>
                                        </p:tav>
                                      </p:tavLst>
                                    </p:anim>
                                    <p:anim calcmode="lin" valueType="num">
                                      <p:cBhvr>
                                        <p:cTn id="73" dur="500" decel="50000" fill="hold">
                                          <p:stCondLst>
                                            <p:cond delay="0"/>
                                          </p:stCondLst>
                                        </p:cTn>
                                        <p:tgtEl>
                                          <p:spTgt spid="18"/>
                                        </p:tgtEl>
                                        <p:attrNameLst>
                                          <p:attrName>ppt_w</p:attrName>
                                        </p:attrNameLst>
                                      </p:cBhvr>
                                      <p:tavLst>
                                        <p:tav tm="0">
                                          <p:val>
                                            <p:strVal val="#ppt_w"/>
                                          </p:val>
                                        </p:tav>
                                        <p:tav tm="100000">
                                          <p:val>
                                            <p:strVal val="#ppt_w*.05"/>
                                          </p:val>
                                        </p:tav>
                                      </p:tavLst>
                                    </p:anim>
                                    <p:anim calcmode="lin" valueType="num">
                                      <p:cBhvr>
                                        <p:cTn id="74" dur="500" accel="50000" fill="hold">
                                          <p:stCondLst>
                                            <p:cond delay="500"/>
                                          </p:stCondLst>
                                        </p:cTn>
                                        <p:tgtEl>
                                          <p:spTgt spid="18"/>
                                        </p:tgtEl>
                                        <p:attrNameLst>
                                          <p:attrName>ppt_w</p:attrName>
                                        </p:attrNameLst>
                                      </p:cBhvr>
                                      <p:tavLst>
                                        <p:tav tm="0">
                                          <p:val>
                                            <p:strVal val="#ppt_w*.05"/>
                                          </p:val>
                                        </p:tav>
                                        <p:tav tm="100000">
                                          <p:val>
                                            <p:strVal val="#ppt_w"/>
                                          </p:val>
                                        </p:tav>
                                      </p:tavLst>
                                    </p:anim>
                                    <p:anim calcmode="lin" valueType="num">
                                      <p:cBhvr>
                                        <p:cTn id="75" dur="1000" fill="hold"/>
                                        <p:tgtEl>
                                          <p:spTgt spid="18"/>
                                        </p:tgtEl>
                                        <p:attrNameLst>
                                          <p:attrName>ppt_h</p:attrName>
                                        </p:attrNameLst>
                                      </p:cBhvr>
                                      <p:tavLst>
                                        <p:tav tm="0">
                                          <p:val>
                                            <p:strVal val="#ppt_h"/>
                                          </p:val>
                                        </p:tav>
                                        <p:tav tm="100000">
                                          <p:val>
                                            <p:strVal val="#ppt_h"/>
                                          </p:val>
                                        </p:tav>
                                      </p:tavLst>
                                    </p:anim>
                                    <p:anim calcmode="lin" valueType="num">
                                      <p:cBhvr>
                                        <p:cTn id="76" dur="500" decel="50000" fill="hold">
                                          <p:stCondLst>
                                            <p:cond delay="0"/>
                                          </p:stCondLst>
                                        </p:cTn>
                                        <p:tgtEl>
                                          <p:spTgt spid="18"/>
                                        </p:tgtEl>
                                        <p:attrNameLst>
                                          <p:attrName>ppt_x</p:attrName>
                                        </p:attrNameLst>
                                      </p:cBhvr>
                                      <p:tavLst>
                                        <p:tav tm="0">
                                          <p:val>
                                            <p:strVal val="#ppt_x+.4"/>
                                          </p:val>
                                        </p:tav>
                                        <p:tav tm="100000">
                                          <p:val>
                                            <p:strVal val="#ppt_x"/>
                                          </p:val>
                                        </p:tav>
                                      </p:tavLst>
                                    </p:anim>
                                    <p:anim calcmode="lin" valueType="num">
                                      <p:cBhvr>
                                        <p:cTn id="77" dur="500" decel="50000" fill="hold">
                                          <p:stCondLst>
                                            <p:cond delay="0"/>
                                          </p:stCondLst>
                                        </p:cTn>
                                        <p:tgtEl>
                                          <p:spTgt spid="18"/>
                                        </p:tgtEl>
                                        <p:attrNameLst>
                                          <p:attrName>ppt_y</p:attrName>
                                        </p:attrNameLst>
                                      </p:cBhvr>
                                      <p:tavLst>
                                        <p:tav tm="0">
                                          <p:val>
                                            <p:strVal val="#ppt_y-.2"/>
                                          </p:val>
                                        </p:tav>
                                        <p:tav tm="100000">
                                          <p:val>
                                            <p:strVal val="#ppt_y+.1"/>
                                          </p:val>
                                        </p:tav>
                                      </p:tavLst>
                                    </p:anim>
                                    <p:anim calcmode="lin" valueType="num">
                                      <p:cBhvr>
                                        <p:cTn id="78" dur="500" accel="50000" fill="hold">
                                          <p:stCondLst>
                                            <p:cond delay="500"/>
                                          </p:stCondLst>
                                        </p:cTn>
                                        <p:tgtEl>
                                          <p:spTgt spid="18"/>
                                        </p:tgtEl>
                                        <p:attrNameLst>
                                          <p:attrName>ppt_y</p:attrName>
                                        </p:attrNameLst>
                                      </p:cBhvr>
                                      <p:tavLst>
                                        <p:tav tm="0">
                                          <p:val>
                                            <p:strVal val="#ppt_y+.1"/>
                                          </p:val>
                                        </p:tav>
                                        <p:tav tm="100000">
                                          <p:val>
                                            <p:strVal val="#ppt_y"/>
                                          </p:val>
                                        </p:tav>
                                      </p:tavLst>
                                    </p:anim>
                                    <p:animEffect transition="in" filter="fade">
                                      <p:cBhvr>
                                        <p:cTn id="79" dur="1000" decel="50000">
                                          <p:stCondLst>
                                            <p:cond delay="0"/>
                                          </p:stCondLst>
                                        </p:cTn>
                                        <p:tgtEl>
                                          <p:spTgt spid="18"/>
                                        </p:tgtEl>
                                      </p:cBhvr>
                                    </p:animEffect>
                                  </p:childTnLst>
                                </p:cTn>
                              </p:par>
                            </p:childTnLst>
                          </p:cTn>
                        </p:par>
                        <p:par>
                          <p:cTn id="80" fill="hold">
                            <p:stCondLst>
                              <p:cond delay="8600"/>
                            </p:stCondLst>
                            <p:childTnLst>
                              <p:par>
                                <p:cTn id="81" presetID="37" presetClass="entr" presetSubtype="0" fill="hold" grpId="0" nodeType="afterEffect">
                                  <p:stCondLst>
                                    <p:cond delay="0"/>
                                  </p:stCondLst>
                                  <p:childTnLst>
                                    <p:set>
                                      <p:cBhvr>
                                        <p:cTn id="82" dur="1" fill="hold">
                                          <p:stCondLst>
                                            <p:cond delay="0"/>
                                          </p:stCondLst>
                                        </p:cTn>
                                        <p:tgtEl>
                                          <p:spTgt spid="21"/>
                                        </p:tgtEl>
                                        <p:attrNameLst>
                                          <p:attrName>style.visibility</p:attrName>
                                        </p:attrNameLst>
                                      </p:cBhvr>
                                      <p:to>
                                        <p:strVal val="visible"/>
                                      </p:to>
                                    </p:set>
                                    <p:animEffect transition="in" filter="fade">
                                      <p:cBhvr>
                                        <p:cTn id="83" dur="1000"/>
                                        <p:tgtEl>
                                          <p:spTgt spid="21"/>
                                        </p:tgtEl>
                                      </p:cBhvr>
                                    </p:animEffect>
                                    <p:anim calcmode="lin" valueType="num">
                                      <p:cBhvr>
                                        <p:cTn id="84" dur="1000" fill="hold"/>
                                        <p:tgtEl>
                                          <p:spTgt spid="21"/>
                                        </p:tgtEl>
                                        <p:attrNameLst>
                                          <p:attrName>ppt_x</p:attrName>
                                        </p:attrNameLst>
                                      </p:cBhvr>
                                      <p:tavLst>
                                        <p:tav tm="0">
                                          <p:val>
                                            <p:strVal val="#ppt_x"/>
                                          </p:val>
                                        </p:tav>
                                        <p:tav tm="100000">
                                          <p:val>
                                            <p:strVal val="#ppt_x"/>
                                          </p:val>
                                        </p:tav>
                                      </p:tavLst>
                                    </p:anim>
                                    <p:anim calcmode="lin" valueType="num">
                                      <p:cBhvr>
                                        <p:cTn id="85" dur="900" decel="100000" fill="hold"/>
                                        <p:tgtEl>
                                          <p:spTgt spid="21"/>
                                        </p:tgtEl>
                                        <p:attrNameLst>
                                          <p:attrName>ppt_y</p:attrName>
                                        </p:attrNameLst>
                                      </p:cBhvr>
                                      <p:tavLst>
                                        <p:tav tm="0">
                                          <p:val>
                                            <p:strVal val="#ppt_y+1"/>
                                          </p:val>
                                        </p:tav>
                                        <p:tav tm="100000">
                                          <p:val>
                                            <p:strVal val="#ppt_y-.03"/>
                                          </p:val>
                                        </p:tav>
                                      </p:tavLst>
                                    </p:anim>
                                    <p:anim calcmode="lin" valueType="num">
                                      <p:cBhvr>
                                        <p:cTn id="86" dur="100" accel="100000" fill="hold">
                                          <p:stCondLst>
                                            <p:cond delay="900"/>
                                          </p:stCondLst>
                                        </p:cTn>
                                        <p:tgtEl>
                                          <p:spTgt spid="21"/>
                                        </p:tgtEl>
                                        <p:attrNameLst>
                                          <p:attrName>ppt_y</p:attrName>
                                        </p:attrNameLst>
                                      </p:cBhvr>
                                      <p:tavLst>
                                        <p:tav tm="0">
                                          <p:val>
                                            <p:strVal val="#ppt_y-.03"/>
                                          </p:val>
                                        </p:tav>
                                        <p:tav tm="100000">
                                          <p:val>
                                            <p:strVal val="#ppt_y"/>
                                          </p:val>
                                        </p:tav>
                                      </p:tavLst>
                                    </p:anim>
                                  </p:childTnLst>
                                </p:cTn>
                              </p:par>
                            </p:childTnLst>
                          </p:cTn>
                        </p:par>
                        <p:par>
                          <p:cTn id="87" fill="hold">
                            <p:stCondLst>
                              <p:cond delay="9600"/>
                            </p:stCondLst>
                            <p:childTnLst>
                              <p:par>
                                <p:cTn id="88" presetID="25" presetClass="entr" presetSubtype="0" fill="hold" nodeType="afterEffect">
                                  <p:stCondLst>
                                    <p:cond delay="0"/>
                                  </p:stCondLst>
                                  <p:childTnLst>
                                    <p:set>
                                      <p:cBhvr>
                                        <p:cTn id="89" dur="1" fill="hold">
                                          <p:stCondLst>
                                            <p:cond delay="0"/>
                                          </p:stCondLst>
                                        </p:cTn>
                                        <p:tgtEl>
                                          <p:spTgt spid="22"/>
                                        </p:tgtEl>
                                        <p:attrNameLst>
                                          <p:attrName>style.visibility</p:attrName>
                                        </p:attrNameLst>
                                      </p:cBhvr>
                                      <p:to>
                                        <p:strVal val="visible"/>
                                      </p:to>
                                    </p:set>
                                    <p:anim calcmode="lin" valueType="num">
                                      <p:cBhvr>
                                        <p:cTn id="90" dur="500" decel="50000" fill="hold">
                                          <p:stCondLst>
                                            <p:cond delay="0"/>
                                          </p:stCondLst>
                                        </p:cTn>
                                        <p:tgtEl>
                                          <p:spTgt spid="22"/>
                                        </p:tgtEl>
                                        <p:attrNameLst>
                                          <p:attrName>style.rotation</p:attrName>
                                        </p:attrNameLst>
                                      </p:cBhvr>
                                      <p:tavLst>
                                        <p:tav tm="0">
                                          <p:val>
                                            <p:fltVal val="-90"/>
                                          </p:val>
                                        </p:tav>
                                        <p:tav tm="100000">
                                          <p:val>
                                            <p:fltVal val="0"/>
                                          </p:val>
                                        </p:tav>
                                      </p:tavLst>
                                    </p:anim>
                                    <p:anim calcmode="lin" valueType="num">
                                      <p:cBhvr>
                                        <p:cTn id="91" dur="500" decel="50000" fill="hold">
                                          <p:stCondLst>
                                            <p:cond delay="0"/>
                                          </p:stCondLst>
                                        </p:cTn>
                                        <p:tgtEl>
                                          <p:spTgt spid="22"/>
                                        </p:tgtEl>
                                        <p:attrNameLst>
                                          <p:attrName>ppt_w</p:attrName>
                                        </p:attrNameLst>
                                      </p:cBhvr>
                                      <p:tavLst>
                                        <p:tav tm="0">
                                          <p:val>
                                            <p:strVal val="#ppt_w"/>
                                          </p:val>
                                        </p:tav>
                                        <p:tav tm="100000">
                                          <p:val>
                                            <p:strVal val="#ppt_w*.05"/>
                                          </p:val>
                                        </p:tav>
                                      </p:tavLst>
                                    </p:anim>
                                    <p:anim calcmode="lin" valueType="num">
                                      <p:cBhvr>
                                        <p:cTn id="92" dur="500" accel="50000" fill="hold">
                                          <p:stCondLst>
                                            <p:cond delay="500"/>
                                          </p:stCondLst>
                                        </p:cTn>
                                        <p:tgtEl>
                                          <p:spTgt spid="22"/>
                                        </p:tgtEl>
                                        <p:attrNameLst>
                                          <p:attrName>ppt_w</p:attrName>
                                        </p:attrNameLst>
                                      </p:cBhvr>
                                      <p:tavLst>
                                        <p:tav tm="0">
                                          <p:val>
                                            <p:strVal val="#ppt_w*.05"/>
                                          </p:val>
                                        </p:tav>
                                        <p:tav tm="100000">
                                          <p:val>
                                            <p:strVal val="#ppt_w"/>
                                          </p:val>
                                        </p:tav>
                                      </p:tavLst>
                                    </p:anim>
                                    <p:anim calcmode="lin" valueType="num">
                                      <p:cBhvr>
                                        <p:cTn id="93" dur="1000" fill="hold"/>
                                        <p:tgtEl>
                                          <p:spTgt spid="22"/>
                                        </p:tgtEl>
                                        <p:attrNameLst>
                                          <p:attrName>ppt_h</p:attrName>
                                        </p:attrNameLst>
                                      </p:cBhvr>
                                      <p:tavLst>
                                        <p:tav tm="0">
                                          <p:val>
                                            <p:strVal val="#ppt_h"/>
                                          </p:val>
                                        </p:tav>
                                        <p:tav tm="100000">
                                          <p:val>
                                            <p:strVal val="#ppt_h"/>
                                          </p:val>
                                        </p:tav>
                                      </p:tavLst>
                                    </p:anim>
                                    <p:anim calcmode="lin" valueType="num">
                                      <p:cBhvr>
                                        <p:cTn id="94" dur="500" decel="50000" fill="hold">
                                          <p:stCondLst>
                                            <p:cond delay="0"/>
                                          </p:stCondLst>
                                        </p:cTn>
                                        <p:tgtEl>
                                          <p:spTgt spid="22"/>
                                        </p:tgtEl>
                                        <p:attrNameLst>
                                          <p:attrName>ppt_x</p:attrName>
                                        </p:attrNameLst>
                                      </p:cBhvr>
                                      <p:tavLst>
                                        <p:tav tm="0">
                                          <p:val>
                                            <p:strVal val="#ppt_x+.4"/>
                                          </p:val>
                                        </p:tav>
                                        <p:tav tm="100000">
                                          <p:val>
                                            <p:strVal val="#ppt_x"/>
                                          </p:val>
                                        </p:tav>
                                      </p:tavLst>
                                    </p:anim>
                                    <p:anim calcmode="lin" valueType="num">
                                      <p:cBhvr>
                                        <p:cTn id="95" dur="500" decel="50000" fill="hold">
                                          <p:stCondLst>
                                            <p:cond delay="0"/>
                                          </p:stCondLst>
                                        </p:cTn>
                                        <p:tgtEl>
                                          <p:spTgt spid="22"/>
                                        </p:tgtEl>
                                        <p:attrNameLst>
                                          <p:attrName>ppt_y</p:attrName>
                                        </p:attrNameLst>
                                      </p:cBhvr>
                                      <p:tavLst>
                                        <p:tav tm="0">
                                          <p:val>
                                            <p:strVal val="#ppt_y-.2"/>
                                          </p:val>
                                        </p:tav>
                                        <p:tav tm="100000">
                                          <p:val>
                                            <p:strVal val="#ppt_y+.1"/>
                                          </p:val>
                                        </p:tav>
                                      </p:tavLst>
                                    </p:anim>
                                    <p:anim calcmode="lin" valueType="num">
                                      <p:cBhvr>
                                        <p:cTn id="96" dur="500" accel="50000" fill="hold">
                                          <p:stCondLst>
                                            <p:cond delay="500"/>
                                          </p:stCondLst>
                                        </p:cTn>
                                        <p:tgtEl>
                                          <p:spTgt spid="22"/>
                                        </p:tgtEl>
                                        <p:attrNameLst>
                                          <p:attrName>ppt_y</p:attrName>
                                        </p:attrNameLst>
                                      </p:cBhvr>
                                      <p:tavLst>
                                        <p:tav tm="0">
                                          <p:val>
                                            <p:strVal val="#ppt_y+.1"/>
                                          </p:val>
                                        </p:tav>
                                        <p:tav tm="100000">
                                          <p:val>
                                            <p:strVal val="#ppt_y"/>
                                          </p:val>
                                        </p:tav>
                                      </p:tavLst>
                                    </p:anim>
                                    <p:animEffect transition="in" filter="fade">
                                      <p:cBhvr>
                                        <p:cTn id="97" dur="1000" decel="50000">
                                          <p:stCondLst>
                                            <p:cond delay="0"/>
                                          </p:stCondLst>
                                        </p:cTn>
                                        <p:tgtEl>
                                          <p:spTgt spid="22"/>
                                        </p:tgtEl>
                                      </p:cBhvr>
                                    </p:animEffect>
                                  </p:childTnLst>
                                </p:cTn>
                              </p:par>
                            </p:childTnLst>
                          </p:cTn>
                        </p:par>
                        <p:par>
                          <p:cTn id="98" fill="hold">
                            <p:stCondLst>
                              <p:cond delay="10600"/>
                            </p:stCondLst>
                            <p:childTnLst>
                              <p:par>
                                <p:cTn id="99" presetID="37" presetClass="entr" presetSubtype="0" fill="hold" grpId="0" nodeType="afterEffect">
                                  <p:stCondLst>
                                    <p:cond delay="0"/>
                                  </p:stCondLst>
                                  <p:childTnLst>
                                    <p:set>
                                      <p:cBhvr>
                                        <p:cTn id="100" dur="1" fill="hold">
                                          <p:stCondLst>
                                            <p:cond delay="0"/>
                                          </p:stCondLst>
                                        </p:cTn>
                                        <p:tgtEl>
                                          <p:spTgt spid="25"/>
                                        </p:tgtEl>
                                        <p:attrNameLst>
                                          <p:attrName>style.visibility</p:attrName>
                                        </p:attrNameLst>
                                      </p:cBhvr>
                                      <p:to>
                                        <p:strVal val="visible"/>
                                      </p:to>
                                    </p:set>
                                    <p:animEffect transition="in" filter="fade">
                                      <p:cBhvr>
                                        <p:cTn id="101" dur="1000"/>
                                        <p:tgtEl>
                                          <p:spTgt spid="25"/>
                                        </p:tgtEl>
                                      </p:cBhvr>
                                    </p:animEffect>
                                    <p:anim calcmode="lin" valueType="num">
                                      <p:cBhvr>
                                        <p:cTn id="102" dur="1000" fill="hold"/>
                                        <p:tgtEl>
                                          <p:spTgt spid="25"/>
                                        </p:tgtEl>
                                        <p:attrNameLst>
                                          <p:attrName>ppt_x</p:attrName>
                                        </p:attrNameLst>
                                      </p:cBhvr>
                                      <p:tavLst>
                                        <p:tav tm="0">
                                          <p:val>
                                            <p:strVal val="#ppt_x"/>
                                          </p:val>
                                        </p:tav>
                                        <p:tav tm="100000">
                                          <p:val>
                                            <p:strVal val="#ppt_x"/>
                                          </p:val>
                                        </p:tav>
                                      </p:tavLst>
                                    </p:anim>
                                    <p:anim calcmode="lin" valueType="num">
                                      <p:cBhvr>
                                        <p:cTn id="103" dur="900" decel="100000" fill="hold"/>
                                        <p:tgtEl>
                                          <p:spTgt spid="25"/>
                                        </p:tgtEl>
                                        <p:attrNameLst>
                                          <p:attrName>ppt_y</p:attrName>
                                        </p:attrNameLst>
                                      </p:cBhvr>
                                      <p:tavLst>
                                        <p:tav tm="0">
                                          <p:val>
                                            <p:strVal val="#ppt_y+1"/>
                                          </p:val>
                                        </p:tav>
                                        <p:tav tm="100000">
                                          <p:val>
                                            <p:strVal val="#ppt_y-.03"/>
                                          </p:val>
                                        </p:tav>
                                      </p:tavLst>
                                    </p:anim>
                                    <p:anim calcmode="lin" valueType="num">
                                      <p:cBhvr>
                                        <p:cTn id="104" dur="100" accel="100000" fill="hold">
                                          <p:stCondLst>
                                            <p:cond delay="900"/>
                                          </p:stCondLst>
                                        </p:cTn>
                                        <p:tgtEl>
                                          <p:spTgt spid="2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p:bldP spid="9" grpId="0"/>
      <p:bldP spid="13" grpId="0"/>
      <p:bldP spid="17" grpId="0"/>
      <p:bldP spid="21" grpId="0"/>
      <p:bldP spid="2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5"/>
          <p:cNvSpPr/>
          <p:nvPr/>
        </p:nvSpPr>
        <p:spPr>
          <a:xfrm>
            <a:off x="719067" y="5613244"/>
            <a:ext cx="5588000" cy="257175"/>
          </a:xfrm>
          <a:custGeom>
            <a:avLst/>
            <a:gdLst>
              <a:gd name="connsiteX0" fmla="*/ 1138 w 8800"/>
              <a:gd name="connsiteY0" fmla="*/ 0 h 405"/>
              <a:gd name="connsiteX1" fmla="*/ 7738 w 8800"/>
              <a:gd name="connsiteY1" fmla="*/ 0 h 405"/>
              <a:gd name="connsiteX2" fmla="*/ 8800 w 8800"/>
              <a:gd name="connsiteY2" fmla="*/ 405 h 405"/>
              <a:gd name="connsiteX3" fmla="*/ 0 w 8800"/>
              <a:gd name="connsiteY3" fmla="*/ 405 h 405"/>
              <a:gd name="connsiteX4" fmla="*/ 1138 w 8800"/>
              <a:gd name="connsiteY4" fmla="*/ 0 h 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0" h="405">
                <a:moveTo>
                  <a:pt x="1138" y="0"/>
                </a:moveTo>
                <a:lnTo>
                  <a:pt x="7738" y="0"/>
                </a:lnTo>
                <a:lnTo>
                  <a:pt x="8800" y="405"/>
                </a:lnTo>
                <a:lnTo>
                  <a:pt x="0" y="405"/>
                </a:lnTo>
                <a:lnTo>
                  <a:pt x="1138" y="0"/>
                </a:lnTo>
                <a:close/>
              </a:path>
            </a:pathLst>
          </a:cu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endParaRPr>
          </a:p>
        </p:txBody>
      </p:sp>
      <p:sp>
        <p:nvSpPr>
          <p:cNvPr id="40" name="任意多边形 6"/>
          <p:cNvSpPr/>
          <p:nvPr/>
        </p:nvSpPr>
        <p:spPr>
          <a:xfrm>
            <a:off x="1409629" y="4752819"/>
            <a:ext cx="4211638" cy="254000"/>
          </a:xfrm>
          <a:custGeom>
            <a:avLst/>
            <a:gdLst>
              <a:gd name="connsiteX0" fmla="*/ 1075 w 6633"/>
              <a:gd name="connsiteY0" fmla="*/ 25 h 400"/>
              <a:gd name="connsiteX1" fmla="*/ 5575 w 6633"/>
              <a:gd name="connsiteY1" fmla="*/ 0 h 400"/>
              <a:gd name="connsiteX2" fmla="*/ 6633 w 6633"/>
              <a:gd name="connsiteY2" fmla="*/ 400 h 400"/>
              <a:gd name="connsiteX3" fmla="*/ 0 w 6633"/>
              <a:gd name="connsiteY3" fmla="*/ 400 h 400"/>
              <a:gd name="connsiteX4" fmla="*/ 1075 w 6633"/>
              <a:gd name="connsiteY4" fmla="*/ 25 h 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3" h="400">
                <a:moveTo>
                  <a:pt x="1075" y="25"/>
                </a:moveTo>
                <a:lnTo>
                  <a:pt x="5575" y="0"/>
                </a:lnTo>
                <a:lnTo>
                  <a:pt x="6633" y="400"/>
                </a:lnTo>
                <a:lnTo>
                  <a:pt x="0" y="400"/>
                </a:lnTo>
                <a:lnTo>
                  <a:pt x="1075" y="25"/>
                </a:lnTo>
                <a:close/>
              </a:path>
            </a:pathLst>
          </a:cu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endParaRPr>
          </a:p>
        </p:txBody>
      </p:sp>
      <p:sp>
        <p:nvSpPr>
          <p:cNvPr id="41" name="任意多边形 9"/>
          <p:cNvSpPr/>
          <p:nvPr/>
        </p:nvSpPr>
        <p:spPr>
          <a:xfrm>
            <a:off x="2073204" y="3903506"/>
            <a:ext cx="2843213" cy="254000"/>
          </a:xfrm>
          <a:custGeom>
            <a:avLst/>
            <a:gdLst>
              <a:gd name="connsiteX0" fmla="*/ 1075 w 6633"/>
              <a:gd name="connsiteY0" fmla="*/ 25 h 400"/>
              <a:gd name="connsiteX1" fmla="*/ 5575 w 6633"/>
              <a:gd name="connsiteY1" fmla="*/ 0 h 400"/>
              <a:gd name="connsiteX2" fmla="*/ 6633 w 6633"/>
              <a:gd name="connsiteY2" fmla="*/ 400 h 400"/>
              <a:gd name="connsiteX3" fmla="*/ 0 w 6633"/>
              <a:gd name="connsiteY3" fmla="*/ 400 h 400"/>
              <a:gd name="connsiteX4" fmla="*/ 1075 w 6633"/>
              <a:gd name="connsiteY4" fmla="*/ 25 h 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33" h="400">
                <a:moveTo>
                  <a:pt x="1075" y="25"/>
                </a:moveTo>
                <a:lnTo>
                  <a:pt x="5575" y="0"/>
                </a:lnTo>
                <a:lnTo>
                  <a:pt x="6633" y="400"/>
                </a:lnTo>
                <a:lnTo>
                  <a:pt x="0" y="400"/>
                </a:lnTo>
                <a:lnTo>
                  <a:pt x="1075" y="25"/>
                </a:lnTo>
                <a:close/>
              </a:path>
            </a:pathLst>
          </a:cu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endParaRPr>
          </a:p>
        </p:txBody>
      </p:sp>
      <p:grpSp>
        <p:nvGrpSpPr>
          <p:cNvPr id="42" name="组合 41"/>
          <p:cNvGrpSpPr/>
          <p:nvPr/>
        </p:nvGrpSpPr>
        <p:grpSpPr>
          <a:xfrm>
            <a:off x="2100192" y="1520668"/>
            <a:ext cx="2808288" cy="2398713"/>
            <a:chOff x="2100192" y="1426539"/>
            <a:chExt cx="2808288" cy="2398713"/>
          </a:xfrm>
        </p:grpSpPr>
        <p:sp>
          <p:nvSpPr>
            <p:cNvPr id="43" name="右箭头 8"/>
            <p:cNvSpPr/>
            <p:nvPr/>
          </p:nvSpPr>
          <p:spPr>
            <a:xfrm rot="16200000">
              <a:off x="2304979" y="1221752"/>
              <a:ext cx="2398713" cy="2808288"/>
            </a:xfrm>
            <a:prstGeom prst="rightArrow">
              <a:avLst>
                <a:gd name="adj1" fmla="val 71174"/>
                <a:gd name="adj2" fmla="val 66350"/>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endParaRPr>
            </a:p>
          </p:txBody>
        </p:sp>
        <p:sp>
          <p:nvSpPr>
            <p:cNvPr id="44" name="文本框 20"/>
            <p:cNvSpPr txBox="1"/>
            <p:nvPr/>
          </p:nvSpPr>
          <p:spPr>
            <a:xfrm flipH="1">
              <a:off x="2749485" y="2821952"/>
              <a:ext cx="1580772" cy="707886"/>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企业品牌影响力提升</a:t>
              </a:r>
            </a:p>
          </p:txBody>
        </p:sp>
      </p:grpSp>
      <p:grpSp>
        <p:nvGrpSpPr>
          <p:cNvPr id="45" name="组合 44"/>
          <p:cNvGrpSpPr/>
          <p:nvPr/>
        </p:nvGrpSpPr>
        <p:grpSpPr>
          <a:xfrm>
            <a:off x="2073204" y="4157506"/>
            <a:ext cx="2879725" cy="612775"/>
            <a:chOff x="2073204" y="4063377"/>
            <a:chExt cx="2879725" cy="612775"/>
          </a:xfrm>
        </p:grpSpPr>
        <p:sp>
          <p:nvSpPr>
            <p:cNvPr id="46" name="矩形 45"/>
            <p:cNvSpPr/>
            <p:nvPr/>
          </p:nvSpPr>
          <p:spPr>
            <a:xfrm>
              <a:off x="2073204" y="4063377"/>
              <a:ext cx="2879725" cy="612775"/>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endParaRPr>
            </a:p>
          </p:txBody>
        </p:sp>
        <p:sp>
          <p:nvSpPr>
            <p:cNvPr id="47" name="文本框 46"/>
            <p:cNvSpPr txBox="1"/>
            <p:nvPr/>
          </p:nvSpPr>
          <p:spPr>
            <a:xfrm flipH="1">
              <a:off x="2561063" y="4150244"/>
              <a:ext cx="1995487" cy="400110"/>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产品曝光度增加</a:t>
              </a:r>
            </a:p>
          </p:txBody>
        </p:sp>
      </p:grpSp>
      <p:grpSp>
        <p:nvGrpSpPr>
          <p:cNvPr id="48" name="组合 47"/>
          <p:cNvGrpSpPr/>
          <p:nvPr/>
        </p:nvGrpSpPr>
        <p:grpSpPr>
          <a:xfrm>
            <a:off x="1425504" y="5006819"/>
            <a:ext cx="4175125" cy="612775"/>
            <a:chOff x="1425504" y="4912690"/>
            <a:chExt cx="4175125" cy="612775"/>
          </a:xfrm>
        </p:grpSpPr>
        <p:sp>
          <p:nvSpPr>
            <p:cNvPr id="49" name="矩形 48"/>
            <p:cNvSpPr/>
            <p:nvPr/>
          </p:nvSpPr>
          <p:spPr>
            <a:xfrm>
              <a:off x="1425504" y="4912690"/>
              <a:ext cx="4175125" cy="612775"/>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endParaRPr>
            </a:p>
          </p:txBody>
        </p:sp>
        <p:sp>
          <p:nvSpPr>
            <p:cNvPr id="50" name="文本框 20"/>
            <p:cNvSpPr txBox="1"/>
            <p:nvPr/>
          </p:nvSpPr>
          <p:spPr>
            <a:xfrm flipH="1">
              <a:off x="2549454" y="4994794"/>
              <a:ext cx="1995488" cy="400110"/>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活动间接收益</a:t>
              </a:r>
            </a:p>
          </p:txBody>
        </p:sp>
      </p:grpSp>
      <p:grpSp>
        <p:nvGrpSpPr>
          <p:cNvPr id="51" name="组合 50"/>
          <p:cNvGrpSpPr/>
          <p:nvPr/>
        </p:nvGrpSpPr>
        <p:grpSpPr>
          <a:xfrm>
            <a:off x="709542" y="5867244"/>
            <a:ext cx="5588000" cy="611188"/>
            <a:chOff x="709542" y="5773115"/>
            <a:chExt cx="5588000" cy="611188"/>
          </a:xfrm>
        </p:grpSpPr>
        <p:sp>
          <p:nvSpPr>
            <p:cNvPr id="52" name="矩形 51"/>
            <p:cNvSpPr/>
            <p:nvPr/>
          </p:nvSpPr>
          <p:spPr>
            <a:xfrm>
              <a:off x="709542" y="5773115"/>
              <a:ext cx="5588000" cy="611188"/>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accent2"/>
                </a:solidFill>
              </a:endParaRPr>
            </a:p>
          </p:txBody>
        </p:sp>
        <p:sp>
          <p:nvSpPr>
            <p:cNvPr id="53" name="文本框 20"/>
            <p:cNvSpPr txBox="1"/>
            <p:nvPr/>
          </p:nvSpPr>
          <p:spPr>
            <a:xfrm flipH="1">
              <a:off x="2535167" y="5850456"/>
              <a:ext cx="1995487" cy="400110"/>
            </a:xfrm>
            <a:prstGeom prst="rect">
              <a:avLst/>
            </a:prstGeom>
            <a:noFill/>
            <a:ln w="9525">
              <a:noFill/>
            </a:ln>
            <a:effectLst>
              <a:outerShdw sx="999" sy="999" algn="ctr" rotWithShape="0">
                <a:srgbClr val="000000"/>
              </a:outerShdw>
            </a:effectLst>
          </p:spPr>
          <p:txBody>
            <a:bodyPr wrap="square" anchor="t">
              <a:spAutoFit/>
            </a:bodyPr>
            <a:lstStyle/>
            <a:p>
              <a:pPr lvl="0" indent="0" algn="ctr"/>
              <a:r>
                <a:rPr lang="zh-CN" altLang="en-US" sz="2000" b="1" dirty="0">
                  <a:solidFill>
                    <a:srgbClr val="FFFFFF"/>
                  </a:solidFill>
                  <a:latin typeface="微软雅黑" panose="020B0503020204020204" pitchFamily="34" charset="-122"/>
                  <a:ea typeface="微软雅黑" panose="020B0503020204020204" pitchFamily="34" charset="-122"/>
                  <a:sym typeface="Arial" panose="020B0604020202020204" pitchFamily="34" charset="0"/>
                </a:rPr>
                <a:t>活动直接收益</a:t>
              </a:r>
            </a:p>
          </p:txBody>
        </p:sp>
      </p:grpSp>
      <p:cxnSp>
        <p:nvCxnSpPr>
          <p:cNvPr id="54" name="直接连接符 53"/>
          <p:cNvCxnSpPr/>
          <p:nvPr/>
        </p:nvCxnSpPr>
        <p:spPr bwMode="auto">
          <a:xfrm>
            <a:off x="6312387" y="6172838"/>
            <a:ext cx="1368152"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55" name="直接连接符 54"/>
          <p:cNvCxnSpPr/>
          <p:nvPr/>
        </p:nvCxnSpPr>
        <p:spPr bwMode="auto">
          <a:xfrm>
            <a:off x="5621267" y="5258438"/>
            <a:ext cx="2059272"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56" name="直接连接符 55"/>
          <p:cNvCxnSpPr/>
          <p:nvPr/>
        </p:nvCxnSpPr>
        <p:spPr bwMode="auto">
          <a:xfrm>
            <a:off x="5052519" y="4416227"/>
            <a:ext cx="2628020"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57" name="直接连接符 56"/>
          <p:cNvCxnSpPr/>
          <p:nvPr/>
        </p:nvCxnSpPr>
        <p:spPr bwMode="auto">
          <a:xfrm>
            <a:off x="4692479" y="3056659"/>
            <a:ext cx="2988060" cy="0"/>
          </a:xfrm>
          <a:prstGeom prst="line">
            <a:avLst/>
          </a:prstGeom>
          <a:solidFill>
            <a:schemeClr val="accent1"/>
          </a:solidFill>
          <a:ln w="9525" cap="flat" cmpd="sng" algn="ctr">
            <a:solidFill>
              <a:schemeClr val="bg2">
                <a:lumMod val="50000"/>
              </a:schemeClr>
            </a:solidFill>
            <a:prstDash val="dash"/>
            <a:round/>
            <a:headEnd type="none" w="med" len="med"/>
            <a:tailEnd type="oval"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58" name="文本框 57"/>
          <p:cNvSpPr txBox="1"/>
          <p:nvPr/>
        </p:nvSpPr>
        <p:spPr>
          <a:xfrm>
            <a:off x="7747226" y="5944585"/>
            <a:ext cx="3497981" cy="584775"/>
          </a:xfrm>
          <a:prstGeom prst="rect">
            <a:avLst/>
          </a:prstGeom>
          <a:noFill/>
        </p:spPr>
        <p:txBody>
          <a:bodyPr wrap="square" rtlCol="0">
            <a:spAutoFit/>
          </a:bodyPr>
          <a:lstStyle/>
          <a:p>
            <a:pPr algn="just"/>
            <a:r>
              <a:rPr lang="zh-CN" altLang="en-US" sz="1600" dirty="0">
                <a:solidFill>
                  <a:schemeClr val="bg2">
                    <a:lumMod val="25000"/>
                  </a:schemeClr>
                </a:solidFill>
                <a:latin typeface="微软雅黑" panose="020B0503020204020204" pitchFamily="34" charset="-122"/>
                <a:ea typeface="微软雅黑" panose="020B0503020204020204" pitchFamily="34" charset="-122"/>
              </a:rPr>
              <a:t>本资活动预计带来的广告收益、门票收入</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20</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万元。</a:t>
            </a: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59" name="文本框 58"/>
          <p:cNvSpPr txBox="1"/>
          <p:nvPr/>
        </p:nvSpPr>
        <p:spPr>
          <a:xfrm>
            <a:off x="7747226" y="4994090"/>
            <a:ext cx="3497981" cy="584775"/>
          </a:xfrm>
          <a:prstGeom prst="rect">
            <a:avLst/>
          </a:prstGeom>
          <a:noFill/>
        </p:spPr>
        <p:txBody>
          <a:bodyPr wrap="square" rtlCol="0">
            <a:spAutoFit/>
          </a:bodyPr>
          <a:lstStyle/>
          <a:p>
            <a:pPr algn="just"/>
            <a:r>
              <a:rPr lang="zh-CN" altLang="en-US" sz="1600" dirty="0">
                <a:solidFill>
                  <a:schemeClr val="bg2">
                    <a:lumMod val="25000"/>
                  </a:schemeClr>
                </a:solidFill>
                <a:latin typeface="微软雅黑" panose="020B0503020204020204" pitchFamily="34" charset="-122"/>
                <a:ea typeface="微软雅黑" panose="020B0503020204020204" pitchFamily="34" charset="-122"/>
              </a:rPr>
              <a:t>借助了合作伙伴和政府的影响力，为公司形象带来正面影响。</a:t>
            </a: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60" name="文本框 59"/>
          <p:cNvSpPr txBox="1"/>
          <p:nvPr/>
        </p:nvSpPr>
        <p:spPr>
          <a:xfrm>
            <a:off x="7747226" y="4163911"/>
            <a:ext cx="3497981" cy="584775"/>
          </a:xfrm>
          <a:prstGeom prst="rect">
            <a:avLst/>
          </a:prstGeom>
          <a:noFill/>
        </p:spPr>
        <p:txBody>
          <a:bodyPr wrap="square" rtlCol="0">
            <a:spAutoFit/>
          </a:bodyPr>
          <a:lstStyle/>
          <a:p>
            <a:pPr algn="just"/>
            <a:r>
              <a:rPr lang="zh-CN" altLang="en-US" sz="1600" dirty="0">
                <a:solidFill>
                  <a:schemeClr val="bg2">
                    <a:lumMod val="25000"/>
                  </a:schemeClr>
                </a:solidFill>
                <a:latin typeface="微软雅黑" panose="020B0503020204020204" pitchFamily="34" charset="-122"/>
                <a:ea typeface="微软雅黑" panose="020B0503020204020204" pitchFamily="34" charset="-122"/>
              </a:rPr>
              <a:t>新产品的推出，产品曝光度的增加，将大力提升产品销量。</a:t>
            </a: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61" name="文本框 60"/>
          <p:cNvSpPr txBox="1"/>
          <p:nvPr/>
        </p:nvSpPr>
        <p:spPr>
          <a:xfrm>
            <a:off x="7747226" y="2768248"/>
            <a:ext cx="3497981" cy="830997"/>
          </a:xfrm>
          <a:prstGeom prst="rect">
            <a:avLst/>
          </a:prstGeom>
          <a:noFill/>
        </p:spPr>
        <p:txBody>
          <a:bodyPr wrap="square" rtlCol="0">
            <a:spAutoFit/>
          </a:bodyPr>
          <a:lstStyle/>
          <a:p>
            <a:pPr algn="just"/>
            <a:r>
              <a:rPr lang="zh-CN" altLang="en-US" sz="1600" dirty="0">
                <a:solidFill>
                  <a:schemeClr val="bg2">
                    <a:lumMod val="25000"/>
                  </a:schemeClr>
                </a:solidFill>
                <a:latin typeface="微软雅黑" panose="020B0503020204020204" pitchFamily="34" charset="-122"/>
                <a:ea typeface="微软雅黑" panose="020B0503020204020204" pitchFamily="34" charset="-122"/>
              </a:rPr>
              <a:t>通过举办这次活动，使得企业的品牌形象得到提升，为公司的发展带来巨大的机遇。</a:t>
            </a: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4906320" y="307031"/>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各项能力</a:t>
            </a:r>
            <a:endParaRPr lang="zh-CN" altLang="en-US" sz="4400" b="1" dirty="0">
              <a:solidFill>
                <a:srgbClr val="193860"/>
              </a:solidFill>
              <a:latin typeface="幼圆" panose="02010509060101010101" pitchFamily="49" charset="-122"/>
              <a:ea typeface="幼圆" panose="02010509060101010101" pitchFamily="49" charset="-122"/>
            </a:endParaRPr>
          </a:p>
        </p:txBody>
      </p:sp>
    </p:spTree>
    <p:extLst>
      <p:ext uri="{BB962C8B-B14F-4D97-AF65-F5344CB8AC3E}">
        <p14:creationId xmlns="" xmlns:p14="http://schemas.microsoft.com/office/powerpoint/2010/main" val="2735625122"/>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1000"/>
                                        <p:tgtEl>
                                          <p:spTgt spid="42"/>
                                        </p:tgtEl>
                                      </p:cBhvr>
                                    </p:animEffect>
                                    <p:anim calcmode="lin" valueType="num">
                                      <p:cBhvr>
                                        <p:cTn id="8" dur="1000" fill="hold"/>
                                        <p:tgtEl>
                                          <p:spTgt spid="42"/>
                                        </p:tgtEl>
                                        <p:attrNameLst>
                                          <p:attrName>ppt_x</p:attrName>
                                        </p:attrNameLst>
                                      </p:cBhvr>
                                      <p:tavLst>
                                        <p:tav tm="0">
                                          <p:val>
                                            <p:strVal val="#ppt_x"/>
                                          </p:val>
                                        </p:tav>
                                        <p:tav tm="100000">
                                          <p:val>
                                            <p:strVal val="#ppt_x"/>
                                          </p:val>
                                        </p:tav>
                                      </p:tavLst>
                                    </p:anim>
                                    <p:anim calcmode="lin" valueType="num">
                                      <p:cBhvr>
                                        <p:cTn id="9" dur="900" decel="100000" fill="hold"/>
                                        <p:tgtEl>
                                          <p:spTgt spid="4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2"/>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2" presetClass="entr" presetSubtype="1" fill="hold" grpId="0" nodeType="afterEffect">
                                  <p:stCondLst>
                                    <p:cond delay="0"/>
                                  </p:stCondLst>
                                  <p:childTnLst>
                                    <p:set>
                                      <p:cBhvr>
                                        <p:cTn id="13" dur="1" fill="hold">
                                          <p:stCondLst>
                                            <p:cond delay="0"/>
                                          </p:stCondLst>
                                        </p:cTn>
                                        <p:tgtEl>
                                          <p:spTgt spid="41"/>
                                        </p:tgtEl>
                                        <p:attrNameLst>
                                          <p:attrName>style.visibility</p:attrName>
                                        </p:attrNameLst>
                                      </p:cBhvr>
                                      <p:to>
                                        <p:strVal val="visible"/>
                                      </p:to>
                                    </p:set>
                                    <p:animEffect transition="in" filter="wipe(up)">
                                      <p:cBhvr>
                                        <p:cTn id="14" dur="500"/>
                                        <p:tgtEl>
                                          <p:spTgt spid="41"/>
                                        </p:tgtEl>
                                      </p:cBhvr>
                                    </p:animEffect>
                                  </p:childTnLst>
                                </p:cTn>
                              </p:par>
                            </p:childTnLst>
                          </p:cTn>
                        </p:par>
                        <p:par>
                          <p:cTn id="15" fill="hold">
                            <p:stCondLst>
                              <p:cond delay="1500"/>
                            </p:stCondLst>
                            <p:childTnLst>
                              <p:par>
                                <p:cTn id="16" presetID="22" presetClass="entr" presetSubtype="1" fill="hold"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wipe(up)">
                                      <p:cBhvr>
                                        <p:cTn id="18" dur="500"/>
                                        <p:tgtEl>
                                          <p:spTgt spid="45"/>
                                        </p:tgtEl>
                                      </p:cBhvr>
                                    </p:animEffect>
                                  </p:childTnLst>
                                </p:cTn>
                              </p:par>
                            </p:childTnLst>
                          </p:cTn>
                        </p:par>
                        <p:par>
                          <p:cTn id="19" fill="hold">
                            <p:stCondLst>
                              <p:cond delay="2000"/>
                            </p:stCondLst>
                            <p:childTnLst>
                              <p:par>
                                <p:cTn id="20" presetID="22" presetClass="entr" presetSubtype="1" fill="hold" grpId="0" nodeType="after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wipe(up)">
                                      <p:cBhvr>
                                        <p:cTn id="22" dur="500"/>
                                        <p:tgtEl>
                                          <p:spTgt spid="40"/>
                                        </p:tgtEl>
                                      </p:cBhvr>
                                    </p:animEffect>
                                  </p:childTnLst>
                                </p:cTn>
                              </p:par>
                            </p:childTnLst>
                          </p:cTn>
                        </p:par>
                        <p:par>
                          <p:cTn id="23" fill="hold">
                            <p:stCondLst>
                              <p:cond delay="2500"/>
                            </p:stCondLst>
                            <p:childTnLst>
                              <p:par>
                                <p:cTn id="24" presetID="22" presetClass="entr" presetSubtype="1" fill="hold" nodeType="afterEffect">
                                  <p:stCondLst>
                                    <p:cond delay="0"/>
                                  </p:stCondLst>
                                  <p:childTnLst>
                                    <p:set>
                                      <p:cBhvr>
                                        <p:cTn id="25" dur="1" fill="hold">
                                          <p:stCondLst>
                                            <p:cond delay="0"/>
                                          </p:stCondLst>
                                        </p:cTn>
                                        <p:tgtEl>
                                          <p:spTgt spid="48"/>
                                        </p:tgtEl>
                                        <p:attrNameLst>
                                          <p:attrName>style.visibility</p:attrName>
                                        </p:attrNameLst>
                                      </p:cBhvr>
                                      <p:to>
                                        <p:strVal val="visible"/>
                                      </p:to>
                                    </p:set>
                                    <p:animEffect transition="in" filter="wipe(up)">
                                      <p:cBhvr>
                                        <p:cTn id="26" dur="500"/>
                                        <p:tgtEl>
                                          <p:spTgt spid="48"/>
                                        </p:tgtEl>
                                      </p:cBhvr>
                                    </p:animEffect>
                                  </p:childTnLst>
                                </p:cTn>
                              </p:par>
                            </p:childTnLst>
                          </p:cTn>
                        </p:par>
                        <p:par>
                          <p:cTn id="27" fill="hold">
                            <p:stCondLst>
                              <p:cond delay="3000"/>
                            </p:stCondLst>
                            <p:childTnLst>
                              <p:par>
                                <p:cTn id="28" presetID="22" presetClass="entr" presetSubtype="1" fill="hold" grpId="0" nodeType="afterEffect">
                                  <p:stCondLst>
                                    <p:cond delay="0"/>
                                  </p:stCondLst>
                                  <p:childTnLst>
                                    <p:set>
                                      <p:cBhvr>
                                        <p:cTn id="29" dur="1" fill="hold">
                                          <p:stCondLst>
                                            <p:cond delay="0"/>
                                          </p:stCondLst>
                                        </p:cTn>
                                        <p:tgtEl>
                                          <p:spTgt spid="39"/>
                                        </p:tgtEl>
                                        <p:attrNameLst>
                                          <p:attrName>style.visibility</p:attrName>
                                        </p:attrNameLst>
                                      </p:cBhvr>
                                      <p:to>
                                        <p:strVal val="visible"/>
                                      </p:to>
                                    </p:set>
                                    <p:animEffect transition="in" filter="wipe(up)">
                                      <p:cBhvr>
                                        <p:cTn id="30" dur="500"/>
                                        <p:tgtEl>
                                          <p:spTgt spid="39"/>
                                        </p:tgtEl>
                                      </p:cBhvr>
                                    </p:animEffect>
                                  </p:childTnLst>
                                </p:cTn>
                              </p:par>
                            </p:childTnLst>
                          </p:cTn>
                        </p:par>
                        <p:par>
                          <p:cTn id="31" fill="hold">
                            <p:stCondLst>
                              <p:cond delay="3500"/>
                            </p:stCondLst>
                            <p:childTnLst>
                              <p:par>
                                <p:cTn id="32" presetID="22" presetClass="entr" presetSubtype="1" fill="hold" nodeType="after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wipe(up)">
                                      <p:cBhvr>
                                        <p:cTn id="34" dur="500"/>
                                        <p:tgtEl>
                                          <p:spTgt spid="51"/>
                                        </p:tgtEl>
                                      </p:cBhvr>
                                    </p:animEffect>
                                  </p:childTnLst>
                                </p:cTn>
                              </p:par>
                            </p:childTnLst>
                          </p:cTn>
                        </p:par>
                        <p:par>
                          <p:cTn id="35" fill="hold">
                            <p:stCondLst>
                              <p:cond delay="4000"/>
                            </p:stCondLst>
                            <p:childTnLst>
                              <p:par>
                                <p:cTn id="36" presetID="22" presetClass="entr" presetSubtype="8" fill="hold" nodeType="afterEffect">
                                  <p:stCondLst>
                                    <p:cond delay="0"/>
                                  </p:stCondLst>
                                  <p:childTnLst>
                                    <p:set>
                                      <p:cBhvr>
                                        <p:cTn id="37" dur="1" fill="hold">
                                          <p:stCondLst>
                                            <p:cond delay="0"/>
                                          </p:stCondLst>
                                        </p:cTn>
                                        <p:tgtEl>
                                          <p:spTgt spid="57"/>
                                        </p:tgtEl>
                                        <p:attrNameLst>
                                          <p:attrName>style.visibility</p:attrName>
                                        </p:attrNameLst>
                                      </p:cBhvr>
                                      <p:to>
                                        <p:strVal val="visible"/>
                                      </p:to>
                                    </p:set>
                                    <p:animEffect transition="in" filter="wipe(left)">
                                      <p:cBhvr>
                                        <p:cTn id="38" dur="500"/>
                                        <p:tgtEl>
                                          <p:spTgt spid="57"/>
                                        </p:tgtEl>
                                      </p:cBhvr>
                                    </p:animEffect>
                                  </p:childTnLst>
                                </p:cTn>
                              </p:par>
                              <p:par>
                                <p:cTn id="39" presetID="22" presetClass="entr" presetSubtype="8" fill="hold" nodeType="withEffect">
                                  <p:stCondLst>
                                    <p:cond delay="0"/>
                                  </p:stCondLst>
                                  <p:childTnLst>
                                    <p:set>
                                      <p:cBhvr>
                                        <p:cTn id="40" dur="1" fill="hold">
                                          <p:stCondLst>
                                            <p:cond delay="0"/>
                                          </p:stCondLst>
                                        </p:cTn>
                                        <p:tgtEl>
                                          <p:spTgt spid="56"/>
                                        </p:tgtEl>
                                        <p:attrNameLst>
                                          <p:attrName>style.visibility</p:attrName>
                                        </p:attrNameLst>
                                      </p:cBhvr>
                                      <p:to>
                                        <p:strVal val="visible"/>
                                      </p:to>
                                    </p:set>
                                    <p:animEffect transition="in" filter="wipe(left)">
                                      <p:cBhvr>
                                        <p:cTn id="41" dur="500"/>
                                        <p:tgtEl>
                                          <p:spTgt spid="56"/>
                                        </p:tgtEl>
                                      </p:cBhvr>
                                    </p:animEffect>
                                  </p:childTnLst>
                                </p:cTn>
                              </p:par>
                              <p:par>
                                <p:cTn id="42" presetID="22" presetClass="entr" presetSubtype="8" fill="hold" nodeType="withEffect">
                                  <p:stCondLst>
                                    <p:cond delay="0"/>
                                  </p:stCondLst>
                                  <p:childTnLst>
                                    <p:set>
                                      <p:cBhvr>
                                        <p:cTn id="43" dur="1" fill="hold">
                                          <p:stCondLst>
                                            <p:cond delay="0"/>
                                          </p:stCondLst>
                                        </p:cTn>
                                        <p:tgtEl>
                                          <p:spTgt spid="55"/>
                                        </p:tgtEl>
                                        <p:attrNameLst>
                                          <p:attrName>style.visibility</p:attrName>
                                        </p:attrNameLst>
                                      </p:cBhvr>
                                      <p:to>
                                        <p:strVal val="visible"/>
                                      </p:to>
                                    </p:set>
                                    <p:animEffect transition="in" filter="wipe(left)">
                                      <p:cBhvr>
                                        <p:cTn id="44" dur="500"/>
                                        <p:tgtEl>
                                          <p:spTgt spid="55"/>
                                        </p:tgtEl>
                                      </p:cBhvr>
                                    </p:animEffect>
                                  </p:childTnLst>
                                </p:cTn>
                              </p:par>
                              <p:par>
                                <p:cTn id="45" presetID="22" presetClass="entr" presetSubtype="8" fill="hold" nodeType="with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wipe(left)">
                                      <p:cBhvr>
                                        <p:cTn id="47" dur="500"/>
                                        <p:tgtEl>
                                          <p:spTgt spid="54"/>
                                        </p:tgtEl>
                                      </p:cBhvr>
                                    </p:animEffect>
                                  </p:childTnLst>
                                </p:cTn>
                              </p:par>
                            </p:childTnLst>
                          </p:cTn>
                        </p:par>
                        <p:par>
                          <p:cTn id="48" fill="hold">
                            <p:stCondLst>
                              <p:cond delay="4500"/>
                            </p:stCondLst>
                            <p:childTnLst>
                              <p:par>
                                <p:cTn id="49" presetID="10" presetClass="entr" presetSubtype="0" fill="hold" grpId="0" nodeType="afterEffect">
                                  <p:stCondLst>
                                    <p:cond delay="0"/>
                                  </p:stCondLst>
                                  <p:childTnLst>
                                    <p:set>
                                      <p:cBhvr>
                                        <p:cTn id="50" dur="1" fill="hold">
                                          <p:stCondLst>
                                            <p:cond delay="0"/>
                                          </p:stCondLst>
                                        </p:cTn>
                                        <p:tgtEl>
                                          <p:spTgt spid="61"/>
                                        </p:tgtEl>
                                        <p:attrNameLst>
                                          <p:attrName>style.visibility</p:attrName>
                                        </p:attrNameLst>
                                      </p:cBhvr>
                                      <p:to>
                                        <p:strVal val="visible"/>
                                      </p:to>
                                    </p:set>
                                    <p:animEffect transition="in" filter="fade">
                                      <p:cBhvr>
                                        <p:cTn id="51" dur="500"/>
                                        <p:tgtEl>
                                          <p:spTgt spid="61"/>
                                        </p:tgtEl>
                                      </p:cBhvr>
                                    </p:animEffect>
                                  </p:childTnLst>
                                </p:cTn>
                              </p:par>
                              <p:par>
                                <p:cTn id="52" presetID="10" presetClass="entr" presetSubtype="0" fill="hold" grpId="0" nodeType="withEffect">
                                  <p:stCondLst>
                                    <p:cond delay="250"/>
                                  </p:stCondLst>
                                  <p:childTnLst>
                                    <p:set>
                                      <p:cBhvr>
                                        <p:cTn id="53" dur="1" fill="hold">
                                          <p:stCondLst>
                                            <p:cond delay="0"/>
                                          </p:stCondLst>
                                        </p:cTn>
                                        <p:tgtEl>
                                          <p:spTgt spid="60"/>
                                        </p:tgtEl>
                                        <p:attrNameLst>
                                          <p:attrName>style.visibility</p:attrName>
                                        </p:attrNameLst>
                                      </p:cBhvr>
                                      <p:to>
                                        <p:strVal val="visible"/>
                                      </p:to>
                                    </p:set>
                                    <p:animEffect transition="in" filter="fade">
                                      <p:cBhvr>
                                        <p:cTn id="54" dur="500"/>
                                        <p:tgtEl>
                                          <p:spTgt spid="60"/>
                                        </p:tgtEl>
                                      </p:cBhvr>
                                    </p:animEffect>
                                  </p:childTnLst>
                                </p:cTn>
                              </p:par>
                              <p:par>
                                <p:cTn id="55" presetID="10" presetClass="entr" presetSubtype="0" fill="hold" grpId="0" nodeType="withEffect">
                                  <p:stCondLst>
                                    <p:cond delay="500"/>
                                  </p:stCondLst>
                                  <p:childTnLst>
                                    <p:set>
                                      <p:cBhvr>
                                        <p:cTn id="56" dur="1" fill="hold">
                                          <p:stCondLst>
                                            <p:cond delay="0"/>
                                          </p:stCondLst>
                                        </p:cTn>
                                        <p:tgtEl>
                                          <p:spTgt spid="59"/>
                                        </p:tgtEl>
                                        <p:attrNameLst>
                                          <p:attrName>style.visibility</p:attrName>
                                        </p:attrNameLst>
                                      </p:cBhvr>
                                      <p:to>
                                        <p:strVal val="visible"/>
                                      </p:to>
                                    </p:set>
                                    <p:animEffect transition="in" filter="fade">
                                      <p:cBhvr>
                                        <p:cTn id="57" dur="500"/>
                                        <p:tgtEl>
                                          <p:spTgt spid="59"/>
                                        </p:tgtEl>
                                      </p:cBhvr>
                                    </p:animEffect>
                                  </p:childTnLst>
                                </p:cTn>
                              </p:par>
                              <p:par>
                                <p:cTn id="58" presetID="10" presetClass="entr" presetSubtype="0" fill="hold" grpId="0" nodeType="withEffect">
                                  <p:stCondLst>
                                    <p:cond delay="750"/>
                                  </p:stCondLst>
                                  <p:childTnLst>
                                    <p:set>
                                      <p:cBhvr>
                                        <p:cTn id="59" dur="1" fill="hold">
                                          <p:stCondLst>
                                            <p:cond delay="0"/>
                                          </p:stCondLst>
                                        </p:cTn>
                                        <p:tgtEl>
                                          <p:spTgt spid="58"/>
                                        </p:tgtEl>
                                        <p:attrNameLst>
                                          <p:attrName>style.visibility</p:attrName>
                                        </p:attrNameLst>
                                      </p:cBhvr>
                                      <p:to>
                                        <p:strVal val="visible"/>
                                      </p:to>
                                    </p:set>
                                    <p:animEffect transition="in" filter="fade">
                                      <p:cBhvr>
                                        <p:cTn id="60"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58" grpId="0"/>
      <p:bldP spid="59" grpId="0"/>
      <p:bldP spid="60" grpId="0"/>
      <p:bldP spid="6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V="1">
            <a:off x="-968991" y="968451"/>
            <a:ext cx="7759037" cy="4365941"/>
          </a:xfrm>
          <a:prstGeom prst="rect">
            <a:avLst/>
          </a:prstGeom>
        </p:spPr>
      </p:pic>
      <p:sp>
        <p:nvSpPr>
          <p:cNvPr id="4" name="圆角矩形 3"/>
          <p:cNvSpPr>
            <a:spLocks noChangeAspect="1"/>
          </p:cNvSpPr>
          <p:nvPr/>
        </p:nvSpPr>
        <p:spPr>
          <a:xfrm>
            <a:off x="6790046" y="1201301"/>
            <a:ext cx="2895709" cy="2895709"/>
          </a:xfrm>
          <a:prstGeom prst="roundRect">
            <a:avLst/>
          </a:prstGeom>
          <a:solidFill>
            <a:srgbClr val="FFFFFF"/>
          </a:solidFill>
          <a:ln w="635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9685755" y="-442510"/>
            <a:ext cx="7759037" cy="4365941"/>
          </a:xfrm>
          <a:prstGeom prst="rect">
            <a:avLst/>
          </a:prstGeom>
        </p:spPr>
      </p:pic>
      <p:sp>
        <p:nvSpPr>
          <p:cNvPr id="6" name="文本框 5"/>
          <p:cNvSpPr txBox="1"/>
          <p:nvPr/>
        </p:nvSpPr>
        <p:spPr>
          <a:xfrm>
            <a:off x="6292494" y="5074565"/>
            <a:ext cx="3890810" cy="1200329"/>
          </a:xfrm>
          <a:prstGeom prst="rect">
            <a:avLst/>
          </a:prstGeom>
          <a:noFill/>
        </p:spPr>
        <p:txBody>
          <a:bodyPr wrap="none" rtlCol="0">
            <a:spAutoFit/>
          </a:bodyPr>
          <a:lstStyle/>
          <a:p>
            <a:pPr algn="ctr"/>
            <a:r>
              <a:rPr lang="zh-CN" altLang="en-US" sz="7200" b="1" dirty="0" smtClean="0">
                <a:solidFill>
                  <a:srgbClr val="193860"/>
                </a:solidFill>
                <a:latin typeface="幼圆" panose="02010509060101010101" pitchFamily="49" charset="-122"/>
                <a:ea typeface="幼圆" panose="02010509060101010101" pitchFamily="49" charset="-122"/>
              </a:rPr>
              <a:t>目标规划</a:t>
            </a:r>
          </a:p>
        </p:txBody>
      </p:sp>
      <p:sp>
        <p:nvSpPr>
          <p:cNvPr id="7" name="文本框 6"/>
          <p:cNvSpPr txBox="1"/>
          <p:nvPr/>
        </p:nvSpPr>
        <p:spPr>
          <a:xfrm>
            <a:off x="7402373" y="1541159"/>
            <a:ext cx="1824538" cy="2215991"/>
          </a:xfrm>
          <a:prstGeom prst="rect">
            <a:avLst/>
          </a:prstGeom>
          <a:noFill/>
        </p:spPr>
        <p:txBody>
          <a:bodyPr wrap="none" rtlCol="0">
            <a:spAutoFit/>
          </a:bodyPr>
          <a:lstStyle/>
          <a:p>
            <a:r>
              <a:rPr lang="en-US" altLang="zh-CN" sz="13800" b="1" dirty="0" smtClean="0">
                <a:solidFill>
                  <a:srgbClr val="193860"/>
                </a:solidFill>
                <a:latin typeface="Agency FB" panose="020B0503020202020204" pitchFamily="34" charset="0"/>
                <a:ea typeface="微软雅黑" panose="020B0503020204020204" pitchFamily="34" charset="-122"/>
              </a:rPr>
              <a:t>04</a:t>
            </a:r>
            <a:endParaRPr lang="zh-CN" altLang="en-US" sz="13800" b="1" dirty="0">
              <a:solidFill>
                <a:srgbClr val="193860"/>
              </a:solidFill>
              <a:latin typeface="Agency FB" panose="020B0503020202020204" pitchFamily="34" charset="0"/>
              <a:ea typeface="微软雅黑" panose="020B0503020204020204" pitchFamily="34" charset="-122"/>
            </a:endParaRPr>
          </a:p>
        </p:txBody>
      </p:sp>
    </p:spTree>
    <p:extLst>
      <p:ext uri="{BB962C8B-B14F-4D97-AF65-F5344CB8AC3E}">
        <p14:creationId xmlns="" xmlns:p14="http://schemas.microsoft.com/office/powerpoint/2010/main" val="2623074586"/>
      </p:ext>
    </p:extLst>
  </p:cSld>
  <p:clrMapOvr>
    <a:masterClrMapping/>
  </p:clrMapOvr>
  <mc:AlternateContent xmlns:mc="http://schemas.openxmlformats.org/markup-compatibility/2006">
    <mc:Choice xmlns=""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800" decel="100000"/>
                                        <p:tgtEl>
                                          <p:spTgt spid="4"/>
                                        </p:tgtEl>
                                      </p:cBhvr>
                                    </p:animEffect>
                                    <p:anim calcmode="lin" valueType="num">
                                      <p:cBhvr>
                                        <p:cTn id="8" dur="800" decel="100000" fill="hold"/>
                                        <p:tgtEl>
                                          <p:spTgt spid="4"/>
                                        </p:tgtEl>
                                        <p:attrNameLst>
                                          <p:attrName>style.rotation</p:attrName>
                                        </p:attrNameLst>
                                      </p:cBhvr>
                                      <p:tavLst>
                                        <p:tav tm="0">
                                          <p:val>
                                            <p:fltVal val="-90"/>
                                          </p:val>
                                        </p:tav>
                                        <p:tav tm="100000">
                                          <p:val>
                                            <p:fltVal val="0"/>
                                          </p:val>
                                        </p:tav>
                                      </p:tavLst>
                                    </p:anim>
                                    <p:anim calcmode="lin" valueType="num">
                                      <p:cBhvr>
                                        <p:cTn id="9" dur="800" decel="100000" fill="hold"/>
                                        <p:tgtEl>
                                          <p:spTgt spid="4"/>
                                        </p:tgtEl>
                                        <p:attrNameLst>
                                          <p:attrName>ppt_x</p:attrName>
                                        </p:attrNameLst>
                                      </p:cBhvr>
                                      <p:tavLst>
                                        <p:tav tm="0">
                                          <p:val>
                                            <p:strVal val="#ppt_x+0.4"/>
                                          </p:val>
                                        </p:tav>
                                        <p:tav tm="100000">
                                          <p:val>
                                            <p:strVal val="#ppt_x-0.05"/>
                                          </p:val>
                                        </p:tav>
                                      </p:tavLst>
                                    </p:anim>
                                    <p:anim calcmode="lin" valueType="num">
                                      <p:cBhvr>
                                        <p:cTn id="10" dur="800" decel="100000" fill="hold"/>
                                        <p:tgtEl>
                                          <p:spTgt spid="4"/>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4"/>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4"/>
                                        </p:tgtEl>
                                        <p:attrNameLst>
                                          <p:attrName>ppt_y</p:attrName>
                                        </p:attrNameLst>
                                      </p:cBhvr>
                                      <p:tavLst>
                                        <p:tav tm="0">
                                          <p:val>
                                            <p:strVal val="#ppt_y+0.1"/>
                                          </p:val>
                                        </p:tav>
                                        <p:tav tm="100000">
                                          <p:val>
                                            <p:strVal val="#ppt_y"/>
                                          </p:val>
                                        </p:tav>
                                      </p:tavLst>
                                    </p:anim>
                                  </p:childTnLst>
                                </p:cTn>
                              </p:par>
                            </p:childTnLst>
                          </p:cTn>
                        </p:par>
                        <p:par>
                          <p:cTn id="13" fill="hold">
                            <p:stCondLst>
                              <p:cond delay="1000"/>
                            </p:stCondLst>
                            <p:childTnLst>
                              <p:par>
                                <p:cTn id="14" presetID="22" presetClass="entr" presetSubtype="2" fill="hold"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right)">
                                      <p:cBhvr>
                                        <p:cTn id="16" dur="1000"/>
                                        <p:tgtEl>
                                          <p:spTgt spid="3"/>
                                        </p:tgtEl>
                                      </p:cBhvr>
                                    </p:animEffect>
                                  </p:childTnLst>
                                </p:cTn>
                              </p:par>
                              <p:par>
                                <p:cTn id="17" presetID="2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1000"/>
                                        <p:tgtEl>
                                          <p:spTgt spid="5"/>
                                        </p:tgtEl>
                                      </p:cBhvr>
                                    </p:animEffect>
                                  </p:childTnLst>
                                </p:cTn>
                              </p:par>
                            </p:childTnLst>
                          </p:cTn>
                        </p:par>
                        <p:par>
                          <p:cTn id="20" fill="hold">
                            <p:stCondLst>
                              <p:cond delay="2000"/>
                            </p:stCondLst>
                            <p:childTnLst>
                              <p:par>
                                <p:cTn id="21" presetID="56" presetClass="entr" presetSubtype="0" fill="hold" grpId="0" nodeType="afterEffect">
                                  <p:stCondLst>
                                    <p:cond delay="0"/>
                                  </p:stCondLst>
                                  <p:iterate type="lt">
                                    <p:tmPct val="10000"/>
                                  </p:iterate>
                                  <p:childTnLst>
                                    <p:set>
                                      <p:cBhvr>
                                        <p:cTn id="22" dur="1" fill="hold">
                                          <p:stCondLst>
                                            <p:cond delay="0"/>
                                          </p:stCondLst>
                                        </p:cTn>
                                        <p:tgtEl>
                                          <p:spTgt spid="7"/>
                                        </p:tgtEl>
                                        <p:attrNameLst>
                                          <p:attrName>style.visibility</p:attrName>
                                        </p:attrNameLst>
                                      </p:cBhvr>
                                      <p:to>
                                        <p:strVal val="visible"/>
                                      </p:to>
                                    </p:set>
                                    <p:anim by="(-#ppt_w*2)" calcmode="lin" valueType="num">
                                      <p:cBhvr rctx="PPT">
                                        <p:cTn id="23" dur="500" autoRev="1" fill="hold">
                                          <p:stCondLst>
                                            <p:cond delay="0"/>
                                          </p:stCondLst>
                                        </p:cTn>
                                        <p:tgtEl>
                                          <p:spTgt spid="7"/>
                                        </p:tgtEl>
                                        <p:attrNameLst>
                                          <p:attrName>ppt_w</p:attrName>
                                        </p:attrNameLst>
                                      </p:cBhvr>
                                    </p:anim>
                                    <p:anim by="(#ppt_w*0.50)" calcmode="lin" valueType="num">
                                      <p:cBhvr>
                                        <p:cTn id="24" dur="500" decel="50000" autoRev="1" fill="hold">
                                          <p:stCondLst>
                                            <p:cond delay="0"/>
                                          </p:stCondLst>
                                        </p:cTn>
                                        <p:tgtEl>
                                          <p:spTgt spid="7"/>
                                        </p:tgtEl>
                                        <p:attrNameLst>
                                          <p:attrName>ppt_x</p:attrName>
                                        </p:attrNameLst>
                                      </p:cBhvr>
                                    </p:anim>
                                    <p:anim from="(-#ppt_h/2)" to="(#ppt_y)" calcmode="lin" valueType="num">
                                      <p:cBhvr>
                                        <p:cTn id="25" dur="1000" fill="hold">
                                          <p:stCondLst>
                                            <p:cond delay="0"/>
                                          </p:stCondLst>
                                        </p:cTn>
                                        <p:tgtEl>
                                          <p:spTgt spid="7"/>
                                        </p:tgtEl>
                                        <p:attrNameLst>
                                          <p:attrName>ppt_y</p:attrName>
                                        </p:attrNameLst>
                                      </p:cBhvr>
                                    </p:anim>
                                    <p:animRot by="21600000">
                                      <p:cBhvr>
                                        <p:cTn id="26" dur="1000" fill="hold">
                                          <p:stCondLst>
                                            <p:cond delay="0"/>
                                          </p:stCondLst>
                                        </p:cTn>
                                        <p:tgtEl>
                                          <p:spTgt spid="7"/>
                                        </p:tgtEl>
                                        <p:attrNameLst>
                                          <p:attrName>r</p:attrName>
                                        </p:attrNameLst>
                                      </p:cBhvr>
                                    </p:animRot>
                                  </p:childTnLst>
                                </p:cTn>
                              </p:par>
                            </p:childTnLst>
                          </p:cTn>
                        </p:par>
                        <p:par>
                          <p:cTn id="27" fill="hold">
                            <p:stCondLst>
                              <p:cond delay="3100"/>
                            </p:stCondLst>
                            <p:childTnLst>
                              <p:par>
                                <p:cTn id="28" presetID="37" presetClass="entr" presetSubtype="0" fill="hold" grpId="0"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1000"/>
                                        <p:tgtEl>
                                          <p:spTgt spid="6"/>
                                        </p:tgtEl>
                                      </p:cBhvr>
                                    </p:animEffect>
                                    <p:anim calcmode="lin" valueType="num">
                                      <p:cBhvr>
                                        <p:cTn id="31" dur="1000" fill="hold"/>
                                        <p:tgtEl>
                                          <p:spTgt spid="6"/>
                                        </p:tgtEl>
                                        <p:attrNameLst>
                                          <p:attrName>ppt_x</p:attrName>
                                        </p:attrNameLst>
                                      </p:cBhvr>
                                      <p:tavLst>
                                        <p:tav tm="0">
                                          <p:val>
                                            <p:strVal val="#ppt_x"/>
                                          </p:val>
                                        </p:tav>
                                        <p:tav tm="100000">
                                          <p:val>
                                            <p:strVal val="#ppt_x"/>
                                          </p:val>
                                        </p:tav>
                                      </p:tavLst>
                                    </p:anim>
                                    <p:anim calcmode="lin" valueType="num">
                                      <p:cBhvr>
                                        <p:cTn id="32" dur="900" decel="100000" fill="hold"/>
                                        <p:tgtEl>
                                          <p:spTgt spid="6"/>
                                        </p:tgtEl>
                                        <p:attrNameLst>
                                          <p:attrName>ppt_y</p:attrName>
                                        </p:attrNameLst>
                                      </p:cBhvr>
                                      <p:tavLst>
                                        <p:tav tm="0">
                                          <p:val>
                                            <p:strVal val="#ppt_y+1"/>
                                          </p:val>
                                        </p:tav>
                                        <p:tav tm="100000">
                                          <p:val>
                                            <p:strVal val="#ppt_y-.03"/>
                                          </p:val>
                                        </p:tav>
                                      </p:tavLst>
                                    </p:anim>
                                    <p:anim calcmode="lin" valueType="num">
                                      <p:cBhvr>
                                        <p:cTn id="33"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5165799" y="284820"/>
            <a:ext cx="1882247"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执行力</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3597385" y="2051283"/>
            <a:ext cx="5026661" cy="4469282"/>
            <a:chOff x="3938045" y="2252845"/>
            <a:chExt cx="4315990" cy="3837413"/>
          </a:xfrm>
        </p:grpSpPr>
        <p:grpSp>
          <p:nvGrpSpPr>
            <p:cNvPr id="15" name="Group 3"/>
            <p:cNvGrpSpPr/>
            <p:nvPr/>
          </p:nvGrpSpPr>
          <p:grpSpPr>
            <a:xfrm>
              <a:off x="7248720" y="2558147"/>
              <a:ext cx="1005315" cy="299674"/>
              <a:chOff x="7244862" y="2564012"/>
              <a:chExt cx="1005315" cy="299674"/>
            </a:xfrm>
          </p:grpSpPr>
          <p:cxnSp>
            <p:nvCxnSpPr>
              <p:cNvPr id="36" name="Straight Connector 4"/>
              <p:cNvCxnSpPr/>
              <p:nvPr/>
            </p:nvCxnSpPr>
            <p:spPr>
              <a:xfrm flipV="1">
                <a:off x="7244862" y="2564012"/>
                <a:ext cx="393895" cy="299674"/>
              </a:xfrm>
              <a:prstGeom prst="line">
                <a:avLst/>
              </a:prstGeom>
              <a:ln w="19050">
                <a:solidFill>
                  <a:schemeClr val="bg2">
                    <a:lumMod val="5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5"/>
              <p:cNvCxnSpPr/>
              <p:nvPr/>
            </p:nvCxnSpPr>
            <p:spPr>
              <a:xfrm>
                <a:off x="7643056" y="2564012"/>
                <a:ext cx="607121" cy="0"/>
              </a:xfrm>
              <a:prstGeom prst="line">
                <a:avLst/>
              </a:prstGeom>
              <a:ln w="19050">
                <a:solidFill>
                  <a:schemeClr val="bg2">
                    <a:lumMod val="50000"/>
                  </a:schemeClr>
                </a:solidFill>
                <a:headEnd type="none"/>
                <a:tailEnd type="oval" w="sm" len="sm"/>
              </a:ln>
            </p:spPr>
            <p:style>
              <a:lnRef idx="1">
                <a:schemeClr val="accent1"/>
              </a:lnRef>
              <a:fillRef idx="0">
                <a:schemeClr val="accent1"/>
              </a:fillRef>
              <a:effectRef idx="0">
                <a:schemeClr val="accent1"/>
              </a:effectRef>
              <a:fontRef idx="minor">
                <a:schemeClr val="tx1"/>
              </a:fontRef>
            </p:style>
          </p:cxnSp>
        </p:grpSp>
        <p:grpSp>
          <p:nvGrpSpPr>
            <p:cNvPr id="16" name="Group 6"/>
            <p:cNvGrpSpPr/>
            <p:nvPr/>
          </p:nvGrpSpPr>
          <p:grpSpPr>
            <a:xfrm flipH="1">
              <a:off x="3938045" y="2558147"/>
              <a:ext cx="1005315" cy="299674"/>
              <a:chOff x="7244862" y="2564012"/>
              <a:chExt cx="1005315" cy="299674"/>
            </a:xfrm>
          </p:grpSpPr>
          <p:cxnSp>
            <p:nvCxnSpPr>
              <p:cNvPr id="34" name="Straight Connector 7"/>
              <p:cNvCxnSpPr/>
              <p:nvPr/>
            </p:nvCxnSpPr>
            <p:spPr>
              <a:xfrm flipV="1">
                <a:off x="7244862" y="2564012"/>
                <a:ext cx="393895" cy="299674"/>
              </a:xfrm>
              <a:prstGeom prst="line">
                <a:avLst/>
              </a:prstGeom>
              <a:ln w="19050">
                <a:solidFill>
                  <a:schemeClr val="bg2">
                    <a:lumMod val="5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8"/>
              <p:cNvCxnSpPr/>
              <p:nvPr/>
            </p:nvCxnSpPr>
            <p:spPr>
              <a:xfrm>
                <a:off x="7643056" y="2564012"/>
                <a:ext cx="607121" cy="0"/>
              </a:xfrm>
              <a:prstGeom prst="line">
                <a:avLst/>
              </a:prstGeom>
              <a:ln w="19050">
                <a:solidFill>
                  <a:schemeClr val="bg2">
                    <a:lumMod val="50000"/>
                  </a:schemeClr>
                </a:solidFill>
                <a:headEnd type="none"/>
                <a:tailEnd type="oval" w="sm" len="sm"/>
              </a:ln>
            </p:spPr>
            <p:style>
              <a:lnRef idx="1">
                <a:schemeClr val="accent1"/>
              </a:lnRef>
              <a:fillRef idx="0">
                <a:schemeClr val="accent1"/>
              </a:fillRef>
              <a:effectRef idx="0">
                <a:schemeClr val="accent1"/>
              </a:effectRef>
              <a:fontRef idx="minor">
                <a:schemeClr val="tx1"/>
              </a:fontRef>
            </p:style>
          </p:cxnSp>
        </p:grpSp>
        <p:grpSp>
          <p:nvGrpSpPr>
            <p:cNvPr id="17" name="Group 9"/>
            <p:cNvGrpSpPr/>
            <p:nvPr/>
          </p:nvGrpSpPr>
          <p:grpSpPr>
            <a:xfrm rot="1354404" flipV="1">
              <a:off x="6455415" y="4494108"/>
              <a:ext cx="1005315" cy="299674"/>
              <a:chOff x="7244862" y="2564012"/>
              <a:chExt cx="1005315" cy="299674"/>
            </a:xfrm>
          </p:grpSpPr>
          <p:cxnSp>
            <p:nvCxnSpPr>
              <p:cNvPr id="32" name="Straight Connector 10"/>
              <p:cNvCxnSpPr/>
              <p:nvPr/>
            </p:nvCxnSpPr>
            <p:spPr>
              <a:xfrm flipV="1">
                <a:off x="7244862" y="2564012"/>
                <a:ext cx="393895" cy="299674"/>
              </a:xfrm>
              <a:prstGeom prst="line">
                <a:avLst/>
              </a:prstGeom>
              <a:ln w="19050">
                <a:solidFill>
                  <a:schemeClr val="bg2">
                    <a:lumMod val="5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11"/>
              <p:cNvCxnSpPr/>
              <p:nvPr/>
            </p:nvCxnSpPr>
            <p:spPr>
              <a:xfrm>
                <a:off x="7643056" y="2564012"/>
                <a:ext cx="607121" cy="0"/>
              </a:xfrm>
              <a:prstGeom prst="line">
                <a:avLst/>
              </a:prstGeom>
              <a:ln w="19050">
                <a:solidFill>
                  <a:schemeClr val="bg2">
                    <a:lumMod val="50000"/>
                  </a:schemeClr>
                </a:solidFill>
                <a:headEnd type="none"/>
                <a:tailEnd type="oval" w="sm" len="sm"/>
              </a:ln>
            </p:spPr>
            <p:style>
              <a:lnRef idx="1">
                <a:schemeClr val="accent1"/>
              </a:lnRef>
              <a:fillRef idx="0">
                <a:schemeClr val="accent1"/>
              </a:fillRef>
              <a:effectRef idx="0">
                <a:schemeClr val="accent1"/>
              </a:effectRef>
              <a:fontRef idx="minor">
                <a:schemeClr val="tx1"/>
              </a:fontRef>
            </p:style>
          </p:cxnSp>
        </p:grpSp>
        <p:grpSp>
          <p:nvGrpSpPr>
            <p:cNvPr id="18" name="Group 12"/>
            <p:cNvGrpSpPr/>
            <p:nvPr/>
          </p:nvGrpSpPr>
          <p:grpSpPr>
            <a:xfrm rot="20245596" flipH="1" flipV="1">
              <a:off x="4749966" y="4494108"/>
              <a:ext cx="1005315" cy="299674"/>
              <a:chOff x="7244862" y="2564012"/>
              <a:chExt cx="1005315" cy="299674"/>
            </a:xfrm>
          </p:grpSpPr>
          <p:cxnSp>
            <p:nvCxnSpPr>
              <p:cNvPr id="30" name="Straight Connector 13"/>
              <p:cNvCxnSpPr/>
              <p:nvPr/>
            </p:nvCxnSpPr>
            <p:spPr>
              <a:xfrm flipV="1">
                <a:off x="7244862" y="2564012"/>
                <a:ext cx="393895" cy="299674"/>
              </a:xfrm>
              <a:prstGeom prst="line">
                <a:avLst/>
              </a:prstGeom>
              <a:ln w="19050">
                <a:solidFill>
                  <a:schemeClr val="bg2">
                    <a:lumMod val="5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14"/>
              <p:cNvCxnSpPr/>
              <p:nvPr/>
            </p:nvCxnSpPr>
            <p:spPr>
              <a:xfrm>
                <a:off x="7643056" y="2564012"/>
                <a:ext cx="607121" cy="0"/>
              </a:xfrm>
              <a:prstGeom prst="line">
                <a:avLst/>
              </a:prstGeom>
              <a:ln w="19050">
                <a:solidFill>
                  <a:schemeClr val="bg2">
                    <a:lumMod val="50000"/>
                  </a:schemeClr>
                </a:solidFill>
                <a:headEnd type="none"/>
                <a:tailEnd type="oval" w="sm" len="sm"/>
              </a:ln>
            </p:spPr>
            <p:style>
              <a:lnRef idx="1">
                <a:schemeClr val="accent1"/>
              </a:lnRef>
              <a:fillRef idx="0">
                <a:schemeClr val="accent1"/>
              </a:fillRef>
              <a:effectRef idx="0">
                <a:schemeClr val="accent1"/>
              </a:effectRef>
              <a:fontRef idx="minor">
                <a:schemeClr val="tx1"/>
              </a:fontRef>
            </p:style>
          </p:cxnSp>
        </p:grpSp>
        <p:grpSp>
          <p:nvGrpSpPr>
            <p:cNvPr id="19" name="Group 52"/>
            <p:cNvGrpSpPr/>
            <p:nvPr/>
          </p:nvGrpSpPr>
          <p:grpSpPr>
            <a:xfrm>
              <a:off x="4125376" y="2252845"/>
              <a:ext cx="3939219" cy="3837413"/>
              <a:chOff x="3160707" y="1634350"/>
              <a:chExt cx="2825746" cy="2752719"/>
            </a:xfrm>
          </p:grpSpPr>
          <p:sp>
            <p:nvSpPr>
              <p:cNvPr id="24" name="Freeform 33"/>
              <p:cNvSpPr>
                <a:spLocks noEditPoints="1"/>
              </p:cNvSpPr>
              <p:nvPr/>
            </p:nvSpPr>
            <p:spPr bwMode="auto">
              <a:xfrm>
                <a:off x="3160707" y="1912160"/>
                <a:ext cx="1181098" cy="1243010"/>
              </a:xfrm>
              <a:custGeom>
                <a:avLst/>
                <a:gdLst/>
                <a:ahLst/>
                <a:cxnLst>
                  <a:cxn ang="0">
                    <a:pos x="85" y="294"/>
                  </a:cxn>
                  <a:cxn ang="0">
                    <a:pos x="0" y="330"/>
                  </a:cxn>
                  <a:cxn ang="0">
                    <a:pos x="314" y="0"/>
                  </a:cxn>
                  <a:cxn ang="0">
                    <a:pos x="167" y="327"/>
                  </a:cxn>
                  <a:cxn ang="0">
                    <a:pos x="85" y="294"/>
                  </a:cxn>
                  <a:cxn ang="0">
                    <a:pos x="85" y="294"/>
                  </a:cxn>
                  <a:cxn ang="0">
                    <a:pos x="85" y="294"/>
                  </a:cxn>
                </a:cxnLst>
                <a:rect l="0" t="0" r="r" b="b"/>
                <a:pathLst>
                  <a:path w="314" h="330">
                    <a:moveTo>
                      <a:pt x="85" y="294"/>
                    </a:moveTo>
                    <a:cubicBezTo>
                      <a:pt x="52" y="294"/>
                      <a:pt x="21" y="307"/>
                      <a:pt x="0" y="330"/>
                    </a:cubicBezTo>
                    <a:cubicBezTo>
                      <a:pt x="19" y="162"/>
                      <a:pt x="149" y="27"/>
                      <a:pt x="314" y="0"/>
                    </a:cubicBezTo>
                    <a:cubicBezTo>
                      <a:pt x="176" y="99"/>
                      <a:pt x="167" y="274"/>
                      <a:pt x="167" y="327"/>
                    </a:cubicBezTo>
                    <a:cubicBezTo>
                      <a:pt x="146" y="306"/>
                      <a:pt x="116" y="294"/>
                      <a:pt x="85" y="294"/>
                    </a:cubicBezTo>
                    <a:close/>
                    <a:moveTo>
                      <a:pt x="85" y="294"/>
                    </a:moveTo>
                    <a:cubicBezTo>
                      <a:pt x="85" y="294"/>
                      <a:pt x="85" y="294"/>
                      <a:pt x="85" y="294"/>
                    </a:cubicBezTo>
                  </a:path>
                </a:pathLst>
              </a:custGeom>
              <a:solidFill>
                <a:srgbClr val="193860"/>
              </a:solid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Agency FB" panose="020B0503020202020204" pitchFamily="34" charset="0"/>
                  <a:ea typeface="+mn-ea"/>
                  <a:cs typeface="+mn-cs"/>
                </a:endParaRPr>
              </a:p>
            </p:txBody>
          </p:sp>
          <p:sp>
            <p:nvSpPr>
              <p:cNvPr id="25" name="Freeform 34"/>
              <p:cNvSpPr>
                <a:spLocks noEditPoints="1"/>
              </p:cNvSpPr>
              <p:nvPr/>
            </p:nvSpPr>
            <p:spPr bwMode="auto">
              <a:xfrm>
                <a:off x="3886194" y="1916923"/>
                <a:ext cx="636587" cy="1238248"/>
              </a:xfrm>
              <a:custGeom>
                <a:avLst/>
                <a:gdLst/>
                <a:ahLst/>
                <a:cxnLst>
                  <a:cxn ang="0">
                    <a:pos x="84" y="293"/>
                  </a:cxn>
                  <a:cxn ang="0">
                    <a:pos x="1" y="327"/>
                  </a:cxn>
                  <a:cxn ang="0">
                    <a:pos x="169" y="0"/>
                  </a:cxn>
                  <a:cxn ang="0">
                    <a:pos x="169" y="329"/>
                  </a:cxn>
                  <a:cxn ang="0">
                    <a:pos x="84" y="293"/>
                  </a:cxn>
                  <a:cxn ang="0">
                    <a:pos x="84" y="293"/>
                  </a:cxn>
                  <a:cxn ang="0">
                    <a:pos x="84" y="293"/>
                  </a:cxn>
                </a:cxnLst>
                <a:rect l="0" t="0" r="r" b="b"/>
                <a:pathLst>
                  <a:path w="169" h="329">
                    <a:moveTo>
                      <a:pt x="84" y="293"/>
                    </a:moveTo>
                    <a:cubicBezTo>
                      <a:pt x="52" y="293"/>
                      <a:pt x="22" y="306"/>
                      <a:pt x="1" y="327"/>
                    </a:cubicBezTo>
                    <a:cubicBezTo>
                      <a:pt x="0" y="276"/>
                      <a:pt x="8" y="87"/>
                      <a:pt x="169" y="0"/>
                    </a:cubicBezTo>
                    <a:cubicBezTo>
                      <a:pt x="169" y="329"/>
                      <a:pt x="169" y="329"/>
                      <a:pt x="169" y="329"/>
                    </a:cubicBezTo>
                    <a:cubicBezTo>
                      <a:pt x="147" y="306"/>
                      <a:pt x="117" y="293"/>
                      <a:pt x="84" y="293"/>
                    </a:cubicBezTo>
                    <a:close/>
                    <a:moveTo>
                      <a:pt x="84" y="293"/>
                    </a:moveTo>
                    <a:cubicBezTo>
                      <a:pt x="84" y="293"/>
                      <a:pt x="84" y="293"/>
                      <a:pt x="84" y="293"/>
                    </a:cubicBezTo>
                  </a:path>
                </a:pathLst>
              </a:custGeom>
              <a:solidFill>
                <a:srgbClr val="527FA9"/>
              </a:solid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Agency FB" panose="020B0503020202020204" pitchFamily="34" charset="0"/>
                  <a:ea typeface="+mn-ea"/>
                  <a:cs typeface="+mn-cs"/>
                </a:endParaRPr>
              </a:p>
            </p:txBody>
          </p:sp>
          <p:sp>
            <p:nvSpPr>
              <p:cNvPr id="26" name="Freeform 35"/>
              <p:cNvSpPr>
                <a:spLocks noEditPoints="1"/>
              </p:cNvSpPr>
              <p:nvPr/>
            </p:nvSpPr>
            <p:spPr bwMode="auto">
              <a:xfrm>
                <a:off x="4621205" y="1916923"/>
                <a:ext cx="634999" cy="1238248"/>
              </a:xfrm>
              <a:custGeom>
                <a:avLst/>
                <a:gdLst/>
                <a:ahLst/>
                <a:cxnLst>
                  <a:cxn ang="0">
                    <a:pos x="85" y="293"/>
                  </a:cxn>
                  <a:cxn ang="0">
                    <a:pos x="0" y="329"/>
                  </a:cxn>
                  <a:cxn ang="0">
                    <a:pos x="0" y="0"/>
                  </a:cxn>
                  <a:cxn ang="0">
                    <a:pos x="168" y="327"/>
                  </a:cxn>
                  <a:cxn ang="0">
                    <a:pos x="85" y="293"/>
                  </a:cxn>
                  <a:cxn ang="0">
                    <a:pos x="85" y="293"/>
                  </a:cxn>
                  <a:cxn ang="0">
                    <a:pos x="85" y="293"/>
                  </a:cxn>
                </a:cxnLst>
                <a:rect l="0" t="0" r="r" b="b"/>
                <a:pathLst>
                  <a:path w="169" h="329">
                    <a:moveTo>
                      <a:pt x="85" y="293"/>
                    </a:moveTo>
                    <a:cubicBezTo>
                      <a:pt x="52" y="293"/>
                      <a:pt x="22" y="306"/>
                      <a:pt x="0" y="329"/>
                    </a:cubicBezTo>
                    <a:cubicBezTo>
                      <a:pt x="0" y="0"/>
                      <a:pt x="0" y="0"/>
                      <a:pt x="0" y="0"/>
                    </a:cubicBezTo>
                    <a:cubicBezTo>
                      <a:pt x="161" y="87"/>
                      <a:pt x="169" y="276"/>
                      <a:pt x="168" y="327"/>
                    </a:cubicBezTo>
                    <a:cubicBezTo>
                      <a:pt x="146" y="306"/>
                      <a:pt x="116" y="293"/>
                      <a:pt x="85" y="293"/>
                    </a:cubicBezTo>
                    <a:close/>
                    <a:moveTo>
                      <a:pt x="85" y="293"/>
                    </a:moveTo>
                    <a:cubicBezTo>
                      <a:pt x="85" y="293"/>
                      <a:pt x="85" y="293"/>
                      <a:pt x="85" y="293"/>
                    </a:cubicBezTo>
                  </a:path>
                </a:pathLst>
              </a:custGeom>
              <a:solidFill>
                <a:srgbClr val="193860"/>
              </a:solid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Agency FB" panose="020B0503020202020204" pitchFamily="34" charset="0"/>
                  <a:ea typeface="+mn-ea"/>
                  <a:cs typeface="+mn-cs"/>
                </a:endParaRPr>
              </a:p>
            </p:txBody>
          </p:sp>
          <p:sp>
            <p:nvSpPr>
              <p:cNvPr id="27" name="Freeform 36"/>
              <p:cNvSpPr>
                <a:spLocks noEditPoints="1"/>
              </p:cNvSpPr>
              <p:nvPr/>
            </p:nvSpPr>
            <p:spPr bwMode="auto">
              <a:xfrm>
                <a:off x="4797417" y="1912160"/>
                <a:ext cx="1189036" cy="1250949"/>
              </a:xfrm>
              <a:custGeom>
                <a:avLst/>
                <a:gdLst/>
                <a:ahLst/>
                <a:cxnLst>
                  <a:cxn ang="0">
                    <a:pos x="229" y="294"/>
                  </a:cxn>
                  <a:cxn ang="0">
                    <a:pos x="147" y="327"/>
                  </a:cxn>
                  <a:cxn ang="0">
                    <a:pos x="0" y="0"/>
                  </a:cxn>
                  <a:cxn ang="0">
                    <a:pos x="316" y="332"/>
                  </a:cxn>
                  <a:cxn ang="0">
                    <a:pos x="229" y="294"/>
                  </a:cxn>
                  <a:cxn ang="0">
                    <a:pos x="229" y="294"/>
                  </a:cxn>
                  <a:cxn ang="0">
                    <a:pos x="229" y="294"/>
                  </a:cxn>
                </a:cxnLst>
                <a:rect l="0" t="0" r="r" b="b"/>
                <a:pathLst>
                  <a:path w="316" h="332">
                    <a:moveTo>
                      <a:pt x="229" y="294"/>
                    </a:moveTo>
                    <a:cubicBezTo>
                      <a:pt x="198" y="294"/>
                      <a:pt x="169" y="306"/>
                      <a:pt x="147" y="327"/>
                    </a:cubicBezTo>
                    <a:cubicBezTo>
                      <a:pt x="148" y="274"/>
                      <a:pt x="138" y="99"/>
                      <a:pt x="0" y="0"/>
                    </a:cubicBezTo>
                    <a:cubicBezTo>
                      <a:pt x="167" y="26"/>
                      <a:pt x="298" y="162"/>
                      <a:pt x="316" y="332"/>
                    </a:cubicBezTo>
                    <a:cubicBezTo>
                      <a:pt x="295" y="308"/>
                      <a:pt x="263" y="294"/>
                      <a:pt x="229" y="294"/>
                    </a:cubicBezTo>
                    <a:close/>
                    <a:moveTo>
                      <a:pt x="229" y="294"/>
                    </a:moveTo>
                    <a:cubicBezTo>
                      <a:pt x="229" y="294"/>
                      <a:pt x="229" y="294"/>
                      <a:pt x="229" y="294"/>
                    </a:cubicBezTo>
                  </a:path>
                </a:pathLst>
              </a:custGeom>
              <a:solidFill>
                <a:srgbClr val="527FA9"/>
              </a:solid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Agency FB" panose="020B0503020202020204" pitchFamily="34" charset="0"/>
                  <a:ea typeface="+mn-ea"/>
                  <a:cs typeface="+mn-cs"/>
                </a:endParaRPr>
              </a:p>
            </p:txBody>
          </p:sp>
          <p:sp>
            <p:nvSpPr>
              <p:cNvPr id="28" name="Freeform 37"/>
              <p:cNvSpPr>
                <a:spLocks noEditPoints="1"/>
              </p:cNvSpPr>
              <p:nvPr/>
            </p:nvSpPr>
            <p:spPr bwMode="auto">
              <a:xfrm>
                <a:off x="4522777" y="3336146"/>
                <a:ext cx="493712" cy="1050923"/>
              </a:xfrm>
              <a:custGeom>
                <a:avLst/>
                <a:gdLst/>
                <a:ahLst/>
                <a:cxnLst>
                  <a:cxn ang="0">
                    <a:pos x="13" y="7"/>
                  </a:cxn>
                  <a:cxn ang="0">
                    <a:pos x="0" y="0"/>
                  </a:cxn>
                  <a:cxn ang="0">
                    <a:pos x="0" y="214"/>
                  </a:cxn>
                  <a:cxn ang="0">
                    <a:pos x="2" y="219"/>
                  </a:cxn>
                  <a:cxn ang="0">
                    <a:pos x="66" y="279"/>
                  </a:cxn>
                  <a:cxn ang="0">
                    <a:pos x="131" y="214"/>
                  </a:cxn>
                  <a:cxn ang="0">
                    <a:pos x="118" y="201"/>
                  </a:cxn>
                  <a:cxn ang="0">
                    <a:pos x="105" y="214"/>
                  </a:cxn>
                  <a:cxn ang="0">
                    <a:pos x="66" y="253"/>
                  </a:cxn>
                  <a:cxn ang="0">
                    <a:pos x="27" y="214"/>
                  </a:cxn>
                  <a:cxn ang="0">
                    <a:pos x="26" y="211"/>
                  </a:cxn>
                  <a:cxn ang="0">
                    <a:pos x="26" y="0"/>
                  </a:cxn>
                  <a:cxn ang="0">
                    <a:pos x="13" y="7"/>
                  </a:cxn>
                  <a:cxn ang="0">
                    <a:pos x="13" y="7"/>
                  </a:cxn>
                  <a:cxn ang="0">
                    <a:pos x="13" y="7"/>
                  </a:cxn>
                </a:cxnLst>
                <a:rect l="0" t="0" r="r" b="b"/>
                <a:pathLst>
                  <a:path w="131" h="279">
                    <a:moveTo>
                      <a:pt x="13" y="7"/>
                    </a:moveTo>
                    <a:cubicBezTo>
                      <a:pt x="8" y="7"/>
                      <a:pt x="3" y="4"/>
                      <a:pt x="0" y="0"/>
                    </a:cubicBezTo>
                    <a:cubicBezTo>
                      <a:pt x="0" y="214"/>
                      <a:pt x="0" y="214"/>
                      <a:pt x="0" y="214"/>
                    </a:cubicBezTo>
                    <a:cubicBezTo>
                      <a:pt x="0" y="216"/>
                      <a:pt x="1" y="218"/>
                      <a:pt x="2" y="219"/>
                    </a:cubicBezTo>
                    <a:cubicBezTo>
                      <a:pt x="4" y="253"/>
                      <a:pt x="32" y="279"/>
                      <a:pt x="66" y="279"/>
                    </a:cubicBezTo>
                    <a:cubicBezTo>
                      <a:pt x="102" y="279"/>
                      <a:pt x="131" y="250"/>
                      <a:pt x="131" y="214"/>
                    </a:cubicBezTo>
                    <a:cubicBezTo>
                      <a:pt x="131" y="207"/>
                      <a:pt x="126" y="201"/>
                      <a:pt x="118" y="201"/>
                    </a:cubicBezTo>
                    <a:cubicBezTo>
                      <a:pt x="111" y="201"/>
                      <a:pt x="105" y="207"/>
                      <a:pt x="105" y="214"/>
                    </a:cubicBezTo>
                    <a:cubicBezTo>
                      <a:pt x="105" y="236"/>
                      <a:pt x="88" y="253"/>
                      <a:pt x="66" y="253"/>
                    </a:cubicBezTo>
                    <a:cubicBezTo>
                      <a:pt x="45" y="253"/>
                      <a:pt x="27" y="236"/>
                      <a:pt x="27" y="214"/>
                    </a:cubicBezTo>
                    <a:cubicBezTo>
                      <a:pt x="27" y="213"/>
                      <a:pt x="27" y="212"/>
                      <a:pt x="26" y="211"/>
                    </a:cubicBezTo>
                    <a:cubicBezTo>
                      <a:pt x="26" y="0"/>
                      <a:pt x="26" y="0"/>
                      <a:pt x="26" y="0"/>
                    </a:cubicBezTo>
                    <a:cubicBezTo>
                      <a:pt x="24" y="4"/>
                      <a:pt x="19" y="7"/>
                      <a:pt x="13" y="7"/>
                    </a:cubicBezTo>
                    <a:close/>
                    <a:moveTo>
                      <a:pt x="13" y="7"/>
                    </a:moveTo>
                    <a:cubicBezTo>
                      <a:pt x="13" y="7"/>
                      <a:pt x="13" y="7"/>
                      <a:pt x="13" y="7"/>
                    </a:cubicBezTo>
                  </a:path>
                </a:pathLst>
              </a:custGeom>
              <a:solidFill>
                <a:schemeClr val="tx1">
                  <a:lumMod val="50000"/>
                  <a:lumOff val="50000"/>
                </a:schemeClr>
              </a:solid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Agency FB" panose="020B0503020202020204" pitchFamily="34" charset="0"/>
                  <a:ea typeface="+mn-ea"/>
                  <a:cs typeface="+mn-cs"/>
                </a:endParaRPr>
              </a:p>
            </p:txBody>
          </p:sp>
          <p:sp>
            <p:nvSpPr>
              <p:cNvPr id="29" name="Freeform 38"/>
              <p:cNvSpPr>
                <a:spLocks noEditPoints="1"/>
              </p:cNvSpPr>
              <p:nvPr/>
            </p:nvSpPr>
            <p:spPr bwMode="auto">
              <a:xfrm>
                <a:off x="4522788" y="1634350"/>
                <a:ext cx="98425" cy="198437"/>
              </a:xfrm>
              <a:custGeom>
                <a:avLst/>
                <a:gdLst/>
                <a:ahLst/>
                <a:cxnLst>
                  <a:cxn ang="0">
                    <a:pos x="26" y="52"/>
                  </a:cxn>
                  <a:cxn ang="0">
                    <a:pos x="26" y="13"/>
                  </a:cxn>
                  <a:cxn ang="0">
                    <a:pos x="13" y="0"/>
                  </a:cxn>
                  <a:cxn ang="0">
                    <a:pos x="0" y="13"/>
                  </a:cxn>
                  <a:cxn ang="0">
                    <a:pos x="0" y="52"/>
                  </a:cxn>
                  <a:cxn ang="0">
                    <a:pos x="0" y="53"/>
                  </a:cxn>
                  <a:cxn ang="0">
                    <a:pos x="26" y="53"/>
                  </a:cxn>
                  <a:cxn ang="0">
                    <a:pos x="26" y="52"/>
                  </a:cxn>
                  <a:cxn ang="0">
                    <a:pos x="26" y="52"/>
                  </a:cxn>
                  <a:cxn ang="0">
                    <a:pos x="26" y="52"/>
                  </a:cxn>
                </a:cxnLst>
                <a:rect l="0" t="0" r="r" b="b"/>
                <a:pathLst>
                  <a:path w="26" h="53">
                    <a:moveTo>
                      <a:pt x="26" y="52"/>
                    </a:moveTo>
                    <a:cubicBezTo>
                      <a:pt x="26" y="13"/>
                      <a:pt x="26" y="13"/>
                      <a:pt x="26" y="13"/>
                    </a:cubicBezTo>
                    <a:cubicBezTo>
                      <a:pt x="26" y="6"/>
                      <a:pt x="20" y="0"/>
                      <a:pt x="13" y="0"/>
                    </a:cubicBezTo>
                    <a:cubicBezTo>
                      <a:pt x="6" y="0"/>
                      <a:pt x="0" y="6"/>
                      <a:pt x="0" y="13"/>
                    </a:cubicBezTo>
                    <a:cubicBezTo>
                      <a:pt x="0" y="52"/>
                      <a:pt x="0" y="52"/>
                      <a:pt x="0" y="52"/>
                    </a:cubicBezTo>
                    <a:cubicBezTo>
                      <a:pt x="0" y="52"/>
                      <a:pt x="0" y="52"/>
                      <a:pt x="0" y="53"/>
                    </a:cubicBezTo>
                    <a:cubicBezTo>
                      <a:pt x="26" y="53"/>
                      <a:pt x="26" y="53"/>
                      <a:pt x="26" y="53"/>
                    </a:cubicBezTo>
                    <a:cubicBezTo>
                      <a:pt x="26" y="52"/>
                      <a:pt x="26" y="52"/>
                      <a:pt x="26" y="52"/>
                    </a:cubicBezTo>
                    <a:close/>
                    <a:moveTo>
                      <a:pt x="26" y="52"/>
                    </a:moveTo>
                    <a:cubicBezTo>
                      <a:pt x="26" y="52"/>
                      <a:pt x="26" y="52"/>
                      <a:pt x="26" y="52"/>
                    </a:cubicBezTo>
                  </a:path>
                </a:pathLst>
              </a:custGeom>
              <a:solidFill>
                <a:schemeClr val="tx1">
                  <a:lumMod val="50000"/>
                  <a:lumOff val="50000"/>
                </a:schemeClr>
              </a:solidFill>
              <a:ln w="9525">
                <a:noFill/>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black"/>
                  </a:solidFill>
                  <a:effectLst/>
                  <a:uLnTx/>
                  <a:uFillTx/>
                  <a:latin typeface="Agency FB" panose="020B0503020202020204" pitchFamily="34" charset="0"/>
                  <a:ea typeface="+mn-ea"/>
                  <a:cs typeface="+mn-cs"/>
                </a:endParaRPr>
              </a:p>
            </p:txBody>
          </p:sp>
        </p:grpSp>
        <p:sp>
          <p:nvSpPr>
            <p:cNvPr id="20" name="Freeform 30"/>
            <p:cNvSpPr>
              <a:spLocks noEditPoints="1"/>
            </p:cNvSpPr>
            <p:nvPr/>
          </p:nvSpPr>
          <p:spPr bwMode="auto">
            <a:xfrm>
              <a:off x="5481844" y="3403396"/>
              <a:ext cx="320256" cy="360553"/>
            </a:xfrm>
            <a:custGeom>
              <a:avLst/>
              <a:gdLst>
                <a:gd name="T0" fmla="*/ 300 w 320"/>
                <a:gd name="T1" fmla="*/ 0 h 360"/>
                <a:gd name="T2" fmla="*/ 256 w 320"/>
                <a:gd name="T3" fmla="*/ 0 h 360"/>
                <a:gd name="T4" fmla="*/ 240 w 320"/>
                <a:gd name="T5" fmla="*/ 20 h 360"/>
                <a:gd name="T6" fmla="*/ 240 w 320"/>
                <a:gd name="T7" fmla="*/ 360 h 360"/>
                <a:gd name="T8" fmla="*/ 320 w 320"/>
                <a:gd name="T9" fmla="*/ 360 h 360"/>
                <a:gd name="T10" fmla="*/ 320 w 320"/>
                <a:gd name="T11" fmla="*/ 20 h 360"/>
                <a:gd name="T12" fmla="*/ 300 w 320"/>
                <a:gd name="T13" fmla="*/ 0 h 360"/>
                <a:gd name="T14" fmla="*/ 180 w 320"/>
                <a:gd name="T15" fmla="*/ 120 h 360"/>
                <a:gd name="T16" fmla="*/ 136 w 320"/>
                <a:gd name="T17" fmla="*/ 120 h 360"/>
                <a:gd name="T18" fmla="*/ 120 w 320"/>
                <a:gd name="T19" fmla="*/ 140 h 360"/>
                <a:gd name="T20" fmla="*/ 120 w 320"/>
                <a:gd name="T21" fmla="*/ 360 h 360"/>
                <a:gd name="T22" fmla="*/ 200 w 320"/>
                <a:gd name="T23" fmla="*/ 360 h 360"/>
                <a:gd name="T24" fmla="*/ 200 w 320"/>
                <a:gd name="T25" fmla="*/ 140 h 360"/>
                <a:gd name="T26" fmla="*/ 180 w 320"/>
                <a:gd name="T27" fmla="*/ 120 h 360"/>
                <a:gd name="T28" fmla="*/ 60 w 320"/>
                <a:gd name="T29" fmla="*/ 240 h 360"/>
                <a:gd name="T30" fmla="*/ 16 w 320"/>
                <a:gd name="T31" fmla="*/ 240 h 360"/>
                <a:gd name="T32" fmla="*/ 0 w 320"/>
                <a:gd name="T33" fmla="*/ 260 h 360"/>
                <a:gd name="T34" fmla="*/ 0 w 320"/>
                <a:gd name="T35" fmla="*/ 360 h 360"/>
                <a:gd name="T36" fmla="*/ 80 w 320"/>
                <a:gd name="T37" fmla="*/ 360 h 360"/>
                <a:gd name="T38" fmla="*/ 80 w 320"/>
                <a:gd name="T39" fmla="*/ 260 h 360"/>
                <a:gd name="T40" fmla="*/ 60 w 320"/>
                <a:gd name="T41"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0" h="360">
                  <a:moveTo>
                    <a:pt x="300" y="0"/>
                  </a:moveTo>
                  <a:cubicBezTo>
                    <a:pt x="256" y="0"/>
                    <a:pt x="256" y="0"/>
                    <a:pt x="256" y="0"/>
                  </a:cubicBezTo>
                  <a:cubicBezTo>
                    <a:pt x="245" y="0"/>
                    <a:pt x="240" y="9"/>
                    <a:pt x="240" y="20"/>
                  </a:cubicBezTo>
                  <a:cubicBezTo>
                    <a:pt x="240" y="360"/>
                    <a:pt x="240" y="360"/>
                    <a:pt x="240" y="360"/>
                  </a:cubicBezTo>
                  <a:cubicBezTo>
                    <a:pt x="320" y="360"/>
                    <a:pt x="320" y="360"/>
                    <a:pt x="320" y="360"/>
                  </a:cubicBezTo>
                  <a:cubicBezTo>
                    <a:pt x="320" y="20"/>
                    <a:pt x="320" y="20"/>
                    <a:pt x="320" y="20"/>
                  </a:cubicBezTo>
                  <a:cubicBezTo>
                    <a:pt x="320" y="9"/>
                    <a:pt x="311" y="0"/>
                    <a:pt x="300" y="0"/>
                  </a:cubicBezTo>
                  <a:close/>
                  <a:moveTo>
                    <a:pt x="180" y="120"/>
                  </a:moveTo>
                  <a:cubicBezTo>
                    <a:pt x="136" y="120"/>
                    <a:pt x="136" y="120"/>
                    <a:pt x="136" y="120"/>
                  </a:cubicBezTo>
                  <a:cubicBezTo>
                    <a:pt x="125" y="120"/>
                    <a:pt x="120" y="129"/>
                    <a:pt x="120" y="140"/>
                  </a:cubicBezTo>
                  <a:cubicBezTo>
                    <a:pt x="120" y="360"/>
                    <a:pt x="120" y="360"/>
                    <a:pt x="120" y="360"/>
                  </a:cubicBezTo>
                  <a:cubicBezTo>
                    <a:pt x="200" y="360"/>
                    <a:pt x="200" y="360"/>
                    <a:pt x="200" y="360"/>
                  </a:cubicBezTo>
                  <a:cubicBezTo>
                    <a:pt x="200" y="140"/>
                    <a:pt x="200" y="140"/>
                    <a:pt x="200" y="140"/>
                  </a:cubicBezTo>
                  <a:cubicBezTo>
                    <a:pt x="200" y="129"/>
                    <a:pt x="191" y="120"/>
                    <a:pt x="180" y="120"/>
                  </a:cubicBezTo>
                  <a:close/>
                  <a:moveTo>
                    <a:pt x="60" y="240"/>
                  </a:moveTo>
                  <a:cubicBezTo>
                    <a:pt x="16" y="240"/>
                    <a:pt x="16" y="240"/>
                    <a:pt x="16" y="240"/>
                  </a:cubicBezTo>
                  <a:cubicBezTo>
                    <a:pt x="5" y="240"/>
                    <a:pt x="0" y="249"/>
                    <a:pt x="0" y="260"/>
                  </a:cubicBezTo>
                  <a:cubicBezTo>
                    <a:pt x="0" y="360"/>
                    <a:pt x="0" y="360"/>
                    <a:pt x="0" y="360"/>
                  </a:cubicBezTo>
                  <a:cubicBezTo>
                    <a:pt x="80" y="360"/>
                    <a:pt x="80" y="360"/>
                    <a:pt x="80" y="360"/>
                  </a:cubicBezTo>
                  <a:cubicBezTo>
                    <a:pt x="80" y="260"/>
                    <a:pt x="80" y="260"/>
                    <a:pt x="80" y="260"/>
                  </a:cubicBezTo>
                  <a:cubicBezTo>
                    <a:pt x="80" y="249"/>
                    <a:pt x="71" y="240"/>
                    <a:pt x="60" y="240"/>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prstClr val="white"/>
                </a:solidFill>
                <a:effectLst/>
                <a:uLnTx/>
                <a:uFillTx/>
                <a:latin typeface="Agency FB" panose="020B0503020202020204" pitchFamily="34" charset="0"/>
                <a:ea typeface="+mn-ea"/>
                <a:cs typeface="+mn-cs"/>
              </a:endParaRPr>
            </a:p>
          </p:txBody>
        </p:sp>
        <p:sp>
          <p:nvSpPr>
            <p:cNvPr id="21" name="Shape 1687"/>
            <p:cNvSpPr/>
            <p:nvPr/>
          </p:nvSpPr>
          <p:spPr>
            <a:xfrm>
              <a:off x="7269987" y="3453728"/>
              <a:ext cx="361315" cy="361342"/>
            </a:xfrm>
            <a:custGeom>
              <a:avLst/>
              <a:gdLst/>
              <a:ahLst/>
              <a:cxnLst>
                <a:cxn ang="0">
                  <a:pos x="wd2" y="hd2"/>
                </a:cxn>
                <a:cxn ang="5400000">
                  <a:pos x="wd2" y="hd2"/>
                </a:cxn>
                <a:cxn ang="10800000">
                  <a:pos x="wd2" y="hd2"/>
                </a:cxn>
                <a:cxn ang="16200000">
                  <a:pos x="wd2" y="hd2"/>
                </a:cxn>
              </a:cxnLst>
              <a:rect l="0" t="0" r="r" b="b"/>
              <a:pathLst>
                <a:path w="21600" h="21600" extrusionOk="0">
                  <a:moveTo>
                    <a:pt x="11679" y="19547"/>
                  </a:moveTo>
                  <a:lnTo>
                    <a:pt x="11679" y="14693"/>
                  </a:lnTo>
                  <a:lnTo>
                    <a:pt x="9921" y="14693"/>
                  </a:lnTo>
                  <a:lnTo>
                    <a:pt x="9921" y="19547"/>
                  </a:lnTo>
                  <a:cubicBezTo>
                    <a:pt x="5768" y="19134"/>
                    <a:pt x="2465" y="15832"/>
                    <a:pt x="2052" y="11679"/>
                  </a:cubicBezTo>
                  <a:lnTo>
                    <a:pt x="6907" y="11679"/>
                  </a:lnTo>
                  <a:lnTo>
                    <a:pt x="6907" y="9921"/>
                  </a:lnTo>
                  <a:lnTo>
                    <a:pt x="2052" y="9921"/>
                  </a:lnTo>
                  <a:cubicBezTo>
                    <a:pt x="2465" y="5768"/>
                    <a:pt x="5768" y="2466"/>
                    <a:pt x="9921" y="2054"/>
                  </a:cubicBezTo>
                  <a:lnTo>
                    <a:pt x="9921" y="6907"/>
                  </a:lnTo>
                  <a:lnTo>
                    <a:pt x="11679" y="6907"/>
                  </a:lnTo>
                  <a:lnTo>
                    <a:pt x="11679" y="2054"/>
                  </a:lnTo>
                  <a:cubicBezTo>
                    <a:pt x="15832" y="2466"/>
                    <a:pt x="19135" y="5768"/>
                    <a:pt x="19548" y="9921"/>
                  </a:cubicBezTo>
                  <a:lnTo>
                    <a:pt x="14693" y="9921"/>
                  </a:lnTo>
                  <a:lnTo>
                    <a:pt x="14693" y="11679"/>
                  </a:lnTo>
                  <a:lnTo>
                    <a:pt x="19548" y="11679"/>
                  </a:lnTo>
                  <a:cubicBezTo>
                    <a:pt x="19135" y="15832"/>
                    <a:pt x="15832" y="19134"/>
                    <a:pt x="11679" y="19547"/>
                  </a:cubicBezTo>
                  <a:close/>
                  <a:moveTo>
                    <a:pt x="10799" y="0"/>
                  </a:moveTo>
                  <a:cubicBezTo>
                    <a:pt x="4835" y="0"/>
                    <a:pt x="0" y="4836"/>
                    <a:pt x="0" y="10800"/>
                  </a:cubicBezTo>
                  <a:cubicBezTo>
                    <a:pt x="0" y="16765"/>
                    <a:pt x="4835" y="21600"/>
                    <a:pt x="10799" y="21600"/>
                  </a:cubicBezTo>
                  <a:cubicBezTo>
                    <a:pt x="16765" y="21600"/>
                    <a:pt x="21600" y="16765"/>
                    <a:pt x="21600" y="10800"/>
                  </a:cubicBezTo>
                  <a:cubicBezTo>
                    <a:pt x="21600" y="4836"/>
                    <a:pt x="16765" y="0"/>
                    <a:pt x="10799" y="0"/>
                  </a:cubicBezTo>
                  <a:close/>
                </a:path>
              </a:pathLst>
            </a:custGeom>
            <a:solidFill>
              <a:srgbClr val="FFFFFF"/>
            </a:solidFill>
            <a:ln w="12700" cap="flat">
              <a:noFill/>
              <a:miter lim="400000"/>
            </a:ln>
            <a:effectLst/>
          </p:spPr>
          <p:txBody>
            <a:bodyPr wrap="square" lIns="38100" tIns="38100" rIns="38100" bIns="3810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defRPr sz="3100" b="1">
                  <a:latin typeface="Kontrapunkt Bob Bold"/>
                  <a:ea typeface="Kontrapunkt Bob Bold"/>
                  <a:cs typeface="Kontrapunkt Bob Bold"/>
                  <a:sym typeface="Kontrapunkt Bob Bold"/>
                </a:defRPr>
              </a:pPr>
              <a:endParaRPr kumimoji="0" sz="3100" b="1" i="0" u="none" strike="noStrike" kern="1200" cap="none" spc="0" normalizeH="0" baseline="0" noProof="0">
                <a:ln>
                  <a:noFill/>
                </a:ln>
                <a:solidFill>
                  <a:prstClr val="black"/>
                </a:solidFill>
                <a:effectLst/>
                <a:uLnTx/>
                <a:uFillTx/>
                <a:latin typeface="Agency FB" panose="020B0503020202020204" pitchFamily="34" charset="0"/>
                <a:sym typeface="Kontrapunkt Bob Bold"/>
              </a:endParaRPr>
            </a:p>
          </p:txBody>
        </p:sp>
        <p:sp>
          <p:nvSpPr>
            <p:cNvPr id="22" name="Shape 4390"/>
            <p:cNvSpPr/>
            <p:nvPr/>
          </p:nvSpPr>
          <p:spPr>
            <a:xfrm>
              <a:off x="4561390" y="3474696"/>
              <a:ext cx="393308" cy="314639"/>
            </a:xfrm>
            <a:custGeom>
              <a:avLst/>
              <a:gdLst/>
              <a:ahLst/>
              <a:cxnLst>
                <a:cxn ang="0">
                  <a:pos x="wd2" y="hd2"/>
                </a:cxn>
                <a:cxn ang="5400000">
                  <a:pos x="wd2" y="hd2"/>
                </a:cxn>
                <a:cxn ang="10800000">
                  <a:pos x="wd2" y="hd2"/>
                </a:cxn>
                <a:cxn ang="16200000">
                  <a:pos x="wd2" y="hd2"/>
                </a:cxn>
              </a:cxnLst>
              <a:rect l="0" t="0" r="r" b="b"/>
              <a:pathLst>
                <a:path w="21600" h="21514" extrusionOk="0">
                  <a:moveTo>
                    <a:pt x="20186" y="18973"/>
                  </a:moveTo>
                  <a:lnTo>
                    <a:pt x="16553" y="16139"/>
                  </a:lnTo>
                  <a:lnTo>
                    <a:pt x="16553" y="2539"/>
                  </a:lnTo>
                  <a:lnTo>
                    <a:pt x="20186" y="5373"/>
                  </a:lnTo>
                  <a:cubicBezTo>
                    <a:pt x="20186" y="5373"/>
                    <a:pt x="20186" y="18973"/>
                    <a:pt x="20186" y="18973"/>
                  </a:cubicBezTo>
                  <a:close/>
                  <a:moveTo>
                    <a:pt x="15140" y="16139"/>
                  </a:moveTo>
                  <a:lnTo>
                    <a:pt x="11506" y="18973"/>
                  </a:lnTo>
                  <a:lnTo>
                    <a:pt x="11506" y="5373"/>
                  </a:lnTo>
                  <a:lnTo>
                    <a:pt x="15140" y="2539"/>
                  </a:lnTo>
                  <a:cubicBezTo>
                    <a:pt x="15140" y="2539"/>
                    <a:pt x="15140" y="16139"/>
                    <a:pt x="15140" y="16139"/>
                  </a:cubicBezTo>
                  <a:close/>
                  <a:moveTo>
                    <a:pt x="10094" y="18973"/>
                  </a:moveTo>
                  <a:lnTo>
                    <a:pt x="6460" y="16139"/>
                  </a:lnTo>
                  <a:lnTo>
                    <a:pt x="6460" y="2539"/>
                  </a:lnTo>
                  <a:lnTo>
                    <a:pt x="10094" y="5373"/>
                  </a:lnTo>
                  <a:cubicBezTo>
                    <a:pt x="10094" y="5373"/>
                    <a:pt x="10094" y="18973"/>
                    <a:pt x="10094" y="18973"/>
                  </a:cubicBezTo>
                  <a:close/>
                  <a:moveTo>
                    <a:pt x="5047" y="16139"/>
                  </a:moveTo>
                  <a:lnTo>
                    <a:pt x="1414" y="18973"/>
                  </a:lnTo>
                  <a:lnTo>
                    <a:pt x="1414" y="5373"/>
                  </a:lnTo>
                  <a:lnTo>
                    <a:pt x="5047" y="2539"/>
                  </a:lnTo>
                  <a:cubicBezTo>
                    <a:pt x="5047" y="2539"/>
                    <a:pt x="5047" y="16139"/>
                    <a:pt x="5047" y="16139"/>
                  </a:cubicBezTo>
                  <a:close/>
                  <a:moveTo>
                    <a:pt x="21257" y="4065"/>
                  </a:moveTo>
                  <a:lnTo>
                    <a:pt x="16210" y="130"/>
                  </a:lnTo>
                  <a:cubicBezTo>
                    <a:pt x="15986" y="-44"/>
                    <a:pt x="15706" y="-44"/>
                    <a:pt x="15483" y="130"/>
                  </a:cubicBezTo>
                  <a:lnTo>
                    <a:pt x="10800" y="3782"/>
                  </a:lnTo>
                  <a:lnTo>
                    <a:pt x="6117" y="130"/>
                  </a:lnTo>
                  <a:cubicBezTo>
                    <a:pt x="5894" y="-44"/>
                    <a:pt x="5614" y="-44"/>
                    <a:pt x="5390" y="130"/>
                  </a:cubicBezTo>
                  <a:lnTo>
                    <a:pt x="343" y="4065"/>
                  </a:lnTo>
                  <a:cubicBezTo>
                    <a:pt x="131" y="4231"/>
                    <a:pt x="0" y="4530"/>
                    <a:pt x="0" y="4853"/>
                  </a:cubicBezTo>
                  <a:lnTo>
                    <a:pt x="0" y="20594"/>
                  </a:lnTo>
                  <a:cubicBezTo>
                    <a:pt x="0" y="20925"/>
                    <a:pt x="138" y="21231"/>
                    <a:pt x="359" y="21393"/>
                  </a:cubicBezTo>
                  <a:cubicBezTo>
                    <a:pt x="580" y="21556"/>
                    <a:pt x="852" y="21552"/>
                    <a:pt x="1070" y="21382"/>
                  </a:cubicBezTo>
                  <a:lnTo>
                    <a:pt x="5753" y="17730"/>
                  </a:lnTo>
                  <a:lnTo>
                    <a:pt x="10436" y="21382"/>
                  </a:lnTo>
                  <a:cubicBezTo>
                    <a:pt x="10661" y="21556"/>
                    <a:pt x="10939" y="21556"/>
                    <a:pt x="11164" y="21382"/>
                  </a:cubicBezTo>
                  <a:lnTo>
                    <a:pt x="15847" y="17730"/>
                  </a:lnTo>
                  <a:lnTo>
                    <a:pt x="20530" y="21382"/>
                  </a:lnTo>
                  <a:cubicBezTo>
                    <a:pt x="20642" y="21469"/>
                    <a:pt x="20768" y="21513"/>
                    <a:pt x="20893" y="21513"/>
                  </a:cubicBezTo>
                  <a:cubicBezTo>
                    <a:pt x="21014" y="21513"/>
                    <a:pt x="21133" y="21473"/>
                    <a:pt x="21241" y="21393"/>
                  </a:cubicBezTo>
                  <a:cubicBezTo>
                    <a:pt x="21463" y="21231"/>
                    <a:pt x="21600" y="20925"/>
                    <a:pt x="21600" y="20594"/>
                  </a:cubicBezTo>
                  <a:lnTo>
                    <a:pt x="21600" y="4853"/>
                  </a:lnTo>
                  <a:cubicBezTo>
                    <a:pt x="21600" y="4530"/>
                    <a:pt x="21469" y="4231"/>
                    <a:pt x="21257" y="4065"/>
                  </a:cubicBezTo>
                  <a:close/>
                </a:path>
              </a:pathLst>
            </a:custGeom>
            <a:solidFill>
              <a:schemeClr val="bg1"/>
            </a:solidFill>
            <a:ln w="12700">
              <a:miter lim="400000"/>
            </a:ln>
          </p:spPr>
          <p:txBody>
            <a:bodyPr lIns="38100" tIns="38100" rIns="38100" bIns="38100" anchor="ctr"/>
            <a:lstStyle/>
            <a:p>
              <a:pPr marL="0" marR="0" lvl="0" indent="0" algn="ctr" defTabSz="457200" rtl="0"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Agency FB" panose="020B0503020202020204" pitchFamily="34" charset="0"/>
                <a:sym typeface="Sinkin Sans 400 Regular"/>
              </a:endParaRPr>
            </a:p>
          </p:txBody>
        </p:sp>
        <p:sp>
          <p:nvSpPr>
            <p:cNvPr id="23" name="Shape 4388"/>
            <p:cNvSpPr/>
            <p:nvPr/>
          </p:nvSpPr>
          <p:spPr>
            <a:xfrm>
              <a:off x="6314976" y="3491279"/>
              <a:ext cx="413937" cy="281471"/>
            </a:xfrm>
            <a:custGeom>
              <a:avLst/>
              <a:gdLst/>
              <a:ahLst/>
              <a:cxnLst>
                <a:cxn ang="0">
                  <a:pos x="wd2" y="hd2"/>
                </a:cxn>
                <a:cxn ang="5400000">
                  <a:pos x="wd2" y="hd2"/>
                </a:cxn>
                <a:cxn ang="10800000">
                  <a:pos x="wd2" y="hd2"/>
                </a:cxn>
                <a:cxn ang="16200000">
                  <a:pos x="wd2" y="hd2"/>
                </a:cxn>
              </a:cxnLst>
              <a:rect l="0" t="0" r="r" b="b"/>
              <a:pathLst>
                <a:path w="21600" h="21600" extrusionOk="0">
                  <a:moveTo>
                    <a:pt x="13203" y="6141"/>
                  </a:moveTo>
                  <a:lnTo>
                    <a:pt x="13203" y="0"/>
                  </a:lnTo>
                  <a:lnTo>
                    <a:pt x="5401" y="10253"/>
                  </a:lnTo>
                  <a:lnTo>
                    <a:pt x="13203" y="20879"/>
                  </a:lnTo>
                  <a:lnTo>
                    <a:pt x="13203" y="13958"/>
                  </a:lnTo>
                  <a:cubicBezTo>
                    <a:pt x="16759" y="13958"/>
                    <a:pt x="18917" y="14627"/>
                    <a:pt x="21600" y="21600"/>
                  </a:cubicBezTo>
                  <a:cubicBezTo>
                    <a:pt x="21600" y="21600"/>
                    <a:pt x="21202" y="6141"/>
                    <a:pt x="13203" y="6141"/>
                  </a:cubicBezTo>
                  <a:close/>
                  <a:moveTo>
                    <a:pt x="7803" y="4257"/>
                  </a:moveTo>
                  <a:lnTo>
                    <a:pt x="7803" y="0"/>
                  </a:lnTo>
                  <a:lnTo>
                    <a:pt x="0" y="10253"/>
                  </a:lnTo>
                  <a:lnTo>
                    <a:pt x="7803" y="20879"/>
                  </a:lnTo>
                  <a:lnTo>
                    <a:pt x="7803" y="16466"/>
                  </a:lnTo>
                  <a:lnTo>
                    <a:pt x="3241" y="10253"/>
                  </a:lnTo>
                  <a:cubicBezTo>
                    <a:pt x="3241" y="10253"/>
                    <a:pt x="7803" y="4257"/>
                    <a:pt x="7803" y="4257"/>
                  </a:cubicBezTo>
                  <a:close/>
                </a:path>
              </a:pathLst>
            </a:custGeom>
            <a:solidFill>
              <a:schemeClr val="bg1"/>
            </a:solidFill>
            <a:ln w="12700">
              <a:miter lim="400000"/>
            </a:ln>
          </p:spPr>
          <p:txBody>
            <a:bodyPr lIns="38100" tIns="38100" rIns="38100" bIns="38100" anchor="ctr"/>
            <a:lstStyle/>
            <a:p>
              <a:pPr marL="0" marR="0" lvl="0" indent="0" algn="ctr" defTabSz="457200" rtl="0" eaLnBrk="1" fontAlgn="auto" latinLnBrk="0" hangingPunct="1">
                <a:lnSpc>
                  <a:spcPct val="100000"/>
                </a:lnSpc>
                <a:spcBef>
                  <a:spcPts val="0"/>
                </a:spcBef>
                <a:spcAft>
                  <a:spcPts val="0"/>
                </a:spcAft>
                <a:buClrTx/>
                <a:buSzTx/>
                <a:buFontTx/>
                <a:buNone/>
                <a:defRPr sz="3000">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kumimoji="0" sz="3000" b="0" i="0" u="none" strike="noStrike" kern="1200" cap="none" spc="0" normalizeH="0" baseline="0" noProof="0">
                <a:ln>
                  <a:noFill/>
                </a:ln>
                <a:solidFill>
                  <a:srgbClr val="FFFFFF"/>
                </a:solidFill>
                <a:effectLst>
                  <a:outerShdw blurRad="38100" dist="12700" dir="5400000" rotWithShape="0">
                    <a:srgbClr val="000000">
                      <a:alpha val="50000"/>
                    </a:srgbClr>
                  </a:outerShdw>
                </a:effectLst>
                <a:uLnTx/>
                <a:uFillTx/>
                <a:latin typeface="Agency FB" panose="020B0503020202020204" pitchFamily="34" charset="0"/>
                <a:sym typeface="Sinkin Sans 400 Regular"/>
              </a:endParaRPr>
            </a:p>
          </p:txBody>
        </p:sp>
      </p:grpSp>
      <p:sp>
        <p:nvSpPr>
          <p:cNvPr id="38" name="文本框 37"/>
          <p:cNvSpPr txBox="1"/>
          <p:nvPr/>
        </p:nvSpPr>
        <p:spPr>
          <a:xfrm>
            <a:off x="797224" y="212493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1652638" y="4948617"/>
            <a:ext cx="2670090" cy="1631216"/>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容</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亮亮图文旗舰</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店</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https</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://liangliangtuwen.tmall.com</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0" name="文本框 39"/>
          <p:cNvSpPr txBox="1"/>
          <p:nvPr/>
        </p:nvSpPr>
        <p:spPr>
          <a:xfrm>
            <a:off x="9081501" y="212493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7911950" y="4911275"/>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512266869"/>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500"/>
                                        <p:tgtEl>
                                          <p:spTgt spid="38"/>
                                        </p:tgtEl>
                                      </p:cBhvr>
                                    </p:animEffect>
                                  </p:childTnLst>
                                </p:cTn>
                              </p:par>
                              <p:par>
                                <p:cTn id="19" presetID="10" presetClass="entr" presetSubtype="0" fill="hold" grpId="0" nodeType="withEffect">
                                  <p:stCondLst>
                                    <p:cond delay="250"/>
                                  </p:stCondLst>
                                  <p:childTnLst>
                                    <p:set>
                                      <p:cBhvr>
                                        <p:cTn id="20" dur="1" fill="hold">
                                          <p:stCondLst>
                                            <p:cond delay="0"/>
                                          </p:stCondLst>
                                        </p:cTn>
                                        <p:tgtEl>
                                          <p:spTgt spid="39"/>
                                        </p:tgtEl>
                                        <p:attrNameLst>
                                          <p:attrName>style.visibility</p:attrName>
                                        </p:attrNameLst>
                                      </p:cBhvr>
                                      <p:to>
                                        <p:strVal val="visible"/>
                                      </p:to>
                                    </p:set>
                                    <p:animEffect transition="in" filter="fade">
                                      <p:cBhvr>
                                        <p:cTn id="21" dur="500"/>
                                        <p:tgtEl>
                                          <p:spTgt spid="39"/>
                                        </p:tgtEl>
                                      </p:cBhvr>
                                    </p:animEffect>
                                  </p:childTnLst>
                                </p:cTn>
                              </p:par>
                              <p:par>
                                <p:cTn id="22" presetID="10" presetClass="entr" presetSubtype="0" fill="hold" grpId="0" nodeType="withEffect">
                                  <p:stCondLst>
                                    <p:cond delay="500"/>
                                  </p:stCondLst>
                                  <p:childTnLst>
                                    <p:set>
                                      <p:cBhvr>
                                        <p:cTn id="23" dur="1" fill="hold">
                                          <p:stCondLst>
                                            <p:cond delay="0"/>
                                          </p:stCondLst>
                                        </p:cTn>
                                        <p:tgtEl>
                                          <p:spTgt spid="40"/>
                                        </p:tgtEl>
                                        <p:attrNameLst>
                                          <p:attrName>style.visibility</p:attrName>
                                        </p:attrNameLst>
                                      </p:cBhvr>
                                      <p:to>
                                        <p:strVal val="visible"/>
                                      </p:to>
                                    </p:set>
                                    <p:animEffect transition="in" filter="fade">
                                      <p:cBhvr>
                                        <p:cTn id="24" dur="500"/>
                                        <p:tgtEl>
                                          <p:spTgt spid="40"/>
                                        </p:tgtEl>
                                      </p:cBhvr>
                                    </p:animEffect>
                                  </p:childTnLst>
                                </p:cTn>
                              </p:par>
                              <p:par>
                                <p:cTn id="25" presetID="10" presetClass="entr" presetSubtype="0" fill="hold" grpId="0" nodeType="withEffect">
                                  <p:stCondLst>
                                    <p:cond delay="750"/>
                                  </p:stCondLst>
                                  <p:childTnLst>
                                    <p:set>
                                      <p:cBhvr>
                                        <p:cTn id="26" dur="1" fill="hold">
                                          <p:stCondLst>
                                            <p:cond delay="0"/>
                                          </p:stCondLst>
                                        </p:cTn>
                                        <p:tgtEl>
                                          <p:spTgt spid="41"/>
                                        </p:tgtEl>
                                        <p:attrNameLst>
                                          <p:attrName>style.visibility</p:attrName>
                                        </p:attrNameLst>
                                      </p:cBhvr>
                                      <p:to>
                                        <p:strVal val="visible"/>
                                      </p:to>
                                    </p:set>
                                    <p:animEffect transition="in" filter="fade">
                                      <p:cBhvr>
                                        <p:cTn id="2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0" grpId="0"/>
      <p:bldP spid="4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915506" y="295025"/>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团队合作</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0" y="2759460"/>
            <a:ext cx="11765282" cy="2747611"/>
            <a:chOff x="0" y="2759460"/>
            <a:chExt cx="11765282" cy="2747611"/>
          </a:xfrm>
        </p:grpSpPr>
        <p:sp>
          <p:nvSpPr>
            <p:cNvPr id="15" name="等腰三角形 14"/>
            <p:cNvSpPr/>
            <p:nvPr/>
          </p:nvSpPr>
          <p:spPr>
            <a:xfrm rot="10800000" flipH="1">
              <a:off x="2494652" y="4685020"/>
              <a:ext cx="627030" cy="584352"/>
            </a:xfrm>
            <a:prstGeom prst="triangle">
              <a:avLst/>
            </a:prstGeom>
            <a:solidFill>
              <a:srgbClr val="466D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等腰三角形 15"/>
            <p:cNvSpPr/>
            <p:nvPr/>
          </p:nvSpPr>
          <p:spPr>
            <a:xfrm rot="10800000" flipH="1">
              <a:off x="603561" y="4685020"/>
              <a:ext cx="627030" cy="584352"/>
            </a:xfrm>
            <a:prstGeom prst="triangle">
              <a:avLst/>
            </a:prstGeom>
            <a:solidFill>
              <a:srgbClr val="1228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等腰三角形 16"/>
            <p:cNvSpPr/>
            <p:nvPr/>
          </p:nvSpPr>
          <p:spPr>
            <a:xfrm rot="10800000" flipH="1">
              <a:off x="6276834" y="4685020"/>
              <a:ext cx="627030" cy="584352"/>
            </a:xfrm>
            <a:prstGeom prst="triangle">
              <a:avLst/>
            </a:prstGeom>
            <a:solidFill>
              <a:srgbClr val="466D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等腰三角形 17"/>
            <p:cNvSpPr/>
            <p:nvPr/>
          </p:nvSpPr>
          <p:spPr>
            <a:xfrm rot="10800000" flipH="1">
              <a:off x="4385744" y="4685020"/>
              <a:ext cx="627030" cy="584352"/>
            </a:xfrm>
            <a:prstGeom prst="triangle">
              <a:avLst/>
            </a:prstGeom>
            <a:solidFill>
              <a:srgbClr val="1228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上箭头 18"/>
            <p:cNvSpPr/>
            <p:nvPr/>
          </p:nvSpPr>
          <p:spPr>
            <a:xfrm rot="5400000">
              <a:off x="4719995" y="-1745435"/>
              <a:ext cx="2325291" cy="11765282"/>
            </a:xfrm>
            <a:prstGeom prst="upArrow">
              <a:avLst>
                <a:gd name="adj1" fmla="val 56490"/>
                <a:gd name="adj2" fmla="val 67709"/>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等腰三角形 19"/>
            <p:cNvSpPr/>
            <p:nvPr/>
          </p:nvSpPr>
          <p:spPr>
            <a:xfrm>
              <a:off x="4221747" y="2997161"/>
              <a:ext cx="627030" cy="488898"/>
            </a:xfrm>
            <a:prstGeom prst="triangle">
              <a:avLst/>
            </a:prstGeom>
            <a:solidFill>
              <a:srgbClr val="466D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平行四边形 20"/>
            <p:cNvSpPr/>
            <p:nvPr/>
          </p:nvSpPr>
          <p:spPr>
            <a:xfrm rot="10800000">
              <a:off x="2808169" y="2997161"/>
              <a:ext cx="1727091" cy="2272210"/>
            </a:xfrm>
            <a:prstGeom prst="parallelogram">
              <a:avLst>
                <a:gd name="adj" fmla="val 48493"/>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2" name="等腰三角形 21"/>
            <p:cNvSpPr/>
            <p:nvPr/>
          </p:nvSpPr>
          <p:spPr>
            <a:xfrm>
              <a:off x="2330655" y="2997161"/>
              <a:ext cx="627030" cy="488898"/>
            </a:xfrm>
            <a:prstGeom prst="triangle">
              <a:avLst/>
            </a:prstGeom>
            <a:solidFill>
              <a:srgbClr val="1228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3" name="平行四边形 22"/>
            <p:cNvSpPr/>
            <p:nvPr/>
          </p:nvSpPr>
          <p:spPr>
            <a:xfrm rot="10800000">
              <a:off x="917078" y="2997161"/>
              <a:ext cx="1727091" cy="2272210"/>
            </a:xfrm>
            <a:prstGeom prst="parallelogram">
              <a:avLst>
                <a:gd name="adj" fmla="val 48493"/>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4" name="等腰三角形 23"/>
            <p:cNvSpPr/>
            <p:nvPr/>
          </p:nvSpPr>
          <p:spPr>
            <a:xfrm>
              <a:off x="8003929" y="2997161"/>
              <a:ext cx="627030" cy="488898"/>
            </a:xfrm>
            <a:prstGeom prst="triangle">
              <a:avLst/>
            </a:prstGeom>
            <a:solidFill>
              <a:srgbClr val="466D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5" name="平行四边形 24"/>
            <p:cNvSpPr/>
            <p:nvPr/>
          </p:nvSpPr>
          <p:spPr>
            <a:xfrm rot="10800000">
              <a:off x="6590352" y="2997161"/>
              <a:ext cx="1727091" cy="2272210"/>
            </a:xfrm>
            <a:prstGeom prst="parallelogram">
              <a:avLst>
                <a:gd name="adj" fmla="val 48493"/>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6" name="等腰三角形 25"/>
            <p:cNvSpPr/>
            <p:nvPr/>
          </p:nvSpPr>
          <p:spPr>
            <a:xfrm>
              <a:off x="6112839" y="2997161"/>
              <a:ext cx="627030" cy="488898"/>
            </a:xfrm>
            <a:prstGeom prst="triangle">
              <a:avLst/>
            </a:prstGeom>
            <a:solidFill>
              <a:srgbClr val="1228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7" name="平行四边形 26"/>
            <p:cNvSpPr/>
            <p:nvPr/>
          </p:nvSpPr>
          <p:spPr>
            <a:xfrm rot="10800000">
              <a:off x="4699261" y="2997161"/>
              <a:ext cx="1727091" cy="2272210"/>
            </a:xfrm>
            <a:prstGeom prst="parallelogram">
              <a:avLst>
                <a:gd name="adj" fmla="val 48493"/>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8" name="文本框 27"/>
            <p:cNvSpPr txBox="1"/>
            <p:nvPr/>
          </p:nvSpPr>
          <p:spPr>
            <a:xfrm>
              <a:off x="8481442" y="3748545"/>
              <a:ext cx="2218171" cy="769441"/>
            </a:xfrm>
            <a:prstGeom prst="rect">
              <a:avLst/>
            </a:prstGeom>
            <a:noFill/>
          </p:spPr>
          <p:txBody>
            <a:bodyPr wrap="none" rtlCol="0">
              <a:spAutoFit/>
            </a:bodyPr>
            <a:lstStyle/>
            <a:p>
              <a:pPr algn="ctr"/>
              <a:r>
                <a:rPr lang="en-US" altLang="zh-CN" sz="4400" b="1" dirty="0">
                  <a:solidFill>
                    <a:schemeClr val="tx1">
                      <a:lumMod val="85000"/>
                      <a:lumOff val="15000"/>
                    </a:schemeClr>
                  </a:solidFill>
                </a:rPr>
                <a:t>SUCCESS</a:t>
              </a:r>
              <a:endParaRPr lang="zh-CN" altLang="en-US" sz="4400" b="1" dirty="0">
                <a:solidFill>
                  <a:schemeClr val="tx1">
                    <a:lumMod val="85000"/>
                    <a:lumOff val="15000"/>
                  </a:schemeClr>
                </a:solidFill>
              </a:endParaRPr>
            </a:p>
          </p:txBody>
        </p:sp>
        <p:sp>
          <p:nvSpPr>
            <p:cNvPr id="29" name="Oval 17"/>
            <p:cNvSpPr/>
            <p:nvPr/>
          </p:nvSpPr>
          <p:spPr>
            <a:xfrm rot="17442959">
              <a:off x="4198053" y="3694473"/>
              <a:ext cx="2747610" cy="877584"/>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smtClean="0">
                  <a:solidFill>
                    <a:srgbClr val="FFFFFF"/>
                  </a:solidFill>
                  <a:latin typeface="Agency FB" panose="020B0503020202020204" pitchFamily="34" charset="0"/>
                </a:rPr>
                <a:t>PART     03</a:t>
              </a:r>
              <a:endParaRPr lang="en-US" sz="3600" b="1" dirty="0">
                <a:solidFill>
                  <a:srgbClr val="FFFFFF"/>
                </a:solidFill>
                <a:latin typeface="Agency FB" panose="020B0503020202020204" pitchFamily="34" charset="0"/>
              </a:endParaRPr>
            </a:p>
          </p:txBody>
        </p:sp>
        <p:sp>
          <p:nvSpPr>
            <p:cNvPr id="30" name="Oval 17"/>
            <p:cNvSpPr/>
            <p:nvPr/>
          </p:nvSpPr>
          <p:spPr>
            <a:xfrm rot="17442959">
              <a:off x="6111758" y="3694474"/>
              <a:ext cx="2747610" cy="877584"/>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smtClean="0">
                  <a:solidFill>
                    <a:srgbClr val="FFFFFF"/>
                  </a:solidFill>
                  <a:latin typeface="Agency FB" panose="020B0503020202020204" pitchFamily="34" charset="0"/>
                </a:rPr>
                <a:t>PART     04</a:t>
              </a:r>
              <a:endParaRPr lang="en-US" sz="3600" b="1" dirty="0">
                <a:solidFill>
                  <a:srgbClr val="FFFFFF"/>
                </a:solidFill>
                <a:latin typeface="Agency FB" panose="020B0503020202020204" pitchFamily="34" charset="0"/>
              </a:endParaRPr>
            </a:p>
          </p:txBody>
        </p:sp>
        <p:sp>
          <p:nvSpPr>
            <p:cNvPr id="31" name="Oval 17"/>
            <p:cNvSpPr/>
            <p:nvPr/>
          </p:nvSpPr>
          <p:spPr>
            <a:xfrm rot="17442959">
              <a:off x="369913" y="3694473"/>
              <a:ext cx="2747610" cy="877584"/>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smtClean="0">
                  <a:solidFill>
                    <a:srgbClr val="FFFFFF"/>
                  </a:solidFill>
                  <a:latin typeface="Agency FB" panose="020B0503020202020204" pitchFamily="34" charset="0"/>
                </a:rPr>
                <a:t>PART     01</a:t>
              </a:r>
              <a:endParaRPr lang="en-US" sz="3600" b="1" dirty="0">
                <a:solidFill>
                  <a:srgbClr val="FFFFFF"/>
                </a:solidFill>
                <a:latin typeface="Agency FB" panose="020B0503020202020204" pitchFamily="34" charset="0"/>
              </a:endParaRPr>
            </a:p>
          </p:txBody>
        </p:sp>
        <p:sp>
          <p:nvSpPr>
            <p:cNvPr id="32" name="Oval 17"/>
            <p:cNvSpPr/>
            <p:nvPr/>
          </p:nvSpPr>
          <p:spPr>
            <a:xfrm rot="17442959">
              <a:off x="2283618" y="3694474"/>
              <a:ext cx="2747610" cy="877584"/>
            </a:xfrm>
            <a:prstGeom prst="ellipse">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smtClean="0">
                  <a:solidFill>
                    <a:srgbClr val="FFFFFF"/>
                  </a:solidFill>
                  <a:latin typeface="Agency FB" panose="020B0503020202020204" pitchFamily="34" charset="0"/>
                </a:rPr>
                <a:t>PART     02</a:t>
              </a:r>
              <a:endParaRPr lang="en-US" sz="3600" b="1" dirty="0">
                <a:solidFill>
                  <a:srgbClr val="FFFFFF"/>
                </a:solidFill>
                <a:latin typeface="Agency FB" panose="020B0503020202020204" pitchFamily="34" charset="0"/>
              </a:endParaRPr>
            </a:p>
          </p:txBody>
        </p:sp>
      </p:grpSp>
      <p:sp>
        <p:nvSpPr>
          <p:cNvPr id="33" name="文本框 32"/>
          <p:cNvSpPr txBox="1"/>
          <p:nvPr/>
        </p:nvSpPr>
        <p:spPr>
          <a:xfrm>
            <a:off x="1035882" y="1882521"/>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1952131" y="5627303"/>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4915506" y="1893677"/>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6005185" y="5627303"/>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677107324"/>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500"/>
                                        <p:tgtEl>
                                          <p:spTgt spid="33"/>
                                        </p:tgtEl>
                                      </p:cBhvr>
                                    </p:animEffect>
                                  </p:childTnLst>
                                </p:cTn>
                              </p:par>
                              <p:par>
                                <p:cTn id="13" presetID="10" presetClass="entr" presetSubtype="0" fill="hold" grpId="0" nodeType="withEffect">
                                  <p:stCondLst>
                                    <p:cond delay="25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childTnLst>
                                </p:cTn>
                              </p:par>
                              <p:par>
                                <p:cTn id="16" presetID="10" presetClass="entr" presetSubtype="0" fill="hold" grpId="0" nodeType="withEffect">
                                  <p:stCondLst>
                                    <p:cond delay="50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par>
                                <p:cTn id="19" presetID="10" presetClass="entr" presetSubtype="0" fill="hold" grpId="0" nodeType="withEffect">
                                  <p:stCondLst>
                                    <p:cond delay="75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3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885196" y="301972"/>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自我评价</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5509910" y="2185088"/>
            <a:ext cx="5249757" cy="1584178"/>
            <a:chOff x="695327" y="1340768"/>
            <a:chExt cx="5249757" cy="1584178"/>
          </a:xfrm>
        </p:grpSpPr>
        <p:grpSp>
          <p:nvGrpSpPr>
            <p:cNvPr id="15" name="组合 14"/>
            <p:cNvGrpSpPr/>
            <p:nvPr/>
          </p:nvGrpSpPr>
          <p:grpSpPr>
            <a:xfrm>
              <a:off x="695327" y="1340768"/>
              <a:ext cx="5249757" cy="1584178"/>
              <a:chOff x="695327" y="1340768"/>
              <a:chExt cx="5249757" cy="1584178"/>
            </a:xfrm>
          </p:grpSpPr>
          <p:sp>
            <p:nvSpPr>
              <p:cNvPr id="19" name="任意多边形 18"/>
              <p:cNvSpPr/>
              <p:nvPr/>
            </p:nvSpPr>
            <p:spPr>
              <a:xfrm rot="5400000">
                <a:off x="3652066" y="631927"/>
                <a:ext cx="1584175" cy="3001860"/>
              </a:xfrm>
              <a:custGeom>
                <a:avLst/>
                <a:gdLst>
                  <a:gd name="connsiteX0" fmla="*/ 0 w 1584175"/>
                  <a:gd name="connsiteY0" fmla="*/ 3001860 h 3001860"/>
                  <a:gd name="connsiteX1" fmla="*/ 0 w 1584175"/>
                  <a:gd name="connsiteY1" fmla="*/ 168778 h 3001860"/>
                  <a:gd name="connsiteX2" fmla="*/ 168778 w 1584175"/>
                  <a:gd name="connsiteY2" fmla="*/ 0 h 3001860"/>
                  <a:gd name="connsiteX3" fmla="*/ 1415397 w 1584175"/>
                  <a:gd name="connsiteY3" fmla="*/ 0 h 3001860"/>
                  <a:gd name="connsiteX4" fmla="*/ 1584175 w 1584175"/>
                  <a:gd name="connsiteY4" fmla="*/ 168778 h 3001860"/>
                  <a:gd name="connsiteX5" fmla="*/ 1584175 w 1584175"/>
                  <a:gd name="connsiteY5" fmla="*/ 3001860 h 3001860"/>
                  <a:gd name="connsiteX6" fmla="*/ 931060 w 1584175"/>
                  <a:gd name="connsiteY6" fmla="*/ 3001860 h 3001860"/>
                  <a:gd name="connsiteX7" fmla="*/ 792087 w 1584175"/>
                  <a:gd name="connsiteY7" fmla="*/ 2793401 h 3001860"/>
                  <a:gd name="connsiteX8" fmla="*/ 653114 w 1584175"/>
                  <a:gd name="connsiteY8" fmla="*/ 3001860 h 3001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4175" h="3001860">
                    <a:moveTo>
                      <a:pt x="0" y="3001860"/>
                    </a:moveTo>
                    <a:lnTo>
                      <a:pt x="0" y="168778"/>
                    </a:lnTo>
                    <a:cubicBezTo>
                      <a:pt x="0" y="75564"/>
                      <a:pt x="75564" y="0"/>
                      <a:pt x="168778" y="0"/>
                    </a:cubicBezTo>
                    <a:lnTo>
                      <a:pt x="1415397" y="0"/>
                    </a:lnTo>
                    <a:cubicBezTo>
                      <a:pt x="1508611" y="0"/>
                      <a:pt x="1584175" y="75564"/>
                      <a:pt x="1584175" y="168778"/>
                    </a:cubicBezTo>
                    <a:lnTo>
                      <a:pt x="1584175" y="3001860"/>
                    </a:lnTo>
                    <a:lnTo>
                      <a:pt x="931060" y="3001860"/>
                    </a:lnTo>
                    <a:lnTo>
                      <a:pt x="792087" y="2793401"/>
                    </a:lnTo>
                    <a:lnTo>
                      <a:pt x="653114" y="3001860"/>
                    </a:lnTo>
                    <a:close/>
                  </a:path>
                </a:pathLst>
              </a:cu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20" name="组合 19"/>
              <p:cNvGrpSpPr/>
              <p:nvPr/>
            </p:nvGrpSpPr>
            <p:grpSpPr>
              <a:xfrm>
                <a:off x="695327" y="1340768"/>
                <a:ext cx="2429687" cy="1584178"/>
                <a:chOff x="695327" y="1340768"/>
                <a:chExt cx="2429687" cy="1584178"/>
              </a:xfrm>
            </p:grpSpPr>
            <p:sp>
              <p:nvSpPr>
                <p:cNvPr id="21" name="同侧圆角矩形 20"/>
                <p:cNvSpPr/>
                <p:nvPr/>
              </p:nvSpPr>
              <p:spPr>
                <a:xfrm rot="16200000">
                  <a:off x="1019399" y="1016696"/>
                  <a:ext cx="1584178" cy="2232321"/>
                </a:xfrm>
                <a:prstGeom prst="round2Same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2" name="等腰三角形 21"/>
                <p:cNvSpPr/>
                <p:nvPr/>
              </p:nvSpPr>
              <p:spPr>
                <a:xfrm rot="5400000">
                  <a:off x="2872986" y="2024844"/>
                  <a:ext cx="288032" cy="216024"/>
                </a:xfrm>
                <a:prstGeom prst="triangle">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sp>
          <p:nvSpPr>
            <p:cNvPr id="16" name="TextBox 26"/>
            <p:cNvSpPr txBox="1"/>
            <p:nvPr/>
          </p:nvSpPr>
          <p:spPr>
            <a:xfrm>
              <a:off x="1072789" y="1711841"/>
              <a:ext cx="1739044" cy="861774"/>
            </a:xfrm>
            <a:prstGeom prst="rect">
              <a:avLst/>
            </a:prstGeom>
            <a:noFill/>
          </p:spPr>
          <p:txBody>
            <a:bodyPr wrap="square" lIns="0" tIns="0" rIns="0" bIns="0" rtlCol="0">
              <a:spAutoFit/>
            </a:bodyPr>
            <a:lstStyle/>
            <a:p>
              <a:pPr>
                <a:spcBef>
                  <a:spcPct val="0"/>
                </a:spcBef>
                <a:buFont typeface="Arial" charset="0"/>
                <a:buNone/>
              </a:pPr>
              <a:r>
                <a:rPr lang="en-US" altLang="zh-CN" sz="2800" b="1" dirty="0">
                  <a:solidFill>
                    <a:schemeClr val="bg1"/>
                  </a:solidFill>
                  <a:latin typeface="方正兰亭黑简体" panose="02000000000000000000" pitchFamily="2" charset="-122"/>
                  <a:ea typeface="方正兰亭黑简体" panose="02000000000000000000" pitchFamily="2" charset="-122"/>
                  <a:cs typeface="Arial" panose="020B0604020202020204" pitchFamily="34" charset="0"/>
                </a:rPr>
                <a:t>95%</a:t>
              </a:r>
              <a:r>
                <a:rPr lang="zh-CN" altLang="en-US" sz="2800"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辛勤     汗水</a:t>
              </a:r>
              <a:endPar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7" name="TextBox 29"/>
            <p:cNvSpPr txBox="1"/>
            <p:nvPr/>
          </p:nvSpPr>
          <p:spPr>
            <a:xfrm>
              <a:off x="3503713" y="1711841"/>
              <a:ext cx="865579" cy="307777"/>
            </a:xfrm>
            <a:prstGeom prst="rect">
              <a:avLst/>
            </a:prstGeom>
            <a:noFill/>
          </p:spPr>
          <p:txBody>
            <a:bodyPr wrap="square" lIns="0" tIns="0" rIns="0" bIns="0" rtlCol="0">
              <a:spAutoFit/>
            </a:bodyPr>
            <a:lstStyle/>
            <a:p>
              <a:pPr algn="just"/>
              <a:endParaRPr lang="en-US" altLang="zh-CN" sz="2000" dirty="0">
                <a:solidFill>
                  <a:schemeClr val="tx1">
                    <a:lumMod val="75000"/>
                    <a:lumOff val="25000"/>
                  </a:schemeClr>
                </a:solidFill>
                <a:latin typeface="微软雅黑" pitchFamily="34" charset="-122"/>
                <a:ea typeface="微软雅黑" pitchFamily="34" charset="-122"/>
              </a:endParaRPr>
            </a:p>
          </p:txBody>
        </p:sp>
        <p:sp>
          <p:nvSpPr>
            <p:cNvPr id="18" name="TextBox 29"/>
            <p:cNvSpPr txBox="1"/>
            <p:nvPr/>
          </p:nvSpPr>
          <p:spPr>
            <a:xfrm>
              <a:off x="3281882" y="1726398"/>
              <a:ext cx="2594821" cy="840230"/>
            </a:xfrm>
            <a:prstGeom prst="rect">
              <a:avLst/>
            </a:prstGeom>
            <a:noFill/>
          </p:spPr>
          <p:txBody>
            <a:bodyPr wrap="square" lIns="0" tIns="0" rIns="0" bIns="0" rtlCol="0">
              <a:spAutoFit/>
            </a:bodyPr>
            <a:lstStyle/>
            <a:p>
              <a:pPr>
                <a:lnSpc>
                  <a:spcPct val="130000"/>
                </a:lnSpc>
                <a:spcBef>
                  <a:spcPct val="0"/>
                </a:spcBef>
              </a:pPr>
              <a:r>
                <a:rPr lang="zh-CN" altLang="en-US" sz="1400" dirty="0">
                  <a:solidFill>
                    <a:schemeClr val="bg1"/>
                  </a:solidFill>
                  <a:latin typeface="微软雅黑" pitchFamily="34" charset="-122"/>
                  <a:ea typeface="微软雅黑" pitchFamily="34" charset="-122"/>
                  <a:sym typeface="微软雅黑" pitchFamily="34" charset="-122"/>
                </a:rPr>
                <a:t>右键点击图片选择设置图片格式可直接替换图片，在此录入上述图表的描述说明</a:t>
              </a:r>
              <a:r>
                <a:rPr lang="zh-CN" altLang="en-US" sz="1400" dirty="0" smtClean="0">
                  <a:solidFill>
                    <a:schemeClr val="bg1"/>
                  </a:solidFill>
                  <a:latin typeface="微软雅黑" pitchFamily="34" charset="-122"/>
                  <a:ea typeface="微软雅黑" pitchFamily="34" charset="-122"/>
                  <a:sym typeface="微软雅黑" pitchFamily="34" charset="-122"/>
                </a:rPr>
                <a:t>。</a:t>
              </a:r>
              <a:endParaRPr lang="en-US" altLang="zh-CN" sz="1400" dirty="0">
                <a:solidFill>
                  <a:schemeClr val="bg1"/>
                </a:solidFill>
                <a:latin typeface="微软雅黑" pitchFamily="34" charset="-122"/>
                <a:ea typeface="微软雅黑" pitchFamily="34" charset="-122"/>
                <a:sym typeface="微软雅黑" pitchFamily="34" charset="-122"/>
              </a:endParaRPr>
            </a:p>
          </p:txBody>
        </p:sp>
      </p:grpSp>
      <p:grpSp>
        <p:nvGrpSpPr>
          <p:cNvPr id="23" name="组合 22"/>
          <p:cNvGrpSpPr/>
          <p:nvPr/>
        </p:nvGrpSpPr>
        <p:grpSpPr>
          <a:xfrm>
            <a:off x="5509911" y="4493219"/>
            <a:ext cx="5249756" cy="1584179"/>
            <a:chOff x="695328" y="3080719"/>
            <a:chExt cx="5249756" cy="1584178"/>
          </a:xfrm>
        </p:grpSpPr>
        <p:grpSp>
          <p:nvGrpSpPr>
            <p:cNvPr id="24" name="组合 23"/>
            <p:cNvGrpSpPr/>
            <p:nvPr/>
          </p:nvGrpSpPr>
          <p:grpSpPr>
            <a:xfrm>
              <a:off x="695328" y="3080719"/>
              <a:ext cx="5249756" cy="1584178"/>
              <a:chOff x="695328" y="3080719"/>
              <a:chExt cx="5249756" cy="1584178"/>
            </a:xfrm>
          </p:grpSpPr>
          <p:sp>
            <p:nvSpPr>
              <p:cNvPr id="27" name="任意多边形 26"/>
              <p:cNvSpPr/>
              <p:nvPr/>
            </p:nvSpPr>
            <p:spPr>
              <a:xfrm rot="5400000">
                <a:off x="3652066" y="2371878"/>
                <a:ext cx="1584175" cy="3001860"/>
              </a:xfrm>
              <a:custGeom>
                <a:avLst/>
                <a:gdLst>
                  <a:gd name="connsiteX0" fmla="*/ 0 w 1584175"/>
                  <a:gd name="connsiteY0" fmla="*/ 3001860 h 3001860"/>
                  <a:gd name="connsiteX1" fmla="*/ 0 w 1584175"/>
                  <a:gd name="connsiteY1" fmla="*/ 168778 h 3001860"/>
                  <a:gd name="connsiteX2" fmla="*/ 168778 w 1584175"/>
                  <a:gd name="connsiteY2" fmla="*/ 0 h 3001860"/>
                  <a:gd name="connsiteX3" fmla="*/ 1415397 w 1584175"/>
                  <a:gd name="connsiteY3" fmla="*/ 0 h 3001860"/>
                  <a:gd name="connsiteX4" fmla="*/ 1584175 w 1584175"/>
                  <a:gd name="connsiteY4" fmla="*/ 168778 h 3001860"/>
                  <a:gd name="connsiteX5" fmla="*/ 1584175 w 1584175"/>
                  <a:gd name="connsiteY5" fmla="*/ 3001860 h 3001860"/>
                  <a:gd name="connsiteX6" fmla="*/ 931060 w 1584175"/>
                  <a:gd name="connsiteY6" fmla="*/ 3001860 h 3001860"/>
                  <a:gd name="connsiteX7" fmla="*/ 792087 w 1584175"/>
                  <a:gd name="connsiteY7" fmla="*/ 2793401 h 3001860"/>
                  <a:gd name="connsiteX8" fmla="*/ 653114 w 1584175"/>
                  <a:gd name="connsiteY8" fmla="*/ 3001860 h 3001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4175" h="3001860">
                    <a:moveTo>
                      <a:pt x="0" y="3001860"/>
                    </a:moveTo>
                    <a:lnTo>
                      <a:pt x="0" y="168778"/>
                    </a:lnTo>
                    <a:cubicBezTo>
                      <a:pt x="0" y="75564"/>
                      <a:pt x="75564" y="0"/>
                      <a:pt x="168778" y="0"/>
                    </a:cubicBezTo>
                    <a:lnTo>
                      <a:pt x="1415397" y="0"/>
                    </a:lnTo>
                    <a:cubicBezTo>
                      <a:pt x="1508611" y="0"/>
                      <a:pt x="1584175" y="75564"/>
                      <a:pt x="1584175" y="168778"/>
                    </a:cubicBezTo>
                    <a:lnTo>
                      <a:pt x="1584175" y="3001860"/>
                    </a:lnTo>
                    <a:lnTo>
                      <a:pt x="931060" y="3001860"/>
                    </a:lnTo>
                    <a:lnTo>
                      <a:pt x="792087" y="2793401"/>
                    </a:lnTo>
                    <a:lnTo>
                      <a:pt x="653114" y="3001860"/>
                    </a:lnTo>
                    <a:close/>
                  </a:path>
                </a:pathLst>
              </a:cu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28" name="组合 27"/>
              <p:cNvGrpSpPr/>
              <p:nvPr/>
            </p:nvGrpSpPr>
            <p:grpSpPr>
              <a:xfrm>
                <a:off x="695328" y="3080719"/>
                <a:ext cx="2429686" cy="1584178"/>
                <a:chOff x="695328" y="3080719"/>
                <a:chExt cx="2429686" cy="1584178"/>
              </a:xfrm>
            </p:grpSpPr>
            <p:sp>
              <p:nvSpPr>
                <p:cNvPr id="29" name="同侧圆角矩形 28"/>
                <p:cNvSpPr/>
                <p:nvPr/>
              </p:nvSpPr>
              <p:spPr>
                <a:xfrm rot="16200000">
                  <a:off x="1019401" y="2756646"/>
                  <a:ext cx="1584178" cy="2232324"/>
                </a:xfrm>
                <a:prstGeom prst="round2Same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0" name="等腰三角形 29"/>
                <p:cNvSpPr/>
                <p:nvPr/>
              </p:nvSpPr>
              <p:spPr>
                <a:xfrm rot="5400000">
                  <a:off x="2872986" y="3764795"/>
                  <a:ext cx="288032" cy="216024"/>
                </a:xfrm>
                <a:prstGeom prst="triangle">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sp>
          <p:nvSpPr>
            <p:cNvPr id="25" name="TextBox 26"/>
            <p:cNvSpPr txBox="1"/>
            <p:nvPr/>
          </p:nvSpPr>
          <p:spPr>
            <a:xfrm>
              <a:off x="1056443" y="3464094"/>
              <a:ext cx="1739044" cy="861773"/>
            </a:xfrm>
            <a:prstGeom prst="rect">
              <a:avLst/>
            </a:prstGeom>
            <a:noFill/>
          </p:spPr>
          <p:txBody>
            <a:bodyPr wrap="square" lIns="0" tIns="0" rIns="0" bIns="0" rtlCol="0">
              <a:spAutoFit/>
            </a:bodyPr>
            <a:lstStyle/>
            <a:p>
              <a:pPr>
                <a:spcBef>
                  <a:spcPct val="0"/>
                </a:spcBef>
                <a:buFont typeface="Arial" charset="0"/>
                <a:buNone/>
              </a:pPr>
              <a:r>
                <a:rPr lang="en-US" altLang="zh-CN" sz="2800" b="1" dirty="0">
                  <a:solidFill>
                    <a:schemeClr val="bg1"/>
                  </a:solidFill>
                  <a:latin typeface="方正兰亭黑简体" panose="02000000000000000000" pitchFamily="2" charset="-122"/>
                  <a:ea typeface="方正兰亭黑简体" panose="02000000000000000000" pitchFamily="2" charset="-122"/>
                  <a:cs typeface="Arial" panose="020B0604020202020204" pitchFamily="34" charset="0"/>
                </a:rPr>
                <a:t>5%</a:t>
              </a:r>
              <a:r>
                <a:rPr lang="zh-CN" altLang="en-US" sz="2800" b="1" dirty="0">
                  <a:solidFill>
                    <a:schemeClr val="bg1"/>
                  </a:solidFill>
                  <a:latin typeface="方正兰亭黑简体" panose="02000000000000000000" pitchFamily="2" charset="-122"/>
                  <a:ea typeface="方正兰亭黑简体" panose="02000000000000000000" pitchFamily="2" charset="-122"/>
                  <a:cs typeface="Arial" panose="020B0604020202020204" pitchFamily="34" charset="0"/>
                </a:rPr>
                <a:t>天赋和</a:t>
              </a:r>
              <a:r>
                <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运气</a:t>
              </a:r>
            </a:p>
          </p:txBody>
        </p:sp>
        <p:sp>
          <p:nvSpPr>
            <p:cNvPr id="26" name="TextBox 29"/>
            <p:cNvSpPr txBox="1"/>
            <p:nvPr/>
          </p:nvSpPr>
          <p:spPr>
            <a:xfrm>
              <a:off x="3281882" y="3466349"/>
              <a:ext cx="2594821" cy="840229"/>
            </a:xfrm>
            <a:prstGeom prst="rect">
              <a:avLst/>
            </a:prstGeom>
            <a:noFill/>
          </p:spPr>
          <p:txBody>
            <a:bodyPr wrap="square" lIns="0" tIns="0" rIns="0" bIns="0" rtlCol="0">
              <a:spAutoFit/>
            </a:bodyPr>
            <a:lstStyle/>
            <a:p>
              <a:pPr>
                <a:lnSpc>
                  <a:spcPct val="130000"/>
                </a:lnSpc>
                <a:spcBef>
                  <a:spcPct val="0"/>
                </a:spcBef>
              </a:pPr>
              <a:r>
                <a:rPr lang="zh-CN" altLang="en-US" sz="1400" dirty="0">
                  <a:solidFill>
                    <a:schemeClr val="bg1"/>
                  </a:solidFill>
                  <a:latin typeface="微软雅黑" pitchFamily="34" charset="-122"/>
                  <a:ea typeface="微软雅黑" pitchFamily="34" charset="-122"/>
                  <a:sym typeface="微软雅黑" pitchFamily="34" charset="-122"/>
                </a:rPr>
                <a:t>右键点击图片选择设置图片格式可直接替换图片，在此录入上述图表的描述说明。</a:t>
              </a:r>
              <a:endParaRPr lang="en-US" altLang="zh-CN" sz="1400" dirty="0">
                <a:solidFill>
                  <a:schemeClr val="bg1"/>
                </a:solidFill>
                <a:latin typeface="微软雅黑" pitchFamily="34" charset="-122"/>
                <a:ea typeface="微软雅黑" pitchFamily="34" charset="-122"/>
                <a:sym typeface="微软雅黑" pitchFamily="34" charset="-122"/>
              </a:endParaRPr>
            </a:p>
          </p:txBody>
        </p:sp>
      </p:grpSp>
      <p:sp>
        <p:nvSpPr>
          <p:cNvPr id="31" name="任意多边形 30"/>
          <p:cNvSpPr/>
          <p:nvPr/>
        </p:nvSpPr>
        <p:spPr>
          <a:xfrm>
            <a:off x="1044742" y="2185088"/>
            <a:ext cx="4308702" cy="3887516"/>
          </a:xfrm>
          <a:custGeom>
            <a:avLst/>
            <a:gdLst>
              <a:gd name="connsiteX0" fmla="*/ 397979 w 4308702"/>
              <a:gd name="connsiteY0" fmla="*/ 0 h 3887516"/>
              <a:gd name="connsiteX1" fmla="*/ 3910723 w 4308702"/>
              <a:gd name="connsiteY1" fmla="*/ 0 h 3887516"/>
              <a:gd name="connsiteX2" fmla="*/ 3990922 w 4308702"/>
              <a:gd name="connsiteY2" fmla="*/ 8085 h 3887516"/>
              <a:gd name="connsiteX3" fmla="*/ 4308702 w 4308702"/>
              <a:gd name="connsiteY3" fmla="*/ 397988 h 3887516"/>
              <a:gd name="connsiteX4" fmla="*/ 4308702 w 4308702"/>
              <a:gd name="connsiteY4" fmla="*/ 3494320 h 3887516"/>
              <a:gd name="connsiteX5" fmla="*/ 3990922 w 4308702"/>
              <a:gd name="connsiteY5" fmla="*/ 3884224 h 3887516"/>
              <a:gd name="connsiteX6" fmla="*/ 3958259 w 4308702"/>
              <a:gd name="connsiteY6" fmla="*/ 3887516 h 3887516"/>
              <a:gd name="connsiteX7" fmla="*/ 350444 w 4308702"/>
              <a:gd name="connsiteY7" fmla="*/ 3887516 h 3887516"/>
              <a:gd name="connsiteX8" fmla="*/ 317781 w 4308702"/>
              <a:gd name="connsiteY8" fmla="*/ 3884224 h 3887516"/>
              <a:gd name="connsiteX9" fmla="*/ 0 w 4308702"/>
              <a:gd name="connsiteY9" fmla="*/ 3494320 h 3887516"/>
              <a:gd name="connsiteX10" fmla="*/ 0 w 4308702"/>
              <a:gd name="connsiteY10" fmla="*/ 397988 h 3887516"/>
              <a:gd name="connsiteX11" fmla="*/ 317781 w 4308702"/>
              <a:gd name="connsiteY11" fmla="*/ 8085 h 388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08702" h="3887516">
                <a:moveTo>
                  <a:pt x="397979" y="0"/>
                </a:moveTo>
                <a:lnTo>
                  <a:pt x="3910723" y="0"/>
                </a:lnTo>
                <a:lnTo>
                  <a:pt x="3990922" y="8085"/>
                </a:lnTo>
                <a:cubicBezTo>
                  <a:pt x="4172279" y="45196"/>
                  <a:pt x="4308702" y="205661"/>
                  <a:pt x="4308702" y="397988"/>
                </a:cubicBezTo>
                <a:lnTo>
                  <a:pt x="4308702" y="3494320"/>
                </a:lnTo>
                <a:cubicBezTo>
                  <a:pt x="4308702" y="3686648"/>
                  <a:pt x="4172279" y="3847112"/>
                  <a:pt x="3990922" y="3884224"/>
                </a:cubicBezTo>
                <a:lnTo>
                  <a:pt x="3958259" y="3887516"/>
                </a:lnTo>
                <a:lnTo>
                  <a:pt x="350444" y="3887516"/>
                </a:lnTo>
                <a:lnTo>
                  <a:pt x="317781" y="3884224"/>
                </a:lnTo>
                <a:cubicBezTo>
                  <a:pt x="136424" y="3847112"/>
                  <a:pt x="0" y="3686648"/>
                  <a:pt x="0" y="3494320"/>
                </a:cubicBezTo>
                <a:lnTo>
                  <a:pt x="0" y="397988"/>
                </a:lnTo>
                <a:cubicBezTo>
                  <a:pt x="0" y="205661"/>
                  <a:pt x="136424" y="45196"/>
                  <a:pt x="317781" y="8085"/>
                </a:cubicBezTo>
                <a:close/>
              </a:path>
            </a:pathLst>
          </a:custGeom>
          <a:blipFill>
            <a:blip r:embed="rId4" cstate="print"/>
            <a:srcRect/>
            <a:stretch>
              <a:fillRect l="-12168" r="-121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2167216494"/>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3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500" fill="hold"/>
                                        <p:tgtEl>
                                          <p:spTgt spid="23"/>
                                        </p:tgtEl>
                                        <p:attrNameLst>
                                          <p:attrName>ppt_x</p:attrName>
                                        </p:attrNameLst>
                                      </p:cBhvr>
                                      <p:tavLst>
                                        <p:tav tm="0">
                                          <p:val>
                                            <p:strVal val="1+#ppt_w/2"/>
                                          </p:val>
                                        </p:tav>
                                        <p:tav tm="100000">
                                          <p:val>
                                            <p:strVal val="#ppt_x"/>
                                          </p:val>
                                        </p:tav>
                                      </p:tavLst>
                                    </p:anim>
                                    <p:anim calcmode="lin" valueType="num">
                                      <p:cBhvr additive="base">
                                        <p:cTn id="16"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p:nvPr/>
        </p:nvSpPr>
        <p:spPr>
          <a:xfrm>
            <a:off x="7801498" y="4314810"/>
            <a:ext cx="3385312" cy="102346"/>
          </a:xfrm>
          <a:custGeom>
            <a:avLst/>
            <a:gdLst>
              <a:gd name="connsiteX0" fmla="*/ 0 w 4456386"/>
              <a:gd name="connsiteY0" fmla="*/ 0 h 0"/>
              <a:gd name="connsiteX1" fmla="*/ 4456386 w 4456386"/>
              <a:gd name="connsiteY1" fmla="*/ 0 h 0"/>
            </a:gdLst>
            <a:ahLst/>
            <a:cxnLst>
              <a:cxn ang="0">
                <a:pos x="connsiteX0" y="connsiteY0"/>
              </a:cxn>
              <a:cxn ang="0">
                <a:pos x="connsiteX1" y="connsiteY1"/>
              </a:cxn>
            </a:cxnLst>
            <a:rect l="l" t="t" r="r" b="b"/>
            <a:pathLst>
              <a:path w="4456386">
                <a:moveTo>
                  <a:pt x="0" y="0"/>
                </a:moveTo>
                <a:lnTo>
                  <a:pt x="4456386" y="0"/>
                </a:lnTo>
              </a:path>
            </a:pathLst>
          </a:custGeom>
          <a:noFill/>
          <a:ln w="12700">
            <a:solidFill>
              <a:schemeClr val="tx1">
                <a:lumMod val="50000"/>
                <a:lumOff val="50000"/>
              </a:schemeClr>
            </a:solidFill>
            <a:prstDash val="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018076" y="2621674"/>
            <a:ext cx="3385312" cy="102346"/>
          </a:xfrm>
          <a:custGeom>
            <a:avLst/>
            <a:gdLst>
              <a:gd name="connsiteX0" fmla="*/ 0 w 4456386"/>
              <a:gd name="connsiteY0" fmla="*/ 0 h 0"/>
              <a:gd name="connsiteX1" fmla="*/ 4456386 w 4456386"/>
              <a:gd name="connsiteY1" fmla="*/ 0 h 0"/>
            </a:gdLst>
            <a:ahLst/>
            <a:cxnLst>
              <a:cxn ang="0">
                <a:pos x="connsiteX0" y="connsiteY0"/>
              </a:cxn>
              <a:cxn ang="0">
                <a:pos x="connsiteX1" y="connsiteY1"/>
              </a:cxn>
            </a:cxnLst>
            <a:rect l="l" t="t" r="r" b="b"/>
            <a:pathLst>
              <a:path w="4456386">
                <a:moveTo>
                  <a:pt x="0" y="0"/>
                </a:moveTo>
                <a:lnTo>
                  <a:pt x="4456386" y="0"/>
                </a:lnTo>
              </a:path>
            </a:pathLst>
          </a:custGeom>
          <a:noFill/>
          <a:ln w="12700">
            <a:solidFill>
              <a:schemeClr val="tx1">
                <a:lumMod val="50000"/>
                <a:lumOff val="50000"/>
              </a:schemeClr>
            </a:solidFill>
            <a:prstDash val="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1018076" y="4927488"/>
            <a:ext cx="3385312" cy="102346"/>
          </a:xfrm>
          <a:custGeom>
            <a:avLst/>
            <a:gdLst>
              <a:gd name="connsiteX0" fmla="*/ 0 w 4456386"/>
              <a:gd name="connsiteY0" fmla="*/ 0 h 0"/>
              <a:gd name="connsiteX1" fmla="*/ 4456386 w 4456386"/>
              <a:gd name="connsiteY1" fmla="*/ 0 h 0"/>
            </a:gdLst>
            <a:ahLst/>
            <a:cxnLst>
              <a:cxn ang="0">
                <a:pos x="connsiteX0" y="connsiteY0"/>
              </a:cxn>
              <a:cxn ang="0">
                <a:pos x="connsiteX1" y="connsiteY1"/>
              </a:cxn>
            </a:cxnLst>
            <a:rect l="l" t="t" r="r" b="b"/>
            <a:pathLst>
              <a:path w="4456386">
                <a:moveTo>
                  <a:pt x="0" y="0"/>
                </a:moveTo>
                <a:lnTo>
                  <a:pt x="4456386" y="0"/>
                </a:lnTo>
              </a:path>
            </a:pathLst>
          </a:custGeom>
          <a:noFill/>
          <a:ln w="12700">
            <a:solidFill>
              <a:schemeClr val="tx1">
                <a:lumMod val="50000"/>
                <a:lumOff val="50000"/>
              </a:schemeClr>
            </a:solidFill>
            <a:prstDash val="dash"/>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3718643" y="1908337"/>
            <a:ext cx="2936544" cy="2508819"/>
            <a:chOff x="3718643" y="1406319"/>
            <a:chExt cx="2936544" cy="2508819"/>
          </a:xfrm>
        </p:grpSpPr>
        <p:sp>
          <p:nvSpPr>
            <p:cNvPr id="18" name="任意多边形 17"/>
            <p:cNvSpPr/>
            <p:nvPr/>
          </p:nvSpPr>
          <p:spPr>
            <a:xfrm>
              <a:off x="4145307" y="1406319"/>
              <a:ext cx="2509880" cy="2508819"/>
            </a:xfrm>
            <a:custGeom>
              <a:avLst/>
              <a:gdLst>
                <a:gd name="connsiteX0" fmla="*/ 1029203 w 2059217"/>
                <a:gd name="connsiteY0" fmla="*/ 0 h 2058346"/>
                <a:gd name="connsiteX1" fmla="*/ 2059217 w 2059217"/>
                <a:gd name="connsiteY1" fmla="*/ 1030014 h 2058346"/>
                <a:gd name="connsiteX2" fmla="*/ 1134516 w 2059217"/>
                <a:gd name="connsiteY2" fmla="*/ 2054710 h 2058346"/>
                <a:gd name="connsiteX3" fmla="*/ 1062524 w 2059217"/>
                <a:gd name="connsiteY3" fmla="*/ 2058346 h 2058346"/>
                <a:gd name="connsiteX4" fmla="*/ 1062524 w 2059217"/>
                <a:gd name="connsiteY4" fmla="*/ 1573304 h 2058346"/>
                <a:gd name="connsiteX5" fmla="*/ 1139372 w 2059217"/>
                <a:gd name="connsiteY5" fmla="*/ 1565557 h 2058346"/>
                <a:gd name="connsiteX6" fmla="*/ 1575852 w 2059217"/>
                <a:gd name="connsiteY6" fmla="*/ 1030014 h 2058346"/>
                <a:gd name="connsiteX7" fmla="*/ 1029203 w 2059217"/>
                <a:gd name="connsiteY7" fmla="*/ 483365 h 2058346"/>
                <a:gd name="connsiteX8" fmla="*/ 493660 w 2059217"/>
                <a:gd name="connsiteY8" fmla="*/ 919845 h 2058346"/>
                <a:gd name="connsiteX9" fmla="*/ 484172 w 2059217"/>
                <a:gd name="connsiteY9" fmla="*/ 1013968 h 2058346"/>
                <a:gd name="connsiteX10" fmla="*/ 0 w 2059217"/>
                <a:gd name="connsiteY10" fmla="*/ 1013968 h 2058346"/>
                <a:gd name="connsiteX11" fmla="*/ 4507 w 2059217"/>
                <a:gd name="connsiteY11" fmla="*/ 924701 h 2058346"/>
                <a:gd name="connsiteX12" fmla="*/ 1029203 w 2059217"/>
                <a:gd name="connsiteY12" fmla="*/ 0 h 2058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9217" h="2058346">
                  <a:moveTo>
                    <a:pt x="1029203" y="0"/>
                  </a:moveTo>
                  <a:cubicBezTo>
                    <a:pt x="1598064" y="0"/>
                    <a:pt x="2059217" y="461153"/>
                    <a:pt x="2059217" y="1030014"/>
                  </a:cubicBezTo>
                  <a:cubicBezTo>
                    <a:pt x="2059217" y="1563321"/>
                    <a:pt x="1653907" y="2001963"/>
                    <a:pt x="1134516" y="2054710"/>
                  </a:cubicBezTo>
                  <a:lnTo>
                    <a:pt x="1062524" y="2058346"/>
                  </a:lnTo>
                  <a:lnTo>
                    <a:pt x="1062524" y="1573304"/>
                  </a:lnTo>
                  <a:lnTo>
                    <a:pt x="1139372" y="1565557"/>
                  </a:lnTo>
                  <a:cubicBezTo>
                    <a:pt x="1388471" y="1514584"/>
                    <a:pt x="1575852" y="1294182"/>
                    <a:pt x="1575852" y="1030014"/>
                  </a:cubicBezTo>
                  <a:cubicBezTo>
                    <a:pt x="1575852" y="728108"/>
                    <a:pt x="1331109" y="483365"/>
                    <a:pt x="1029203" y="483365"/>
                  </a:cubicBezTo>
                  <a:cubicBezTo>
                    <a:pt x="765035" y="483365"/>
                    <a:pt x="544633" y="670746"/>
                    <a:pt x="493660" y="919845"/>
                  </a:cubicBezTo>
                  <a:lnTo>
                    <a:pt x="484172" y="1013968"/>
                  </a:lnTo>
                  <a:lnTo>
                    <a:pt x="0" y="1013968"/>
                  </a:lnTo>
                  <a:lnTo>
                    <a:pt x="4507" y="924701"/>
                  </a:lnTo>
                  <a:cubicBezTo>
                    <a:pt x="57254" y="405310"/>
                    <a:pt x="495896" y="0"/>
                    <a:pt x="1029203" y="0"/>
                  </a:cubicBezTo>
                  <a:close/>
                </a:path>
              </a:pathLst>
            </a:cu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弧形 18"/>
            <p:cNvSpPr/>
            <p:nvPr/>
          </p:nvSpPr>
          <p:spPr>
            <a:xfrm>
              <a:off x="4842987" y="2106538"/>
              <a:ext cx="1114518" cy="1114518"/>
            </a:xfrm>
            <a:prstGeom prst="arc">
              <a:avLst>
                <a:gd name="adj1" fmla="val 16200000"/>
                <a:gd name="adj2" fmla="val 5193982"/>
              </a:avLst>
            </a:prstGeom>
            <a:ln w="12700">
              <a:solidFill>
                <a:srgbClr val="193860"/>
              </a:solidFill>
              <a:prstDash val="lg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20" name="图片 19"/>
            <p:cNvPicPr>
              <a:picLocks noChangeAspect="1"/>
            </p:cNvPicPr>
            <p:nvPr/>
          </p:nvPicPr>
          <p:blipFill rotWithShape="1">
            <a:blip r:embed="rId4" cstate="print">
              <a:biLevel thresh="75000"/>
              <a:extLst>
                <a:ext uri="{BEBA8EAE-BF5A-486C-A8C5-ECC9F3942E4B}">
                  <a14:imgProps xmlns="" xmlns:a14="http://schemas.microsoft.com/office/drawing/2010/main">
                    <a14:imgLayer r:embed="rId5">
                      <a14:imgEffect>
                        <a14:saturation sat="66000"/>
                      </a14:imgEffect>
                    </a14:imgLayer>
                  </a14:imgProps>
                </a:ext>
              </a:extLst>
            </a:blip>
            <a:srcRect t="76775"/>
            <a:stretch/>
          </p:blipFill>
          <p:spPr>
            <a:xfrm flipV="1">
              <a:off x="3718643" y="2502754"/>
              <a:ext cx="1551008" cy="145911"/>
            </a:xfrm>
            <a:prstGeom prst="rect">
              <a:avLst/>
            </a:prstGeom>
          </p:spPr>
        </p:pic>
        <p:sp>
          <p:nvSpPr>
            <p:cNvPr id="21" name="矩形 20"/>
            <p:cNvSpPr/>
            <p:nvPr/>
          </p:nvSpPr>
          <p:spPr>
            <a:xfrm>
              <a:off x="5134394" y="2306785"/>
              <a:ext cx="556334" cy="707886"/>
            </a:xfrm>
            <a:prstGeom prst="rect">
              <a:avLst/>
            </a:prstGeom>
          </p:spPr>
          <p:txBody>
            <a:bodyPr wrap="square">
              <a:spAutoFit/>
            </a:bodyPr>
            <a:lstStyle/>
            <a:p>
              <a:pPr algn="ctr"/>
              <a:r>
                <a:rPr lang="en-US" altLang="zh-CN" sz="4000" b="1" dirty="0">
                  <a:solidFill>
                    <a:schemeClr val="tx1">
                      <a:lumMod val="65000"/>
                      <a:lumOff val="35000"/>
                    </a:schemeClr>
                  </a:solidFill>
                  <a:latin typeface="Agency FB" panose="020B0503020202020204" pitchFamily="34" charset="0"/>
                  <a:ea typeface="微软雅黑" panose="020B0503020204020204" pitchFamily="34" charset="-122"/>
                </a:rPr>
                <a:t>01</a:t>
              </a:r>
              <a:endParaRPr lang="zh-CN" altLang="en-US" sz="40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grpSp>
        <p:nvGrpSpPr>
          <p:cNvPr id="22" name="组合 21"/>
          <p:cNvGrpSpPr/>
          <p:nvPr/>
        </p:nvGrpSpPr>
        <p:grpSpPr>
          <a:xfrm>
            <a:off x="4157127" y="3827261"/>
            <a:ext cx="2510869" cy="2510869"/>
            <a:chOff x="4157127" y="3325243"/>
            <a:chExt cx="2510869" cy="2510869"/>
          </a:xfrm>
        </p:grpSpPr>
        <p:sp>
          <p:nvSpPr>
            <p:cNvPr id="23" name="任意多边形 22"/>
            <p:cNvSpPr/>
            <p:nvPr/>
          </p:nvSpPr>
          <p:spPr>
            <a:xfrm>
              <a:off x="4157127" y="3325243"/>
              <a:ext cx="2510869" cy="2510869"/>
            </a:xfrm>
            <a:custGeom>
              <a:avLst/>
              <a:gdLst>
                <a:gd name="connsiteX0" fmla="*/ 1030014 w 2060028"/>
                <a:gd name="connsiteY0" fmla="*/ 0 h 2060028"/>
                <a:gd name="connsiteX1" fmla="*/ 1057518 w 2060028"/>
                <a:gd name="connsiteY1" fmla="*/ 1389 h 2060028"/>
                <a:gd name="connsiteX2" fmla="*/ 1057518 w 2060028"/>
                <a:gd name="connsiteY2" fmla="*/ 486138 h 2060028"/>
                <a:gd name="connsiteX3" fmla="*/ 1030014 w 2060028"/>
                <a:gd name="connsiteY3" fmla="*/ 483365 h 2060028"/>
                <a:gd name="connsiteX4" fmla="*/ 483365 w 2060028"/>
                <a:gd name="connsiteY4" fmla="*/ 1030014 h 2060028"/>
                <a:gd name="connsiteX5" fmla="*/ 1030014 w 2060028"/>
                <a:gd name="connsiteY5" fmla="*/ 1576663 h 2060028"/>
                <a:gd name="connsiteX6" fmla="*/ 1576663 w 2060028"/>
                <a:gd name="connsiteY6" fmla="*/ 1030014 h 2060028"/>
                <a:gd name="connsiteX7" fmla="*/ 1576486 w 2060028"/>
                <a:gd name="connsiteY7" fmla="*/ 1028255 h 2060028"/>
                <a:gd name="connsiteX8" fmla="*/ 2059939 w 2060028"/>
                <a:gd name="connsiteY8" fmla="*/ 1028255 h 2060028"/>
                <a:gd name="connsiteX9" fmla="*/ 2060028 w 2060028"/>
                <a:gd name="connsiteY9" fmla="*/ 1030014 h 2060028"/>
                <a:gd name="connsiteX10" fmla="*/ 1030014 w 2060028"/>
                <a:gd name="connsiteY10" fmla="*/ 2060028 h 2060028"/>
                <a:gd name="connsiteX11" fmla="*/ 0 w 2060028"/>
                <a:gd name="connsiteY11" fmla="*/ 1030014 h 2060028"/>
                <a:gd name="connsiteX12" fmla="*/ 1030014 w 2060028"/>
                <a:gd name="connsiteY12" fmla="*/ 0 h 2060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60028" h="2060028">
                  <a:moveTo>
                    <a:pt x="1030014" y="0"/>
                  </a:moveTo>
                  <a:lnTo>
                    <a:pt x="1057518" y="1389"/>
                  </a:lnTo>
                  <a:lnTo>
                    <a:pt x="1057518" y="486138"/>
                  </a:lnTo>
                  <a:lnTo>
                    <a:pt x="1030014" y="483365"/>
                  </a:lnTo>
                  <a:cubicBezTo>
                    <a:pt x="728108" y="483365"/>
                    <a:pt x="483365" y="728108"/>
                    <a:pt x="483365" y="1030014"/>
                  </a:cubicBezTo>
                  <a:cubicBezTo>
                    <a:pt x="483365" y="1331920"/>
                    <a:pt x="728108" y="1576663"/>
                    <a:pt x="1030014" y="1576663"/>
                  </a:cubicBezTo>
                  <a:cubicBezTo>
                    <a:pt x="1331920" y="1576663"/>
                    <a:pt x="1576663" y="1331920"/>
                    <a:pt x="1576663" y="1030014"/>
                  </a:cubicBezTo>
                  <a:lnTo>
                    <a:pt x="1576486" y="1028255"/>
                  </a:lnTo>
                  <a:lnTo>
                    <a:pt x="2059939" y="1028255"/>
                  </a:lnTo>
                  <a:lnTo>
                    <a:pt x="2060028" y="1030014"/>
                  </a:lnTo>
                  <a:cubicBezTo>
                    <a:pt x="2060028" y="1598875"/>
                    <a:pt x="1598875" y="2060028"/>
                    <a:pt x="1030014" y="2060028"/>
                  </a:cubicBezTo>
                  <a:cubicBezTo>
                    <a:pt x="461153" y="2060028"/>
                    <a:pt x="0" y="1598875"/>
                    <a:pt x="0" y="1030014"/>
                  </a:cubicBezTo>
                  <a:cubicBezTo>
                    <a:pt x="0" y="461153"/>
                    <a:pt x="461153" y="0"/>
                    <a:pt x="1030014" y="0"/>
                  </a:cubicBezTo>
                  <a:close/>
                </a:path>
              </a:pathLst>
            </a:cu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弧形 23"/>
            <p:cNvSpPr/>
            <p:nvPr/>
          </p:nvSpPr>
          <p:spPr>
            <a:xfrm rot="8100000">
              <a:off x="4860517" y="4023418"/>
              <a:ext cx="1114518" cy="1114518"/>
            </a:xfrm>
            <a:prstGeom prst="arc">
              <a:avLst>
                <a:gd name="adj1" fmla="val 16200000"/>
                <a:gd name="adj2" fmla="val 5193982"/>
              </a:avLst>
            </a:prstGeom>
            <a:ln w="12700">
              <a:solidFill>
                <a:srgbClr val="527FA9"/>
              </a:solidFill>
              <a:prstDash val="lg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5" name="矩形 24"/>
            <p:cNvSpPr/>
            <p:nvPr/>
          </p:nvSpPr>
          <p:spPr>
            <a:xfrm>
              <a:off x="5057034" y="4213646"/>
              <a:ext cx="695341" cy="707886"/>
            </a:xfrm>
            <a:prstGeom prst="rect">
              <a:avLst/>
            </a:prstGeom>
          </p:spPr>
          <p:txBody>
            <a:bodyPr wrap="square">
              <a:spAutoFit/>
            </a:bodyPr>
            <a:lstStyle/>
            <a:p>
              <a:pPr algn="ctr"/>
              <a:r>
                <a:rPr lang="en-US" altLang="zh-CN" sz="4000" b="1" dirty="0" smtClean="0">
                  <a:solidFill>
                    <a:schemeClr val="tx1">
                      <a:lumMod val="65000"/>
                      <a:lumOff val="35000"/>
                    </a:schemeClr>
                  </a:solidFill>
                  <a:latin typeface="Agency FB" panose="020B0503020202020204" pitchFamily="34" charset="0"/>
                  <a:ea typeface="微软雅黑" panose="020B0503020204020204" pitchFamily="34" charset="-122"/>
                </a:rPr>
                <a:t>02</a:t>
              </a:r>
              <a:endParaRPr lang="zh-CN" altLang="en-US" sz="40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grpSp>
        <p:nvGrpSpPr>
          <p:cNvPr id="26" name="组合 25"/>
          <p:cNvGrpSpPr/>
          <p:nvPr/>
        </p:nvGrpSpPr>
        <p:grpSpPr>
          <a:xfrm>
            <a:off x="6075041" y="3896766"/>
            <a:ext cx="2507625" cy="2973706"/>
            <a:chOff x="6075041" y="3394748"/>
            <a:chExt cx="2507625" cy="2973706"/>
          </a:xfrm>
        </p:grpSpPr>
        <p:sp>
          <p:nvSpPr>
            <p:cNvPr id="27" name="任意多边形 26"/>
            <p:cNvSpPr/>
            <p:nvPr/>
          </p:nvSpPr>
          <p:spPr>
            <a:xfrm>
              <a:off x="6075041" y="3394748"/>
              <a:ext cx="2507625" cy="2509942"/>
            </a:xfrm>
            <a:custGeom>
              <a:avLst/>
              <a:gdLst>
                <a:gd name="connsiteX0" fmla="*/ 1027353 w 2057367"/>
                <a:gd name="connsiteY0" fmla="*/ 0 h 2059268"/>
                <a:gd name="connsiteX1" fmla="*/ 2057367 w 2057367"/>
                <a:gd name="connsiteY1" fmla="*/ 1030014 h 2059268"/>
                <a:gd name="connsiteX2" fmla="*/ 1132666 w 2057367"/>
                <a:gd name="connsiteY2" fmla="*/ 2054710 h 2059268"/>
                <a:gd name="connsiteX3" fmla="*/ 1042417 w 2057367"/>
                <a:gd name="connsiteY3" fmla="*/ 2059268 h 2059268"/>
                <a:gd name="connsiteX4" fmla="*/ 1042417 w 2057367"/>
                <a:gd name="connsiteY4" fmla="*/ 1575145 h 2059268"/>
                <a:gd name="connsiteX5" fmla="*/ 1137522 w 2057367"/>
                <a:gd name="connsiteY5" fmla="*/ 1565557 h 2059268"/>
                <a:gd name="connsiteX6" fmla="*/ 1574002 w 2057367"/>
                <a:gd name="connsiteY6" fmla="*/ 1030014 h 2059268"/>
                <a:gd name="connsiteX7" fmla="*/ 1027353 w 2057367"/>
                <a:gd name="connsiteY7" fmla="*/ 483365 h 2059268"/>
                <a:gd name="connsiteX8" fmla="*/ 491810 w 2057367"/>
                <a:gd name="connsiteY8" fmla="*/ 919845 h 2059268"/>
                <a:gd name="connsiteX9" fmla="*/ 486016 w 2057367"/>
                <a:gd name="connsiteY9" fmla="*/ 977324 h 2059268"/>
                <a:gd name="connsiteX10" fmla="*/ 0 w 2057367"/>
                <a:gd name="connsiteY10" fmla="*/ 977324 h 2059268"/>
                <a:gd name="connsiteX11" fmla="*/ 2657 w 2057367"/>
                <a:gd name="connsiteY11" fmla="*/ 924701 h 2059268"/>
                <a:gd name="connsiteX12" fmla="*/ 1027353 w 2057367"/>
                <a:gd name="connsiteY12" fmla="*/ 0 h 2059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7367" h="2059268">
                  <a:moveTo>
                    <a:pt x="1027353" y="0"/>
                  </a:moveTo>
                  <a:cubicBezTo>
                    <a:pt x="1596214" y="0"/>
                    <a:pt x="2057367" y="461153"/>
                    <a:pt x="2057367" y="1030014"/>
                  </a:cubicBezTo>
                  <a:cubicBezTo>
                    <a:pt x="2057367" y="1563321"/>
                    <a:pt x="1652057" y="2001963"/>
                    <a:pt x="1132666" y="2054710"/>
                  </a:cubicBezTo>
                  <a:lnTo>
                    <a:pt x="1042417" y="2059268"/>
                  </a:lnTo>
                  <a:lnTo>
                    <a:pt x="1042417" y="1575145"/>
                  </a:lnTo>
                  <a:lnTo>
                    <a:pt x="1137522" y="1565557"/>
                  </a:lnTo>
                  <a:cubicBezTo>
                    <a:pt x="1386621" y="1514584"/>
                    <a:pt x="1574002" y="1294182"/>
                    <a:pt x="1574002" y="1030014"/>
                  </a:cubicBezTo>
                  <a:cubicBezTo>
                    <a:pt x="1574002" y="728108"/>
                    <a:pt x="1329259" y="483365"/>
                    <a:pt x="1027353" y="483365"/>
                  </a:cubicBezTo>
                  <a:cubicBezTo>
                    <a:pt x="763185" y="483365"/>
                    <a:pt x="542783" y="670747"/>
                    <a:pt x="491810" y="919845"/>
                  </a:cubicBezTo>
                  <a:lnTo>
                    <a:pt x="486016" y="977324"/>
                  </a:lnTo>
                  <a:lnTo>
                    <a:pt x="0" y="977324"/>
                  </a:lnTo>
                  <a:lnTo>
                    <a:pt x="2657" y="924701"/>
                  </a:lnTo>
                  <a:cubicBezTo>
                    <a:pt x="55404" y="405310"/>
                    <a:pt x="494046" y="0"/>
                    <a:pt x="1027353" y="0"/>
                  </a:cubicBezTo>
                  <a:close/>
                </a:path>
              </a:pathLst>
            </a:cu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弧形 27"/>
            <p:cNvSpPr/>
            <p:nvPr/>
          </p:nvSpPr>
          <p:spPr>
            <a:xfrm rot="18900000">
              <a:off x="6778431" y="4089336"/>
              <a:ext cx="1114518" cy="1114518"/>
            </a:xfrm>
            <a:prstGeom prst="arc">
              <a:avLst>
                <a:gd name="adj1" fmla="val 16200000"/>
                <a:gd name="adj2" fmla="val 5193982"/>
              </a:avLst>
            </a:prstGeom>
            <a:ln w="12700">
              <a:solidFill>
                <a:srgbClr val="193860"/>
              </a:solidFill>
              <a:prstDash val="lg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29" name="图片 28"/>
            <p:cNvPicPr>
              <a:picLocks noChangeAspect="1"/>
            </p:cNvPicPr>
            <p:nvPr/>
          </p:nvPicPr>
          <p:blipFill rotWithShape="1">
            <a:blip r:embed="rId4" cstate="print">
              <a:biLevel thresh="75000"/>
              <a:extLst>
                <a:ext uri="{BEBA8EAE-BF5A-486C-A8C5-ECC9F3942E4B}">
                  <a14:imgProps xmlns="" xmlns:a14="http://schemas.microsoft.com/office/drawing/2010/main">
                    <a14:imgLayer r:embed="rId5">
                      <a14:imgEffect>
                        <a14:saturation sat="66000"/>
                      </a14:imgEffect>
                    </a14:imgLayer>
                  </a14:imgProps>
                </a:ext>
              </a:extLst>
            </a:blip>
            <a:srcRect t="76775"/>
            <a:stretch/>
          </p:blipFill>
          <p:spPr>
            <a:xfrm rot="5400000" flipV="1">
              <a:off x="6642870" y="5519994"/>
              <a:ext cx="1551008" cy="145911"/>
            </a:xfrm>
            <a:prstGeom prst="rect">
              <a:avLst/>
            </a:prstGeom>
          </p:spPr>
        </p:pic>
        <p:sp>
          <p:nvSpPr>
            <p:cNvPr id="30" name="矩形 29"/>
            <p:cNvSpPr/>
            <p:nvPr/>
          </p:nvSpPr>
          <p:spPr>
            <a:xfrm>
              <a:off x="7005625" y="4226734"/>
              <a:ext cx="695341" cy="707886"/>
            </a:xfrm>
            <a:prstGeom prst="rect">
              <a:avLst/>
            </a:prstGeom>
          </p:spPr>
          <p:txBody>
            <a:bodyPr wrap="square">
              <a:spAutoFit/>
            </a:bodyPr>
            <a:lstStyle/>
            <a:p>
              <a:pPr algn="ctr"/>
              <a:r>
                <a:rPr lang="en-US" altLang="zh-CN" sz="4000" b="1" dirty="0" smtClean="0">
                  <a:solidFill>
                    <a:schemeClr val="tx1">
                      <a:lumMod val="65000"/>
                      <a:lumOff val="35000"/>
                    </a:schemeClr>
                  </a:solidFill>
                  <a:latin typeface="Agency FB" panose="020B0503020202020204" pitchFamily="34" charset="0"/>
                  <a:ea typeface="微软雅黑" panose="020B0503020204020204" pitchFamily="34" charset="-122"/>
                </a:rPr>
                <a:t>03</a:t>
              </a:r>
              <a:endParaRPr lang="zh-CN" altLang="en-US" sz="40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sp>
        <p:nvSpPr>
          <p:cNvPr id="31" name="文本框 30"/>
          <p:cNvSpPr txBox="1"/>
          <p:nvPr/>
        </p:nvSpPr>
        <p:spPr>
          <a:xfrm>
            <a:off x="1249490" y="2885747"/>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8715187" y="3235046"/>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1209670" y="525033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4906320" y="307031"/>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输入标题</a:t>
            </a:r>
            <a:endParaRPr lang="zh-CN" altLang="en-US" sz="4400" b="1" dirty="0">
              <a:solidFill>
                <a:srgbClr val="193860"/>
              </a:solidFill>
              <a:latin typeface="幼圆" panose="02010509060101010101" pitchFamily="49" charset="-122"/>
              <a:ea typeface="幼圆" panose="02010509060101010101" pitchFamily="49" charset="-122"/>
            </a:endParaRPr>
          </a:p>
        </p:txBody>
      </p:sp>
    </p:spTree>
    <p:extLst>
      <p:ext uri="{BB962C8B-B14F-4D97-AF65-F5344CB8AC3E}">
        <p14:creationId xmlns="" xmlns:p14="http://schemas.microsoft.com/office/powerpoint/2010/main" val="194013608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2800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750" fill="hold"/>
                                        <p:tgtEl>
                                          <p:spTgt spid="17"/>
                                        </p:tgtEl>
                                        <p:attrNameLst>
                                          <p:attrName>ppt_x</p:attrName>
                                        </p:attrNameLst>
                                      </p:cBhvr>
                                      <p:tavLst>
                                        <p:tav tm="0">
                                          <p:val>
                                            <p:strVal val="1+#ppt_w/2"/>
                                          </p:val>
                                        </p:tav>
                                        <p:tav tm="100000">
                                          <p:val>
                                            <p:strVal val="#ppt_x"/>
                                          </p:val>
                                        </p:tav>
                                      </p:tavLst>
                                    </p:anim>
                                    <p:anim calcmode="lin" valueType="num">
                                      <p:cBhvr additive="base">
                                        <p:cTn id="8" dur="750" fill="hold"/>
                                        <p:tgtEl>
                                          <p:spTgt spid="17"/>
                                        </p:tgtEl>
                                        <p:attrNameLst>
                                          <p:attrName>ppt_y</p:attrName>
                                        </p:attrNameLst>
                                      </p:cBhvr>
                                      <p:tavLst>
                                        <p:tav tm="0">
                                          <p:val>
                                            <p:strVal val="0-#ppt_h/2"/>
                                          </p:val>
                                        </p:tav>
                                        <p:tav tm="100000">
                                          <p:val>
                                            <p:strVal val="#ppt_y"/>
                                          </p:val>
                                        </p:tav>
                                      </p:tavLst>
                                    </p:anim>
                                  </p:childTnLst>
                                </p:cTn>
                              </p:par>
                              <p:par>
                                <p:cTn id="9" presetID="2" presetClass="entr" presetSubtype="12" decel="28000" fill="hold" nodeType="withEffect">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750" fill="hold"/>
                                        <p:tgtEl>
                                          <p:spTgt spid="22"/>
                                        </p:tgtEl>
                                        <p:attrNameLst>
                                          <p:attrName>ppt_x</p:attrName>
                                        </p:attrNameLst>
                                      </p:cBhvr>
                                      <p:tavLst>
                                        <p:tav tm="0">
                                          <p:val>
                                            <p:strVal val="0-#ppt_w/2"/>
                                          </p:val>
                                        </p:tav>
                                        <p:tav tm="100000">
                                          <p:val>
                                            <p:strVal val="#ppt_x"/>
                                          </p:val>
                                        </p:tav>
                                      </p:tavLst>
                                    </p:anim>
                                    <p:anim calcmode="lin" valueType="num">
                                      <p:cBhvr additive="base">
                                        <p:cTn id="12" dur="750" fill="hold"/>
                                        <p:tgtEl>
                                          <p:spTgt spid="22"/>
                                        </p:tgtEl>
                                        <p:attrNameLst>
                                          <p:attrName>ppt_y</p:attrName>
                                        </p:attrNameLst>
                                      </p:cBhvr>
                                      <p:tavLst>
                                        <p:tav tm="0">
                                          <p:val>
                                            <p:strVal val="1+#ppt_h/2"/>
                                          </p:val>
                                        </p:tav>
                                        <p:tav tm="100000">
                                          <p:val>
                                            <p:strVal val="#ppt_y"/>
                                          </p:val>
                                        </p:tav>
                                      </p:tavLst>
                                    </p:anim>
                                  </p:childTnLst>
                                </p:cTn>
                              </p:par>
                              <p:par>
                                <p:cTn id="13" presetID="2" presetClass="entr" presetSubtype="3" decel="28000" fill="hold"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750" fill="hold"/>
                                        <p:tgtEl>
                                          <p:spTgt spid="26"/>
                                        </p:tgtEl>
                                        <p:attrNameLst>
                                          <p:attrName>ppt_x</p:attrName>
                                        </p:attrNameLst>
                                      </p:cBhvr>
                                      <p:tavLst>
                                        <p:tav tm="0">
                                          <p:val>
                                            <p:strVal val="1+#ppt_w/2"/>
                                          </p:val>
                                        </p:tav>
                                        <p:tav tm="100000">
                                          <p:val>
                                            <p:strVal val="#ppt_x"/>
                                          </p:val>
                                        </p:tav>
                                      </p:tavLst>
                                    </p:anim>
                                    <p:anim calcmode="lin" valueType="num">
                                      <p:cBhvr additive="base">
                                        <p:cTn id="16" dur="750" fill="hold"/>
                                        <p:tgtEl>
                                          <p:spTgt spid="26"/>
                                        </p:tgtEl>
                                        <p:attrNameLst>
                                          <p:attrName>ppt_y</p:attrName>
                                        </p:attrNameLst>
                                      </p:cBhvr>
                                      <p:tavLst>
                                        <p:tav tm="0">
                                          <p:val>
                                            <p:strVal val="0-#ppt_h/2"/>
                                          </p:val>
                                        </p:tav>
                                        <p:tav tm="100000">
                                          <p:val>
                                            <p:strVal val="#ppt_y"/>
                                          </p:val>
                                        </p:tav>
                                      </p:tavLst>
                                    </p:anim>
                                  </p:childTnLst>
                                </p:cTn>
                              </p:par>
                            </p:childTnLst>
                          </p:cTn>
                        </p:par>
                        <p:par>
                          <p:cTn id="17" fill="hold">
                            <p:stCondLst>
                              <p:cond delay="1250"/>
                            </p:stCondLst>
                            <p:childTnLst>
                              <p:par>
                                <p:cTn id="18" presetID="22" presetClass="entr" presetSubtype="2"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right)">
                                      <p:cBhvr>
                                        <p:cTn id="20" dur="500"/>
                                        <p:tgtEl>
                                          <p:spTgt spid="15"/>
                                        </p:tgtEl>
                                      </p:cBhvr>
                                    </p:animEffect>
                                  </p:childTnLst>
                                </p:cTn>
                              </p:par>
                              <p:par>
                                <p:cTn id="21" presetID="22" presetClass="entr" presetSubtype="2"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wipe(right)">
                                      <p:cBhvr>
                                        <p:cTn id="23" dur="500"/>
                                        <p:tgtEl>
                                          <p:spTgt spid="16"/>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left)">
                                      <p:cBhvr>
                                        <p:cTn id="26" dur="500"/>
                                        <p:tgtEl>
                                          <p:spTgt spid="8"/>
                                        </p:tgtEl>
                                      </p:cBhvr>
                                    </p:animEffect>
                                  </p:childTnLst>
                                </p:cTn>
                              </p:par>
                            </p:childTnLst>
                          </p:cTn>
                        </p:par>
                        <p:par>
                          <p:cTn id="27" fill="hold">
                            <p:stCondLst>
                              <p:cond delay="1750"/>
                            </p:stCondLst>
                            <p:childTnLst>
                              <p:par>
                                <p:cTn id="28" presetID="10" presetClass="entr" presetSubtype="0" fill="hold" grpId="0" nodeType="after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par>
                                <p:cTn id="31" presetID="10" presetClass="entr" presetSubtype="0" fill="hold" grpId="0" nodeType="withEffect">
                                  <p:stCondLst>
                                    <p:cond delay="250"/>
                                  </p:stCondLst>
                                  <p:childTnLst>
                                    <p:set>
                                      <p:cBhvr>
                                        <p:cTn id="32" dur="1" fill="hold">
                                          <p:stCondLst>
                                            <p:cond delay="0"/>
                                          </p:stCondLst>
                                        </p:cTn>
                                        <p:tgtEl>
                                          <p:spTgt spid="33"/>
                                        </p:tgtEl>
                                        <p:attrNameLst>
                                          <p:attrName>style.visibility</p:attrName>
                                        </p:attrNameLst>
                                      </p:cBhvr>
                                      <p:to>
                                        <p:strVal val="visible"/>
                                      </p:to>
                                    </p:set>
                                    <p:animEffect transition="in" filter="fade">
                                      <p:cBhvr>
                                        <p:cTn id="33" dur="500"/>
                                        <p:tgtEl>
                                          <p:spTgt spid="33"/>
                                        </p:tgtEl>
                                      </p:cBhvr>
                                    </p:animEffect>
                                  </p:childTnLst>
                                </p:cTn>
                              </p:par>
                              <p:par>
                                <p:cTn id="34" presetID="10" presetClass="entr" presetSubtype="0" fill="hold" grpId="0" nodeType="withEffect">
                                  <p:stCondLst>
                                    <p:cond delay="50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5" grpId="0" animBg="1"/>
      <p:bldP spid="16" grpId="0" animBg="1"/>
      <p:bldP spid="31" grpId="0"/>
      <p:bldP spid="32" grpId="0"/>
      <p:bldP spid="3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V="1">
            <a:off x="0" y="-490330"/>
            <a:ext cx="12187859" cy="6858000"/>
          </a:xfrm>
          <a:prstGeom prst="rect">
            <a:avLst/>
          </a:prstGeom>
        </p:spPr>
      </p:pic>
      <p:sp>
        <p:nvSpPr>
          <p:cNvPr id="3" name="文本框 2"/>
          <p:cNvSpPr txBox="1"/>
          <p:nvPr/>
        </p:nvSpPr>
        <p:spPr>
          <a:xfrm>
            <a:off x="1279958" y="4649775"/>
            <a:ext cx="9110186" cy="1107996"/>
          </a:xfrm>
          <a:prstGeom prst="rect">
            <a:avLst/>
          </a:prstGeom>
          <a:noFill/>
          <a:effectLst/>
        </p:spPr>
        <p:txBody>
          <a:bodyPr wrap="none" rtlCol="0">
            <a:spAutoFit/>
          </a:bodyPr>
          <a:lstStyle/>
          <a:p>
            <a:r>
              <a:rPr lang="zh-CN" altLang="en-US" sz="6600" b="1" dirty="0" smtClean="0">
                <a:latin typeface="幼圆" panose="02010509060101010101" pitchFamily="49" charset="-122"/>
                <a:ea typeface="幼圆" panose="02010509060101010101" pitchFamily="49" charset="-122"/>
              </a:rPr>
              <a:t>   </a:t>
            </a:r>
            <a:r>
              <a:rPr lang="zh-CN" altLang="en-US" sz="6600" b="1" dirty="0" smtClean="0">
                <a:solidFill>
                  <a:srgbClr val="193860"/>
                </a:solidFill>
                <a:latin typeface="幼圆" panose="02010509060101010101" pitchFamily="49" charset="-122"/>
                <a:ea typeface="幼圆" panose="02010509060101010101" pitchFamily="49" charset="-122"/>
              </a:rPr>
              <a:t>感谢在座各位的聆听</a:t>
            </a:r>
            <a:endParaRPr lang="zh-CN" altLang="en-US" sz="6000" b="1" dirty="0">
              <a:solidFill>
                <a:srgbClr val="193860"/>
              </a:solidFill>
              <a:latin typeface="幼圆" panose="02010509060101010101" pitchFamily="49" charset="-122"/>
              <a:ea typeface="幼圆" panose="02010509060101010101" pitchFamily="49" charset="-122"/>
            </a:endParaRPr>
          </a:p>
        </p:txBody>
      </p:sp>
      <p:sp>
        <p:nvSpPr>
          <p:cNvPr id="4" name="文本框 3"/>
          <p:cNvSpPr txBox="1"/>
          <p:nvPr/>
        </p:nvSpPr>
        <p:spPr>
          <a:xfrm>
            <a:off x="3793698" y="6127939"/>
            <a:ext cx="4836580" cy="830997"/>
          </a:xfrm>
          <a:prstGeom prst="rect">
            <a:avLst/>
          </a:prstGeom>
          <a:noFill/>
        </p:spPr>
        <p:txBody>
          <a:bodyPr wrap="none" rtlCol="0">
            <a:spAutoFit/>
          </a:bodyPr>
          <a:lstStyle/>
          <a:p>
            <a:r>
              <a:rPr lang="zh-CN" altLang="en-US" sz="2000" b="1" dirty="0">
                <a:solidFill>
                  <a:srgbClr val="193860"/>
                </a:solidFill>
                <a:latin typeface="幼圆" panose="02010509060101010101" pitchFamily="49" charset="-122"/>
                <a:ea typeface="幼圆" panose="02010509060101010101" pitchFamily="49" charset="-122"/>
                <a:cs typeface="Kartika" panose="02020503030404060203" pitchFamily="18" charset="0"/>
              </a:rPr>
              <a:t>应聘人</a:t>
            </a:r>
            <a:r>
              <a:rPr lang="zh-CN" altLang="en-US" sz="2000" b="1" dirty="0" smtClean="0">
                <a:solidFill>
                  <a:srgbClr val="193860"/>
                </a:solidFill>
                <a:latin typeface="幼圆" panose="02010509060101010101" pitchFamily="49" charset="-122"/>
                <a:ea typeface="幼圆" panose="02010509060101010101" pitchFamily="49" charset="-122"/>
                <a:cs typeface="Kartika" panose="02020503030404060203" pitchFamily="18" charset="0"/>
              </a:rPr>
              <a:t>：亮亮图文</a:t>
            </a:r>
            <a:r>
              <a:rPr lang="en-US" altLang="zh-CN" sz="2000" b="1" dirty="0" smtClean="0">
                <a:solidFill>
                  <a:srgbClr val="193860"/>
                </a:solidFill>
                <a:latin typeface="幼圆" panose="02010509060101010101" pitchFamily="49" charset="-122"/>
                <a:ea typeface="幼圆" panose="02010509060101010101" pitchFamily="49" charset="-122"/>
                <a:cs typeface="Kartika" panose="02020503030404060203" pitchFamily="18" charset="0"/>
              </a:rPr>
              <a:t>        </a:t>
            </a:r>
            <a:r>
              <a:rPr lang="zh-CN" altLang="en-US" sz="2000" b="1" dirty="0">
                <a:solidFill>
                  <a:srgbClr val="193860"/>
                </a:solidFill>
                <a:latin typeface="幼圆" panose="02010509060101010101" pitchFamily="49" charset="-122"/>
                <a:ea typeface="幼圆" panose="02010509060101010101" pitchFamily="49" charset="-122"/>
                <a:cs typeface="Kartika" panose="02020503030404060203" pitchFamily="18" charset="0"/>
              </a:rPr>
              <a:t>部门：</a:t>
            </a:r>
            <a:r>
              <a:rPr lang="en-US" altLang="zh-CN" sz="2000" b="1" dirty="0">
                <a:solidFill>
                  <a:srgbClr val="193860"/>
                </a:solidFill>
                <a:latin typeface="幼圆" panose="02010509060101010101" pitchFamily="49" charset="-122"/>
                <a:ea typeface="幼圆" panose="02010509060101010101" pitchFamily="49" charset="-122"/>
                <a:cs typeface="Kartika" panose="02020503030404060203" pitchFamily="18" charset="0"/>
              </a:rPr>
              <a:t>×××</a:t>
            </a:r>
          </a:p>
          <a:p>
            <a:r>
              <a:rPr lang="en-US" altLang="zh-CN" sz="2800" b="1" dirty="0">
                <a:solidFill>
                  <a:schemeClr val="bg1"/>
                </a:solidFill>
                <a:latin typeface="幼圆" panose="02010509060101010101" pitchFamily="49" charset="-122"/>
                <a:ea typeface="幼圆" panose="02010509060101010101" pitchFamily="49" charset="-122"/>
                <a:cs typeface="Kartika" panose="02020503030404060203" pitchFamily="18" charset="0"/>
              </a:rPr>
              <a:t>   </a:t>
            </a:r>
          </a:p>
        </p:txBody>
      </p:sp>
      <p:cxnSp>
        <p:nvCxnSpPr>
          <p:cNvPr id="5" name="直接连接符 4" descr="e7d195523061f1c0deeec63e560781cfd59afb0ea006f2a87ABB68BF51EA6619813959095094C18C62A12F549504892A4AAA8C1554C6663626E05CA27F281A14E6983772AFC3FB97135759321DEA3D7047B2D20B121D4E05A6D0F227958A32026FEBB3ABD36322023181A2FF8EA235E789B1C6FF9A70CDD2C90B48B40EB7806F7806DF616AB3CE63"/>
          <p:cNvCxnSpPr/>
          <p:nvPr/>
        </p:nvCxnSpPr>
        <p:spPr>
          <a:xfrm rot="5400000">
            <a:off x="6348171" y="1840135"/>
            <a:ext cx="0" cy="8352000"/>
          </a:xfrm>
          <a:prstGeom prst="line">
            <a:avLst/>
          </a:prstGeom>
          <a:ln>
            <a:solidFill>
              <a:srgbClr val="1938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101104519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2000" advClick="0" advTm="0">
        <p15:prstTrans prst="drap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par>
                          <p:cTn id="8" fill="hold">
                            <p:stCondLst>
                              <p:cond delay="10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3"/>
                                        </p:tgtEl>
                                        <p:attrNameLst>
                                          <p:attrName>style.visibility</p:attrName>
                                        </p:attrNameLst>
                                      </p:cBhvr>
                                      <p:to>
                                        <p:strVal val="visible"/>
                                      </p:to>
                                    </p:set>
                                    <p:anim by="(-#ppt_w*2)" calcmode="lin" valueType="num">
                                      <p:cBhvr rctx="PPT">
                                        <p:cTn id="11" dur="500" autoRev="1" fill="hold">
                                          <p:stCondLst>
                                            <p:cond delay="0"/>
                                          </p:stCondLst>
                                        </p:cTn>
                                        <p:tgtEl>
                                          <p:spTgt spid="3"/>
                                        </p:tgtEl>
                                        <p:attrNameLst>
                                          <p:attrName>ppt_w</p:attrName>
                                        </p:attrNameLst>
                                      </p:cBhvr>
                                    </p:anim>
                                    <p:anim by="(#ppt_w*0.50)" calcmode="lin" valueType="num">
                                      <p:cBhvr>
                                        <p:cTn id="12" dur="500" decel="50000" autoRev="1" fill="hold">
                                          <p:stCondLst>
                                            <p:cond delay="0"/>
                                          </p:stCondLst>
                                        </p:cTn>
                                        <p:tgtEl>
                                          <p:spTgt spid="3"/>
                                        </p:tgtEl>
                                        <p:attrNameLst>
                                          <p:attrName>ppt_x</p:attrName>
                                        </p:attrNameLst>
                                      </p:cBhvr>
                                    </p:anim>
                                    <p:anim from="(-#ppt_h/2)" to="(#ppt_y)" calcmode="lin" valueType="num">
                                      <p:cBhvr>
                                        <p:cTn id="13" dur="1000" fill="hold">
                                          <p:stCondLst>
                                            <p:cond delay="0"/>
                                          </p:stCondLst>
                                        </p:cTn>
                                        <p:tgtEl>
                                          <p:spTgt spid="3"/>
                                        </p:tgtEl>
                                        <p:attrNameLst>
                                          <p:attrName>ppt_y</p:attrName>
                                        </p:attrNameLst>
                                      </p:cBhvr>
                                    </p:anim>
                                    <p:animRot by="21600000">
                                      <p:cBhvr>
                                        <p:cTn id="14" dur="1000" fill="hold">
                                          <p:stCondLst>
                                            <p:cond delay="0"/>
                                          </p:stCondLst>
                                        </p:cTn>
                                        <p:tgtEl>
                                          <p:spTgt spid="3"/>
                                        </p:tgtEl>
                                        <p:attrNameLst>
                                          <p:attrName>r</p:attrName>
                                        </p:attrNameLst>
                                      </p:cBhvr>
                                    </p:animRot>
                                  </p:childTnLst>
                                </p:cTn>
                              </p:par>
                            </p:childTnLst>
                          </p:cTn>
                        </p:par>
                        <p:par>
                          <p:cTn id="15" fill="hold">
                            <p:stCondLst>
                              <p:cond delay="2800"/>
                            </p:stCondLst>
                            <p:childTnLst>
                              <p:par>
                                <p:cTn id="16" presetID="16" presetClass="entr" presetSubtype="37"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barn(outVertical)">
                                      <p:cBhvr>
                                        <p:cTn id="18" dur="500"/>
                                        <p:tgtEl>
                                          <p:spTgt spid="5"/>
                                        </p:tgtEl>
                                      </p:cBhvr>
                                    </p:animEffect>
                                  </p:childTnLst>
                                </p:cTn>
                              </p:par>
                            </p:childTnLst>
                          </p:cTn>
                        </p:par>
                        <p:par>
                          <p:cTn id="19" fill="hold">
                            <p:stCondLst>
                              <p:cond delay="3300"/>
                            </p:stCondLst>
                            <p:childTnLst>
                              <p:par>
                                <p:cTn id="20" presetID="53" presetClass="entr" presetSubtype="16"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V="1">
            <a:off x="-968991" y="968451"/>
            <a:ext cx="7759037" cy="4365941"/>
          </a:xfrm>
          <a:prstGeom prst="rect">
            <a:avLst/>
          </a:prstGeom>
        </p:spPr>
      </p:pic>
      <p:sp>
        <p:nvSpPr>
          <p:cNvPr id="4" name="圆角矩形 3"/>
          <p:cNvSpPr>
            <a:spLocks noChangeAspect="1"/>
          </p:cNvSpPr>
          <p:nvPr/>
        </p:nvSpPr>
        <p:spPr>
          <a:xfrm>
            <a:off x="6790046" y="1201301"/>
            <a:ext cx="2895709" cy="2895709"/>
          </a:xfrm>
          <a:prstGeom prst="roundRect">
            <a:avLst/>
          </a:prstGeom>
          <a:solidFill>
            <a:srgbClr val="FFFFFF"/>
          </a:solidFill>
          <a:ln w="635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9685755" y="-442510"/>
            <a:ext cx="7759037" cy="4365941"/>
          </a:xfrm>
          <a:prstGeom prst="rect">
            <a:avLst/>
          </a:prstGeom>
        </p:spPr>
      </p:pic>
      <p:sp>
        <p:nvSpPr>
          <p:cNvPr id="6" name="文本框 5"/>
          <p:cNvSpPr txBox="1"/>
          <p:nvPr/>
        </p:nvSpPr>
        <p:spPr>
          <a:xfrm>
            <a:off x="6292496" y="5074565"/>
            <a:ext cx="3890810" cy="1200329"/>
          </a:xfrm>
          <a:prstGeom prst="rect">
            <a:avLst/>
          </a:prstGeom>
          <a:noFill/>
        </p:spPr>
        <p:txBody>
          <a:bodyPr wrap="none" rtlCol="0">
            <a:spAutoFit/>
          </a:bodyPr>
          <a:lstStyle/>
          <a:p>
            <a:pPr algn="ctr"/>
            <a:r>
              <a:rPr lang="zh-CN" altLang="en-US" sz="7200" b="1" dirty="0">
                <a:solidFill>
                  <a:srgbClr val="193860"/>
                </a:solidFill>
                <a:latin typeface="幼圆" panose="02010509060101010101" pitchFamily="49" charset="-122"/>
                <a:ea typeface="幼圆" panose="02010509060101010101" pitchFamily="49" charset="-122"/>
              </a:rPr>
              <a:t>基本资料</a:t>
            </a:r>
          </a:p>
        </p:txBody>
      </p:sp>
      <p:sp>
        <p:nvSpPr>
          <p:cNvPr id="7" name="文本框 6"/>
          <p:cNvSpPr txBox="1"/>
          <p:nvPr/>
        </p:nvSpPr>
        <p:spPr>
          <a:xfrm>
            <a:off x="7525205" y="1541159"/>
            <a:ext cx="1425390" cy="2215991"/>
          </a:xfrm>
          <a:prstGeom prst="rect">
            <a:avLst/>
          </a:prstGeom>
          <a:noFill/>
        </p:spPr>
        <p:txBody>
          <a:bodyPr wrap="none" rtlCol="0">
            <a:spAutoFit/>
          </a:bodyPr>
          <a:lstStyle/>
          <a:p>
            <a:r>
              <a:rPr lang="en-US" altLang="zh-CN" sz="13800" b="1" dirty="0" smtClean="0">
                <a:solidFill>
                  <a:srgbClr val="193860"/>
                </a:solidFill>
                <a:latin typeface="Agency FB" panose="020B0503020202020204" pitchFamily="34" charset="0"/>
                <a:ea typeface="微软雅黑" panose="020B0503020204020204" pitchFamily="34" charset="-122"/>
              </a:rPr>
              <a:t>01</a:t>
            </a:r>
            <a:endParaRPr lang="zh-CN" altLang="en-US" sz="13800" b="1" dirty="0">
              <a:solidFill>
                <a:srgbClr val="193860"/>
              </a:solidFill>
              <a:latin typeface="Agency FB" panose="020B0503020202020204" pitchFamily="34" charset="0"/>
              <a:ea typeface="微软雅黑" panose="020B0503020204020204" pitchFamily="34" charset="-122"/>
            </a:endParaRPr>
          </a:p>
        </p:txBody>
      </p:sp>
    </p:spTree>
    <p:extLst>
      <p:ext uri="{BB962C8B-B14F-4D97-AF65-F5344CB8AC3E}">
        <p14:creationId xmlns="" xmlns:p14="http://schemas.microsoft.com/office/powerpoint/2010/main" val="2914964936"/>
      </p:ext>
    </p:extLst>
  </p:cSld>
  <p:clrMapOvr>
    <a:masterClrMapping/>
  </p:clrMapOvr>
  <mc:AlternateContent xmlns:mc="http://schemas.openxmlformats.org/markup-compatibility/2006">
    <mc:Choice xmlns=""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800" decel="100000"/>
                                        <p:tgtEl>
                                          <p:spTgt spid="4"/>
                                        </p:tgtEl>
                                      </p:cBhvr>
                                    </p:animEffect>
                                    <p:anim calcmode="lin" valueType="num">
                                      <p:cBhvr>
                                        <p:cTn id="8" dur="800" decel="100000" fill="hold"/>
                                        <p:tgtEl>
                                          <p:spTgt spid="4"/>
                                        </p:tgtEl>
                                        <p:attrNameLst>
                                          <p:attrName>style.rotation</p:attrName>
                                        </p:attrNameLst>
                                      </p:cBhvr>
                                      <p:tavLst>
                                        <p:tav tm="0">
                                          <p:val>
                                            <p:fltVal val="-90"/>
                                          </p:val>
                                        </p:tav>
                                        <p:tav tm="100000">
                                          <p:val>
                                            <p:fltVal val="0"/>
                                          </p:val>
                                        </p:tav>
                                      </p:tavLst>
                                    </p:anim>
                                    <p:anim calcmode="lin" valueType="num">
                                      <p:cBhvr>
                                        <p:cTn id="9" dur="800" decel="100000" fill="hold"/>
                                        <p:tgtEl>
                                          <p:spTgt spid="4"/>
                                        </p:tgtEl>
                                        <p:attrNameLst>
                                          <p:attrName>ppt_x</p:attrName>
                                        </p:attrNameLst>
                                      </p:cBhvr>
                                      <p:tavLst>
                                        <p:tav tm="0">
                                          <p:val>
                                            <p:strVal val="#ppt_x+0.4"/>
                                          </p:val>
                                        </p:tav>
                                        <p:tav tm="100000">
                                          <p:val>
                                            <p:strVal val="#ppt_x-0.05"/>
                                          </p:val>
                                        </p:tav>
                                      </p:tavLst>
                                    </p:anim>
                                    <p:anim calcmode="lin" valueType="num">
                                      <p:cBhvr>
                                        <p:cTn id="10" dur="800" decel="100000" fill="hold"/>
                                        <p:tgtEl>
                                          <p:spTgt spid="4"/>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4"/>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4"/>
                                        </p:tgtEl>
                                        <p:attrNameLst>
                                          <p:attrName>ppt_y</p:attrName>
                                        </p:attrNameLst>
                                      </p:cBhvr>
                                      <p:tavLst>
                                        <p:tav tm="0">
                                          <p:val>
                                            <p:strVal val="#ppt_y+0.1"/>
                                          </p:val>
                                        </p:tav>
                                        <p:tav tm="100000">
                                          <p:val>
                                            <p:strVal val="#ppt_y"/>
                                          </p:val>
                                        </p:tav>
                                      </p:tavLst>
                                    </p:anim>
                                  </p:childTnLst>
                                </p:cTn>
                              </p:par>
                            </p:childTnLst>
                          </p:cTn>
                        </p:par>
                        <p:par>
                          <p:cTn id="13" fill="hold">
                            <p:stCondLst>
                              <p:cond delay="1000"/>
                            </p:stCondLst>
                            <p:childTnLst>
                              <p:par>
                                <p:cTn id="14" presetID="22" presetClass="entr" presetSubtype="2" fill="hold"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right)">
                                      <p:cBhvr>
                                        <p:cTn id="16" dur="1000"/>
                                        <p:tgtEl>
                                          <p:spTgt spid="3"/>
                                        </p:tgtEl>
                                      </p:cBhvr>
                                    </p:animEffect>
                                  </p:childTnLst>
                                </p:cTn>
                              </p:par>
                              <p:par>
                                <p:cTn id="17" presetID="2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1000"/>
                                        <p:tgtEl>
                                          <p:spTgt spid="5"/>
                                        </p:tgtEl>
                                      </p:cBhvr>
                                    </p:animEffect>
                                  </p:childTnLst>
                                </p:cTn>
                              </p:par>
                            </p:childTnLst>
                          </p:cTn>
                        </p:par>
                        <p:par>
                          <p:cTn id="20" fill="hold">
                            <p:stCondLst>
                              <p:cond delay="2000"/>
                            </p:stCondLst>
                            <p:childTnLst>
                              <p:par>
                                <p:cTn id="21" presetID="56" presetClass="entr" presetSubtype="0" fill="hold" grpId="0" nodeType="afterEffect">
                                  <p:stCondLst>
                                    <p:cond delay="0"/>
                                  </p:stCondLst>
                                  <p:iterate type="lt">
                                    <p:tmPct val="10000"/>
                                  </p:iterate>
                                  <p:childTnLst>
                                    <p:set>
                                      <p:cBhvr>
                                        <p:cTn id="22" dur="1" fill="hold">
                                          <p:stCondLst>
                                            <p:cond delay="0"/>
                                          </p:stCondLst>
                                        </p:cTn>
                                        <p:tgtEl>
                                          <p:spTgt spid="7"/>
                                        </p:tgtEl>
                                        <p:attrNameLst>
                                          <p:attrName>style.visibility</p:attrName>
                                        </p:attrNameLst>
                                      </p:cBhvr>
                                      <p:to>
                                        <p:strVal val="visible"/>
                                      </p:to>
                                    </p:set>
                                    <p:anim by="(-#ppt_w*2)" calcmode="lin" valueType="num">
                                      <p:cBhvr rctx="PPT">
                                        <p:cTn id="23" dur="500" autoRev="1" fill="hold">
                                          <p:stCondLst>
                                            <p:cond delay="0"/>
                                          </p:stCondLst>
                                        </p:cTn>
                                        <p:tgtEl>
                                          <p:spTgt spid="7"/>
                                        </p:tgtEl>
                                        <p:attrNameLst>
                                          <p:attrName>ppt_w</p:attrName>
                                        </p:attrNameLst>
                                      </p:cBhvr>
                                    </p:anim>
                                    <p:anim by="(#ppt_w*0.50)" calcmode="lin" valueType="num">
                                      <p:cBhvr>
                                        <p:cTn id="24" dur="500" decel="50000" autoRev="1" fill="hold">
                                          <p:stCondLst>
                                            <p:cond delay="0"/>
                                          </p:stCondLst>
                                        </p:cTn>
                                        <p:tgtEl>
                                          <p:spTgt spid="7"/>
                                        </p:tgtEl>
                                        <p:attrNameLst>
                                          <p:attrName>ppt_x</p:attrName>
                                        </p:attrNameLst>
                                      </p:cBhvr>
                                    </p:anim>
                                    <p:anim from="(-#ppt_h/2)" to="(#ppt_y)" calcmode="lin" valueType="num">
                                      <p:cBhvr>
                                        <p:cTn id="25" dur="1000" fill="hold">
                                          <p:stCondLst>
                                            <p:cond delay="0"/>
                                          </p:stCondLst>
                                        </p:cTn>
                                        <p:tgtEl>
                                          <p:spTgt spid="7"/>
                                        </p:tgtEl>
                                        <p:attrNameLst>
                                          <p:attrName>ppt_y</p:attrName>
                                        </p:attrNameLst>
                                      </p:cBhvr>
                                    </p:anim>
                                    <p:animRot by="21600000">
                                      <p:cBhvr>
                                        <p:cTn id="26" dur="1000" fill="hold">
                                          <p:stCondLst>
                                            <p:cond delay="0"/>
                                          </p:stCondLst>
                                        </p:cTn>
                                        <p:tgtEl>
                                          <p:spTgt spid="7"/>
                                        </p:tgtEl>
                                        <p:attrNameLst>
                                          <p:attrName>r</p:attrName>
                                        </p:attrNameLst>
                                      </p:cBhvr>
                                    </p:animRot>
                                  </p:childTnLst>
                                </p:cTn>
                              </p:par>
                            </p:childTnLst>
                          </p:cTn>
                        </p:par>
                        <p:par>
                          <p:cTn id="27" fill="hold">
                            <p:stCondLst>
                              <p:cond delay="3100"/>
                            </p:stCondLst>
                            <p:childTnLst>
                              <p:par>
                                <p:cTn id="28" presetID="37" presetClass="entr" presetSubtype="0" fill="hold" grpId="0"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1000"/>
                                        <p:tgtEl>
                                          <p:spTgt spid="6"/>
                                        </p:tgtEl>
                                      </p:cBhvr>
                                    </p:animEffect>
                                    <p:anim calcmode="lin" valueType="num">
                                      <p:cBhvr>
                                        <p:cTn id="31" dur="1000" fill="hold"/>
                                        <p:tgtEl>
                                          <p:spTgt spid="6"/>
                                        </p:tgtEl>
                                        <p:attrNameLst>
                                          <p:attrName>ppt_x</p:attrName>
                                        </p:attrNameLst>
                                      </p:cBhvr>
                                      <p:tavLst>
                                        <p:tav tm="0">
                                          <p:val>
                                            <p:strVal val="#ppt_x"/>
                                          </p:val>
                                        </p:tav>
                                        <p:tav tm="100000">
                                          <p:val>
                                            <p:strVal val="#ppt_x"/>
                                          </p:val>
                                        </p:tav>
                                      </p:tavLst>
                                    </p:anim>
                                    <p:anim calcmode="lin" valueType="num">
                                      <p:cBhvr>
                                        <p:cTn id="32" dur="900" decel="100000" fill="hold"/>
                                        <p:tgtEl>
                                          <p:spTgt spid="6"/>
                                        </p:tgtEl>
                                        <p:attrNameLst>
                                          <p:attrName>ppt_y</p:attrName>
                                        </p:attrNameLst>
                                      </p:cBhvr>
                                      <p:tavLst>
                                        <p:tav tm="0">
                                          <p:val>
                                            <p:strVal val="#ppt_y+1"/>
                                          </p:val>
                                        </p:tav>
                                        <p:tav tm="100000">
                                          <p:val>
                                            <p:strVal val="#ppt_y-.03"/>
                                          </p:val>
                                        </p:tav>
                                      </p:tavLst>
                                    </p:anim>
                                    <p:anim calcmode="lin" valueType="num">
                                      <p:cBhvr>
                                        <p:cTn id="33"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885196" y="354624"/>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个人履历</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6184831" y="1886165"/>
            <a:ext cx="1738447" cy="4477883"/>
            <a:chOff x="3213100" y="1519239"/>
            <a:chExt cx="1246188" cy="3209925"/>
          </a:xfrm>
          <a:solidFill>
            <a:srgbClr val="193860"/>
          </a:solidFill>
        </p:grpSpPr>
        <p:sp>
          <p:nvSpPr>
            <p:cNvPr id="15" name="Freeform 5"/>
            <p:cNvSpPr>
              <a:spLocks/>
            </p:cNvSpPr>
            <p:nvPr/>
          </p:nvSpPr>
          <p:spPr bwMode="auto">
            <a:xfrm>
              <a:off x="3213100" y="1519239"/>
              <a:ext cx="1246188" cy="3209925"/>
            </a:xfrm>
            <a:custGeom>
              <a:avLst/>
              <a:gdLst>
                <a:gd name="T0" fmla="*/ 225 w 332"/>
                <a:gd name="T1" fmla="*/ 78 h 854"/>
                <a:gd name="T2" fmla="*/ 204 w 332"/>
                <a:gd name="T3" fmla="*/ 126 h 854"/>
                <a:gd name="T4" fmla="*/ 227 w 332"/>
                <a:gd name="T5" fmla="*/ 131 h 854"/>
                <a:gd name="T6" fmla="*/ 263 w 332"/>
                <a:gd name="T7" fmla="*/ 165 h 854"/>
                <a:gd name="T8" fmla="*/ 270 w 332"/>
                <a:gd name="T9" fmla="*/ 339 h 854"/>
                <a:gd name="T10" fmla="*/ 257 w 332"/>
                <a:gd name="T11" fmla="*/ 419 h 854"/>
                <a:gd name="T12" fmla="*/ 299 w 332"/>
                <a:gd name="T13" fmla="*/ 554 h 854"/>
                <a:gd name="T14" fmla="*/ 271 w 332"/>
                <a:gd name="T15" fmla="*/ 713 h 854"/>
                <a:gd name="T16" fmla="*/ 300 w 332"/>
                <a:gd name="T17" fmla="*/ 767 h 854"/>
                <a:gd name="T18" fmla="*/ 294 w 332"/>
                <a:gd name="T19" fmla="*/ 793 h 854"/>
                <a:gd name="T20" fmla="*/ 247 w 332"/>
                <a:gd name="T21" fmla="*/ 780 h 854"/>
                <a:gd name="T22" fmla="*/ 207 w 332"/>
                <a:gd name="T23" fmla="*/ 771 h 854"/>
                <a:gd name="T24" fmla="*/ 227 w 332"/>
                <a:gd name="T25" fmla="*/ 585 h 854"/>
                <a:gd name="T26" fmla="*/ 194 w 332"/>
                <a:gd name="T27" fmla="*/ 519 h 854"/>
                <a:gd name="T28" fmla="*/ 170 w 332"/>
                <a:gd name="T29" fmla="*/ 625 h 854"/>
                <a:gd name="T30" fmla="*/ 169 w 332"/>
                <a:gd name="T31" fmla="*/ 694 h 854"/>
                <a:gd name="T32" fmla="*/ 186 w 332"/>
                <a:gd name="T33" fmla="*/ 766 h 854"/>
                <a:gd name="T34" fmla="*/ 208 w 332"/>
                <a:gd name="T35" fmla="*/ 813 h 854"/>
                <a:gd name="T36" fmla="*/ 183 w 332"/>
                <a:gd name="T37" fmla="*/ 844 h 854"/>
                <a:gd name="T38" fmla="*/ 131 w 332"/>
                <a:gd name="T39" fmla="*/ 800 h 854"/>
                <a:gd name="T40" fmla="*/ 131 w 332"/>
                <a:gd name="T41" fmla="*/ 769 h 854"/>
                <a:gd name="T42" fmla="*/ 106 w 332"/>
                <a:gd name="T43" fmla="*/ 686 h 854"/>
                <a:gd name="T44" fmla="*/ 105 w 332"/>
                <a:gd name="T45" fmla="*/ 453 h 854"/>
                <a:gd name="T46" fmla="*/ 65 w 332"/>
                <a:gd name="T47" fmla="*/ 477 h 854"/>
                <a:gd name="T48" fmla="*/ 49 w 332"/>
                <a:gd name="T49" fmla="*/ 374 h 854"/>
                <a:gd name="T50" fmla="*/ 77 w 332"/>
                <a:gd name="T51" fmla="*/ 298 h 854"/>
                <a:gd name="T52" fmla="*/ 65 w 332"/>
                <a:gd name="T53" fmla="*/ 292 h 854"/>
                <a:gd name="T54" fmla="*/ 39 w 332"/>
                <a:gd name="T55" fmla="*/ 346 h 854"/>
                <a:gd name="T56" fmla="*/ 31 w 332"/>
                <a:gd name="T57" fmla="*/ 220 h 854"/>
                <a:gd name="T58" fmla="*/ 95 w 332"/>
                <a:gd name="T59" fmla="*/ 133 h 854"/>
                <a:gd name="T60" fmla="*/ 153 w 332"/>
                <a:gd name="T61" fmla="*/ 100 h 854"/>
                <a:gd name="T62" fmla="*/ 146 w 332"/>
                <a:gd name="T63" fmla="*/ 74 h 854"/>
                <a:gd name="T64" fmla="*/ 150 w 332"/>
                <a:gd name="T65" fmla="*/ 26 h 854"/>
                <a:gd name="T66" fmla="*/ 231 w 332"/>
                <a:gd name="T67" fmla="*/ 45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2" h="854">
                  <a:moveTo>
                    <a:pt x="231" y="45"/>
                  </a:moveTo>
                  <a:cubicBezTo>
                    <a:pt x="229" y="55"/>
                    <a:pt x="228" y="61"/>
                    <a:pt x="225" y="78"/>
                  </a:cubicBezTo>
                  <a:cubicBezTo>
                    <a:pt x="224" y="82"/>
                    <a:pt x="221" y="95"/>
                    <a:pt x="214" y="111"/>
                  </a:cubicBezTo>
                  <a:cubicBezTo>
                    <a:pt x="210" y="119"/>
                    <a:pt x="203" y="122"/>
                    <a:pt x="204" y="126"/>
                  </a:cubicBezTo>
                  <a:cubicBezTo>
                    <a:pt x="204" y="127"/>
                    <a:pt x="205" y="128"/>
                    <a:pt x="205" y="128"/>
                  </a:cubicBezTo>
                  <a:cubicBezTo>
                    <a:pt x="208" y="131"/>
                    <a:pt x="219" y="130"/>
                    <a:pt x="227" y="131"/>
                  </a:cubicBezTo>
                  <a:cubicBezTo>
                    <a:pt x="231" y="132"/>
                    <a:pt x="241" y="137"/>
                    <a:pt x="248" y="142"/>
                  </a:cubicBezTo>
                  <a:cubicBezTo>
                    <a:pt x="255" y="147"/>
                    <a:pt x="261" y="155"/>
                    <a:pt x="263" y="165"/>
                  </a:cubicBezTo>
                  <a:cubicBezTo>
                    <a:pt x="261" y="231"/>
                    <a:pt x="279" y="251"/>
                    <a:pt x="274" y="284"/>
                  </a:cubicBezTo>
                  <a:cubicBezTo>
                    <a:pt x="273" y="299"/>
                    <a:pt x="275" y="307"/>
                    <a:pt x="270" y="339"/>
                  </a:cubicBezTo>
                  <a:cubicBezTo>
                    <a:pt x="269" y="352"/>
                    <a:pt x="260" y="358"/>
                    <a:pt x="260" y="387"/>
                  </a:cubicBezTo>
                  <a:cubicBezTo>
                    <a:pt x="260" y="399"/>
                    <a:pt x="257" y="406"/>
                    <a:pt x="257" y="419"/>
                  </a:cubicBezTo>
                  <a:cubicBezTo>
                    <a:pt x="257" y="429"/>
                    <a:pt x="283" y="481"/>
                    <a:pt x="283" y="492"/>
                  </a:cubicBezTo>
                  <a:cubicBezTo>
                    <a:pt x="283" y="508"/>
                    <a:pt x="293" y="539"/>
                    <a:pt x="299" y="554"/>
                  </a:cubicBezTo>
                  <a:cubicBezTo>
                    <a:pt x="306" y="587"/>
                    <a:pt x="284" y="659"/>
                    <a:pt x="279" y="683"/>
                  </a:cubicBezTo>
                  <a:cubicBezTo>
                    <a:pt x="276" y="692"/>
                    <a:pt x="274" y="703"/>
                    <a:pt x="271" y="713"/>
                  </a:cubicBezTo>
                  <a:cubicBezTo>
                    <a:pt x="268" y="723"/>
                    <a:pt x="261" y="723"/>
                    <a:pt x="272" y="743"/>
                  </a:cubicBezTo>
                  <a:cubicBezTo>
                    <a:pt x="275" y="753"/>
                    <a:pt x="283" y="761"/>
                    <a:pt x="300" y="767"/>
                  </a:cubicBezTo>
                  <a:cubicBezTo>
                    <a:pt x="320" y="776"/>
                    <a:pt x="332" y="768"/>
                    <a:pt x="332" y="779"/>
                  </a:cubicBezTo>
                  <a:cubicBezTo>
                    <a:pt x="332" y="791"/>
                    <a:pt x="313" y="792"/>
                    <a:pt x="294" y="793"/>
                  </a:cubicBezTo>
                  <a:cubicBezTo>
                    <a:pt x="284" y="792"/>
                    <a:pt x="270" y="792"/>
                    <a:pt x="251" y="779"/>
                  </a:cubicBezTo>
                  <a:cubicBezTo>
                    <a:pt x="249" y="778"/>
                    <a:pt x="247" y="778"/>
                    <a:pt x="247" y="780"/>
                  </a:cubicBezTo>
                  <a:cubicBezTo>
                    <a:pt x="248" y="786"/>
                    <a:pt x="240" y="787"/>
                    <a:pt x="224" y="785"/>
                  </a:cubicBezTo>
                  <a:cubicBezTo>
                    <a:pt x="211" y="784"/>
                    <a:pt x="208" y="787"/>
                    <a:pt x="207" y="771"/>
                  </a:cubicBezTo>
                  <a:cubicBezTo>
                    <a:pt x="206" y="771"/>
                    <a:pt x="209" y="727"/>
                    <a:pt x="214" y="692"/>
                  </a:cubicBezTo>
                  <a:cubicBezTo>
                    <a:pt x="214" y="666"/>
                    <a:pt x="228" y="590"/>
                    <a:pt x="227" y="585"/>
                  </a:cubicBezTo>
                  <a:cubicBezTo>
                    <a:pt x="227" y="564"/>
                    <a:pt x="215" y="555"/>
                    <a:pt x="208" y="544"/>
                  </a:cubicBezTo>
                  <a:cubicBezTo>
                    <a:pt x="201" y="533"/>
                    <a:pt x="198" y="521"/>
                    <a:pt x="194" y="519"/>
                  </a:cubicBezTo>
                  <a:cubicBezTo>
                    <a:pt x="184" y="518"/>
                    <a:pt x="187" y="540"/>
                    <a:pt x="182" y="561"/>
                  </a:cubicBezTo>
                  <a:cubicBezTo>
                    <a:pt x="167" y="604"/>
                    <a:pt x="176" y="603"/>
                    <a:pt x="170" y="625"/>
                  </a:cubicBezTo>
                  <a:cubicBezTo>
                    <a:pt x="167" y="640"/>
                    <a:pt x="163" y="646"/>
                    <a:pt x="163" y="663"/>
                  </a:cubicBezTo>
                  <a:cubicBezTo>
                    <a:pt x="162" y="676"/>
                    <a:pt x="175" y="672"/>
                    <a:pt x="169" y="694"/>
                  </a:cubicBezTo>
                  <a:cubicBezTo>
                    <a:pt x="169" y="695"/>
                    <a:pt x="169" y="696"/>
                    <a:pt x="169" y="697"/>
                  </a:cubicBezTo>
                  <a:cubicBezTo>
                    <a:pt x="174" y="729"/>
                    <a:pt x="186" y="747"/>
                    <a:pt x="186" y="766"/>
                  </a:cubicBezTo>
                  <a:cubicBezTo>
                    <a:pt x="185" y="768"/>
                    <a:pt x="184" y="777"/>
                    <a:pt x="182" y="777"/>
                  </a:cubicBezTo>
                  <a:cubicBezTo>
                    <a:pt x="171" y="777"/>
                    <a:pt x="192" y="797"/>
                    <a:pt x="208" y="813"/>
                  </a:cubicBezTo>
                  <a:cubicBezTo>
                    <a:pt x="218" y="822"/>
                    <a:pt x="234" y="829"/>
                    <a:pt x="228" y="838"/>
                  </a:cubicBezTo>
                  <a:cubicBezTo>
                    <a:pt x="219" y="854"/>
                    <a:pt x="194" y="844"/>
                    <a:pt x="183" y="844"/>
                  </a:cubicBezTo>
                  <a:cubicBezTo>
                    <a:pt x="158" y="844"/>
                    <a:pt x="152" y="818"/>
                    <a:pt x="134" y="818"/>
                  </a:cubicBezTo>
                  <a:cubicBezTo>
                    <a:pt x="130" y="819"/>
                    <a:pt x="129" y="811"/>
                    <a:pt x="131" y="800"/>
                  </a:cubicBezTo>
                  <a:cubicBezTo>
                    <a:pt x="130" y="787"/>
                    <a:pt x="124" y="782"/>
                    <a:pt x="125" y="775"/>
                  </a:cubicBezTo>
                  <a:cubicBezTo>
                    <a:pt x="125" y="770"/>
                    <a:pt x="132" y="774"/>
                    <a:pt x="131" y="769"/>
                  </a:cubicBezTo>
                  <a:cubicBezTo>
                    <a:pt x="129" y="763"/>
                    <a:pt x="124" y="768"/>
                    <a:pt x="123" y="754"/>
                  </a:cubicBezTo>
                  <a:cubicBezTo>
                    <a:pt x="123" y="742"/>
                    <a:pt x="106" y="699"/>
                    <a:pt x="106" y="686"/>
                  </a:cubicBezTo>
                  <a:cubicBezTo>
                    <a:pt x="106" y="637"/>
                    <a:pt x="112" y="576"/>
                    <a:pt x="112" y="511"/>
                  </a:cubicBezTo>
                  <a:cubicBezTo>
                    <a:pt x="112" y="506"/>
                    <a:pt x="113" y="457"/>
                    <a:pt x="105" y="453"/>
                  </a:cubicBezTo>
                  <a:cubicBezTo>
                    <a:pt x="99" y="450"/>
                    <a:pt x="93" y="461"/>
                    <a:pt x="92" y="472"/>
                  </a:cubicBezTo>
                  <a:cubicBezTo>
                    <a:pt x="91" y="487"/>
                    <a:pt x="78" y="481"/>
                    <a:pt x="65" y="477"/>
                  </a:cubicBezTo>
                  <a:cubicBezTo>
                    <a:pt x="25" y="462"/>
                    <a:pt x="31" y="458"/>
                    <a:pt x="31" y="446"/>
                  </a:cubicBezTo>
                  <a:cubicBezTo>
                    <a:pt x="32" y="431"/>
                    <a:pt x="47" y="388"/>
                    <a:pt x="49" y="374"/>
                  </a:cubicBezTo>
                  <a:cubicBezTo>
                    <a:pt x="50" y="371"/>
                    <a:pt x="64" y="320"/>
                    <a:pt x="70" y="302"/>
                  </a:cubicBezTo>
                  <a:cubicBezTo>
                    <a:pt x="76" y="309"/>
                    <a:pt x="77" y="299"/>
                    <a:pt x="77" y="298"/>
                  </a:cubicBezTo>
                  <a:cubicBezTo>
                    <a:pt x="76" y="293"/>
                    <a:pt x="74" y="272"/>
                    <a:pt x="66" y="281"/>
                  </a:cubicBezTo>
                  <a:cubicBezTo>
                    <a:pt x="64" y="283"/>
                    <a:pt x="60" y="284"/>
                    <a:pt x="65" y="292"/>
                  </a:cubicBezTo>
                  <a:cubicBezTo>
                    <a:pt x="82" y="317"/>
                    <a:pt x="77" y="372"/>
                    <a:pt x="71" y="384"/>
                  </a:cubicBezTo>
                  <a:cubicBezTo>
                    <a:pt x="67" y="392"/>
                    <a:pt x="39" y="347"/>
                    <a:pt x="39" y="346"/>
                  </a:cubicBezTo>
                  <a:cubicBezTo>
                    <a:pt x="26" y="332"/>
                    <a:pt x="0" y="304"/>
                    <a:pt x="0" y="285"/>
                  </a:cubicBezTo>
                  <a:cubicBezTo>
                    <a:pt x="1" y="269"/>
                    <a:pt x="22" y="237"/>
                    <a:pt x="31" y="220"/>
                  </a:cubicBezTo>
                  <a:cubicBezTo>
                    <a:pt x="49" y="197"/>
                    <a:pt x="62" y="188"/>
                    <a:pt x="65" y="165"/>
                  </a:cubicBezTo>
                  <a:cubicBezTo>
                    <a:pt x="72" y="132"/>
                    <a:pt x="88" y="135"/>
                    <a:pt x="95" y="133"/>
                  </a:cubicBezTo>
                  <a:cubicBezTo>
                    <a:pt x="120" y="130"/>
                    <a:pt x="139" y="130"/>
                    <a:pt x="141" y="118"/>
                  </a:cubicBezTo>
                  <a:cubicBezTo>
                    <a:pt x="142" y="113"/>
                    <a:pt x="155" y="108"/>
                    <a:pt x="153" y="100"/>
                  </a:cubicBezTo>
                  <a:cubicBezTo>
                    <a:pt x="152" y="98"/>
                    <a:pt x="153" y="88"/>
                    <a:pt x="152" y="83"/>
                  </a:cubicBezTo>
                  <a:cubicBezTo>
                    <a:pt x="150" y="77"/>
                    <a:pt x="147" y="76"/>
                    <a:pt x="146" y="74"/>
                  </a:cubicBezTo>
                  <a:cubicBezTo>
                    <a:pt x="143" y="54"/>
                    <a:pt x="148" y="55"/>
                    <a:pt x="148" y="46"/>
                  </a:cubicBezTo>
                  <a:cubicBezTo>
                    <a:pt x="148" y="39"/>
                    <a:pt x="148" y="29"/>
                    <a:pt x="150" y="26"/>
                  </a:cubicBezTo>
                  <a:cubicBezTo>
                    <a:pt x="158" y="12"/>
                    <a:pt x="170" y="1"/>
                    <a:pt x="192" y="0"/>
                  </a:cubicBezTo>
                  <a:cubicBezTo>
                    <a:pt x="217" y="4"/>
                    <a:pt x="234" y="26"/>
                    <a:pt x="231" y="4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 name="Freeform 7"/>
            <p:cNvSpPr>
              <a:spLocks/>
            </p:cNvSpPr>
            <p:nvPr/>
          </p:nvSpPr>
          <p:spPr bwMode="auto">
            <a:xfrm>
              <a:off x="3873500" y="2063751"/>
              <a:ext cx="241300" cy="801688"/>
            </a:xfrm>
            <a:custGeom>
              <a:avLst/>
              <a:gdLst>
                <a:gd name="T0" fmla="*/ 31 w 64"/>
                <a:gd name="T1" fmla="*/ 12 h 213"/>
                <a:gd name="T2" fmla="*/ 27 w 64"/>
                <a:gd name="T3" fmla="*/ 21 h 213"/>
                <a:gd name="T4" fmla="*/ 31 w 64"/>
                <a:gd name="T5" fmla="*/ 33 h 213"/>
                <a:gd name="T6" fmla="*/ 49 w 64"/>
                <a:gd name="T7" fmla="*/ 110 h 213"/>
                <a:gd name="T8" fmla="*/ 55 w 64"/>
                <a:gd name="T9" fmla="*/ 153 h 213"/>
                <a:gd name="T10" fmla="*/ 61 w 64"/>
                <a:gd name="T11" fmla="*/ 203 h 213"/>
                <a:gd name="T12" fmla="*/ 54 w 64"/>
                <a:gd name="T13" fmla="*/ 213 h 213"/>
                <a:gd name="T14" fmla="*/ 38 w 64"/>
                <a:gd name="T15" fmla="*/ 204 h 213"/>
                <a:gd name="T16" fmla="*/ 27 w 64"/>
                <a:gd name="T17" fmla="*/ 174 h 213"/>
                <a:gd name="T18" fmla="*/ 19 w 64"/>
                <a:gd name="T19" fmla="*/ 105 h 213"/>
                <a:gd name="T20" fmla="*/ 9 w 64"/>
                <a:gd name="T21" fmla="*/ 26 h 213"/>
                <a:gd name="T22" fmla="*/ 6 w 64"/>
                <a:gd name="T23" fmla="*/ 20 h 213"/>
                <a:gd name="T24" fmla="*/ 2 w 64"/>
                <a:gd name="T25" fmla="*/ 11 h 213"/>
                <a:gd name="T26" fmla="*/ 17 w 64"/>
                <a:gd name="T27" fmla="*/ 0 h 213"/>
                <a:gd name="T28" fmla="*/ 31 w 64"/>
                <a:gd name="T29" fmla="*/ 1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 h="213">
                  <a:moveTo>
                    <a:pt x="31" y="12"/>
                  </a:moveTo>
                  <a:cubicBezTo>
                    <a:pt x="32" y="14"/>
                    <a:pt x="27" y="18"/>
                    <a:pt x="27" y="21"/>
                  </a:cubicBezTo>
                  <a:cubicBezTo>
                    <a:pt x="28" y="23"/>
                    <a:pt x="30" y="29"/>
                    <a:pt x="31" y="33"/>
                  </a:cubicBezTo>
                  <a:cubicBezTo>
                    <a:pt x="39" y="53"/>
                    <a:pt x="41" y="73"/>
                    <a:pt x="49" y="110"/>
                  </a:cubicBezTo>
                  <a:cubicBezTo>
                    <a:pt x="52" y="124"/>
                    <a:pt x="53" y="141"/>
                    <a:pt x="55" y="153"/>
                  </a:cubicBezTo>
                  <a:cubicBezTo>
                    <a:pt x="61" y="186"/>
                    <a:pt x="64" y="193"/>
                    <a:pt x="61" y="203"/>
                  </a:cubicBezTo>
                  <a:cubicBezTo>
                    <a:pt x="60" y="209"/>
                    <a:pt x="58" y="213"/>
                    <a:pt x="54" y="213"/>
                  </a:cubicBezTo>
                  <a:cubicBezTo>
                    <a:pt x="50" y="213"/>
                    <a:pt x="45" y="209"/>
                    <a:pt x="38" y="204"/>
                  </a:cubicBezTo>
                  <a:cubicBezTo>
                    <a:pt x="31" y="199"/>
                    <a:pt x="30" y="187"/>
                    <a:pt x="27" y="174"/>
                  </a:cubicBezTo>
                  <a:cubicBezTo>
                    <a:pt x="23" y="155"/>
                    <a:pt x="19" y="131"/>
                    <a:pt x="19" y="105"/>
                  </a:cubicBezTo>
                  <a:cubicBezTo>
                    <a:pt x="19" y="72"/>
                    <a:pt x="10" y="44"/>
                    <a:pt x="9" y="26"/>
                  </a:cubicBezTo>
                  <a:cubicBezTo>
                    <a:pt x="9" y="24"/>
                    <a:pt x="7" y="22"/>
                    <a:pt x="6" y="20"/>
                  </a:cubicBezTo>
                  <a:cubicBezTo>
                    <a:pt x="3" y="16"/>
                    <a:pt x="0" y="13"/>
                    <a:pt x="2" y="11"/>
                  </a:cubicBezTo>
                  <a:cubicBezTo>
                    <a:pt x="12" y="5"/>
                    <a:pt x="11" y="0"/>
                    <a:pt x="17" y="0"/>
                  </a:cubicBezTo>
                  <a:cubicBezTo>
                    <a:pt x="22" y="0"/>
                    <a:pt x="26" y="5"/>
                    <a:pt x="31" y="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7" name="组合 16"/>
          <p:cNvGrpSpPr/>
          <p:nvPr/>
        </p:nvGrpSpPr>
        <p:grpSpPr>
          <a:xfrm>
            <a:off x="9573245" y="1775101"/>
            <a:ext cx="1409933" cy="4588948"/>
            <a:chOff x="7881938" y="1379539"/>
            <a:chExt cx="1090613" cy="3549650"/>
          </a:xfrm>
          <a:solidFill>
            <a:srgbClr val="193860"/>
          </a:solidFill>
        </p:grpSpPr>
        <p:sp>
          <p:nvSpPr>
            <p:cNvPr id="18" name="Freeform 8"/>
            <p:cNvSpPr>
              <a:spLocks/>
            </p:cNvSpPr>
            <p:nvPr/>
          </p:nvSpPr>
          <p:spPr bwMode="auto">
            <a:xfrm>
              <a:off x="7881938" y="2247901"/>
              <a:ext cx="1025525" cy="2681288"/>
            </a:xfrm>
            <a:custGeom>
              <a:avLst/>
              <a:gdLst>
                <a:gd name="T0" fmla="*/ 246 w 273"/>
                <a:gd name="T1" fmla="*/ 118 h 713"/>
                <a:gd name="T2" fmla="*/ 237 w 273"/>
                <a:gd name="T3" fmla="*/ 85 h 713"/>
                <a:gd name="T4" fmla="*/ 250 w 273"/>
                <a:gd name="T5" fmla="*/ 83 h 713"/>
                <a:gd name="T6" fmla="*/ 251 w 273"/>
                <a:gd name="T7" fmla="*/ 79 h 713"/>
                <a:gd name="T8" fmla="*/ 149 w 273"/>
                <a:gd name="T9" fmla="*/ 32 h 713"/>
                <a:gd name="T10" fmla="*/ 153 w 273"/>
                <a:gd name="T11" fmla="*/ 1 h 713"/>
                <a:gd name="T12" fmla="*/ 153 w 273"/>
                <a:gd name="T13" fmla="*/ 0 h 713"/>
                <a:gd name="T14" fmla="*/ 153 w 273"/>
                <a:gd name="T15" fmla="*/ 0 h 713"/>
                <a:gd name="T16" fmla="*/ 112 w 273"/>
                <a:gd name="T17" fmla="*/ 95 h 713"/>
                <a:gd name="T18" fmla="*/ 112 w 273"/>
                <a:gd name="T19" fmla="*/ 160 h 713"/>
                <a:gd name="T20" fmla="*/ 93 w 273"/>
                <a:gd name="T21" fmla="*/ 271 h 713"/>
                <a:gd name="T22" fmla="*/ 87 w 273"/>
                <a:gd name="T23" fmla="*/ 381 h 713"/>
                <a:gd name="T24" fmla="*/ 85 w 273"/>
                <a:gd name="T25" fmla="*/ 427 h 713"/>
                <a:gd name="T26" fmla="*/ 77 w 273"/>
                <a:gd name="T27" fmla="*/ 471 h 713"/>
                <a:gd name="T28" fmla="*/ 58 w 273"/>
                <a:gd name="T29" fmla="*/ 607 h 713"/>
                <a:gd name="T30" fmla="*/ 43 w 273"/>
                <a:gd name="T31" fmla="*/ 670 h 713"/>
                <a:gd name="T32" fmla="*/ 16 w 273"/>
                <a:gd name="T33" fmla="*/ 695 h 713"/>
                <a:gd name="T34" fmla="*/ 26 w 273"/>
                <a:gd name="T35" fmla="*/ 711 h 713"/>
                <a:gd name="T36" fmla="*/ 63 w 273"/>
                <a:gd name="T37" fmla="*/ 703 h 713"/>
                <a:gd name="T38" fmla="*/ 74 w 273"/>
                <a:gd name="T39" fmla="*/ 683 h 713"/>
                <a:gd name="T40" fmla="*/ 84 w 273"/>
                <a:gd name="T41" fmla="*/ 684 h 713"/>
                <a:gd name="T42" fmla="*/ 87 w 273"/>
                <a:gd name="T43" fmla="*/ 711 h 713"/>
                <a:gd name="T44" fmla="*/ 90 w 273"/>
                <a:gd name="T45" fmla="*/ 711 h 713"/>
                <a:gd name="T46" fmla="*/ 93 w 273"/>
                <a:gd name="T47" fmla="*/ 676 h 713"/>
                <a:gd name="T48" fmla="*/ 101 w 273"/>
                <a:gd name="T49" fmla="*/ 650 h 713"/>
                <a:gd name="T50" fmla="*/ 92 w 273"/>
                <a:gd name="T51" fmla="*/ 623 h 713"/>
                <a:gd name="T52" fmla="*/ 105 w 273"/>
                <a:gd name="T53" fmla="*/ 583 h 713"/>
                <a:gd name="T54" fmla="*/ 131 w 273"/>
                <a:gd name="T55" fmla="*/ 495 h 713"/>
                <a:gd name="T56" fmla="*/ 146 w 273"/>
                <a:gd name="T57" fmla="*/ 406 h 713"/>
                <a:gd name="T58" fmla="*/ 155 w 273"/>
                <a:gd name="T59" fmla="*/ 373 h 713"/>
                <a:gd name="T60" fmla="*/ 196 w 273"/>
                <a:gd name="T61" fmla="*/ 370 h 713"/>
                <a:gd name="T62" fmla="*/ 201 w 273"/>
                <a:gd name="T63" fmla="*/ 390 h 713"/>
                <a:gd name="T64" fmla="*/ 206 w 273"/>
                <a:gd name="T65" fmla="*/ 463 h 713"/>
                <a:gd name="T66" fmla="*/ 193 w 273"/>
                <a:gd name="T67" fmla="*/ 617 h 713"/>
                <a:gd name="T68" fmla="*/ 193 w 273"/>
                <a:gd name="T69" fmla="*/ 625 h 713"/>
                <a:gd name="T70" fmla="*/ 180 w 273"/>
                <a:gd name="T71" fmla="*/ 680 h 713"/>
                <a:gd name="T72" fmla="*/ 198 w 273"/>
                <a:gd name="T73" fmla="*/ 697 h 713"/>
                <a:gd name="T74" fmla="*/ 226 w 273"/>
                <a:gd name="T75" fmla="*/ 667 h 713"/>
                <a:gd name="T76" fmla="*/ 226 w 273"/>
                <a:gd name="T77" fmla="*/ 612 h 713"/>
                <a:gd name="T78" fmla="*/ 243 w 273"/>
                <a:gd name="T79" fmla="*/ 554 h 713"/>
                <a:gd name="T80" fmla="*/ 256 w 273"/>
                <a:gd name="T81" fmla="*/ 439 h 713"/>
                <a:gd name="T82" fmla="*/ 254 w 273"/>
                <a:gd name="T83" fmla="*/ 371 h 713"/>
                <a:gd name="T84" fmla="*/ 260 w 273"/>
                <a:gd name="T85" fmla="*/ 352 h 713"/>
                <a:gd name="T86" fmla="*/ 268 w 273"/>
                <a:gd name="T87" fmla="*/ 197 h 713"/>
                <a:gd name="T88" fmla="*/ 246 w 273"/>
                <a:gd name="T89" fmla="*/ 118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3" h="713">
                  <a:moveTo>
                    <a:pt x="246" y="118"/>
                  </a:moveTo>
                  <a:cubicBezTo>
                    <a:pt x="244" y="92"/>
                    <a:pt x="236" y="91"/>
                    <a:pt x="237" y="85"/>
                  </a:cubicBezTo>
                  <a:cubicBezTo>
                    <a:pt x="238" y="82"/>
                    <a:pt x="248" y="87"/>
                    <a:pt x="250" y="83"/>
                  </a:cubicBezTo>
                  <a:cubicBezTo>
                    <a:pt x="251" y="82"/>
                    <a:pt x="252" y="80"/>
                    <a:pt x="251" y="79"/>
                  </a:cubicBezTo>
                  <a:cubicBezTo>
                    <a:pt x="251" y="69"/>
                    <a:pt x="149" y="40"/>
                    <a:pt x="149" y="32"/>
                  </a:cubicBezTo>
                  <a:cubicBezTo>
                    <a:pt x="149" y="25"/>
                    <a:pt x="153" y="7"/>
                    <a:pt x="153" y="1"/>
                  </a:cubicBezTo>
                  <a:cubicBezTo>
                    <a:pt x="153" y="1"/>
                    <a:pt x="153" y="0"/>
                    <a:pt x="153" y="0"/>
                  </a:cubicBezTo>
                  <a:cubicBezTo>
                    <a:pt x="153" y="0"/>
                    <a:pt x="153" y="0"/>
                    <a:pt x="153" y="0"/>
                  </a:cubicBezTo>
                  <a:cubicBezTo>
                    <a:pt x="151" y="35"/>
                    <a:pt x="119" y="51"/>
                    <a:pt x="112" y="95"/>
                  </a:cubicBezTo>
                  <a:cubicBezTo>
                    <a:pt x="109" y="113"/>
                    <a:pt x="118" y="125"/>
                    <a:pt x="112" y="160"/>
                  </a:cubicBezTo>
                  <a:cubicBezTo>
                    <a:pt x="105" y="195"/>
                    <a:pt x="101" y="234"/>
                    <a:pt x="93" y="271"/>
                  </a:cubicBezTo>
                  <a:cubicBezTo>
                    <a:pt x="85" y="309"/>
                    <a:pt x="87" y="349"/>
                    <a:pt x="87" y="381"/>
                  </a:cubicBezTo>
                  <a:cubicBezTo>
                    <a:pt x="88" y="394"/>
                    <a:pt x="85" y="410"/>
                    <a:pt x="85" y="427"/>
                  </a:cubicBezTo>
                  <a:cubicBezTo>
                    <a:pt x="85" y="454"/>
                    <a:pt x="81" y="456"/>
                    <a:pt x="77" y="471"/>
                  </a:cubicBezTo>
                  <a:cubicBezTo>
                    <a:pt x="66" y="514"/>
                    <a:pt x="68" y="569"/>
                    <a:pt x="58" y="607"/>
                  </a:cubicBezTo>
                  <a:cubicBezTo>
                    <a:pt x="55" y="645"/>
                    <a:pt x="50" y="655"/>
                    <a:pt x="43" y="670"/>
                  </a:cubicBezTo>
                  <a:cubicBezTo>
                    <a:pt x="36" y="684"/>
                    <a:pt x="33" y="692"/>
                    <a:pt x="16" y="695"/>
                  </a:cubicBezTo>
                  <a:cubicBezTo>
                    <a:pt x="0" y="700"/>
                    <a:pt x="14" y="711"/>
                    <a:pt x="26" y="711"/>
                  </a:cubicBezTo>
                  <a:cubicBezTo>
                    <a:pt x="36" y="711"/>
                    <a:pt x="55" y="713"/>
                    <a:pt x="63" y="703"/>
                  </a:cubicBezTo>
                  <a:cubicBezTo>
                    <a:pt x="67" y="698"/>
                    <a:pt x="73" y="684"/>
                    <a:pt x="74" y="683"/>
                  </a:cubicBezTo>
                  <a:cubicBezTo>
                    <a:pt x="77" y="680"/>
                    <a:pt x="83" y="678"/>
                    <a:pt x="84" y="684"/>
                  </a:cubicBezTo>
                  <a:cubicBezTo>
                    <a:pt x="85" y="689"/>
                    <a:pt x="85" y="710"/>
                    <a:pt x="87" y="711"/>
                  </a:cubicBezTo>
                  <a:cubicBezTo>
                    <a:pt x="88" y="711"/>
                    <a:pt x="89" y="711"/>
                    <a:pt x="90" y="711"/>
                  </a:cubicBezTo>
                  <a:cubicBezTo>
                    <a:pt x="92" y="710"/>
                    <a:pt x="91" y="693"/>
                    <a:pt x="93" y="676"/>
                  </a:cubicBezTo>
                  <a:cubicBezTo>
                    <a:pt x="93" y="671"/>
                    <a:pt x="102" y="665"/>
                    <a:pt x="101" y="650"/>
                  </a:cubicBezTo>
                  <a:cubicBezTo>
                    <a:pt x="102" y="644"/>
                    <a:pt x="92" y="629"/>
                    <a:pt x="92" y="623"/>
                  </a:cubicBezTo>
                  <a:cubicBezTo>
                    <a:pt x="93" y="611"/>
                    <a:pt x="98" y="603"/>
                    <a:pt x="105" y="583"/>
                  </a:cubicBezTo>
                  <a:cubicBezTo>
                    <a:pt x="115" y="550"/>
                    <a:pt x="126" y="526"/>
                    <a:pt x="131" y="495"/>
                  </a:cubicBezTo>
                  <a:cubicBezTo>
                    <a:pt x="134" y="435"/>
                    <a:pt x="143" y="425"/>
                    <a:pt x="146" y="406"/>
                  </a:cubicBezTo>
                  <a:cubicBezTo>
                    <a:pt x="149" y="377"/>
                    <a:pt x="147" y="374"/>
                    <a:pt x="155" y="373"/>
                  </a:cubicBezTo>
                  <a:cubicBezTo>
                    <a:pt x="170" y="370"/>
                    <a:pt x="177" y="371"/>
                    <a:pt x="196" y="370"/>
                  </a:cubicBezTo>
                  <a:cubicBezTo>
                    <a:pt x="203" y="370"/>
                    <a:pt x="201" y="369"/>
                    <a:pt x="201" y="390"/>
                  </a:cubicBezTo>
                  <a:cubicBezTo>
                    <a:pt x="201" y="400"/>
                    <a:pt x="211" y="423"/>
                    <a:pt x="206" y="463"/>
                  </a:cubicBezTo>
                  <a:cubicBezTo>
                    <a:pt x="204" y="517"/>
                    <a:pt x="207" y="594"/>
                    <a:pt x="193" y="617"/>
                  </a:cubicBezTo>
                  <a:cubicBezTo>
                    <a:pt x="193" y="619"/>
                    <a:pt x="193" y="623"/>
                    <a:pt x="193" y="625"/>
                  </a:cubicBezTo>
                  <a:cubicBezTo>
                    <a:pt x="191" y="651"/>
                    <a:pt x="187" y="656"/>
                    <a:pt x="180" y="680"/>
                  </a:cubicBezTo>
                  <a:cubicBezTo>
                    <a:pt x="177" y="699"/>
                    <a:pt x="185" y="697"/>
                    <a:pt x="198" y="697"/>
                  </a:cubicBezTo>
                  <a:cubicBezTo>
                    <a:pt x="211" y="695"/>
                    <a:pt x="229" y="680"/>
                    <a:pt x="226" y="667"/>
                  </a:cubicBezTo>
                  <a:cubicBezTo>
                    <a:pt x="224" y="656"/>
                    <a:pt x="227" y="625"/>
                    <a:pt x="226" y="612"/>
                  </a:cubicBezTo>
                  <a:cubicBezTo>
                    <a:pt x="225" y="599"/>
                    <a:pt x="240" y="569"/>
                    <a:pt x="243" y="554"/>
                  </a:cubicBezTo>
                  <a:cubicBezTo>
                    <a:pt x="256" y="518"/>
                    <a:pt x="259" y="480"/>
                    <a:pt x="256" y="439"/>
                  </a:cubicBezTo>
                  <a:cubicBezTo>
                    <a:pt x="255" y="419"/>
                    <a:pt x="255" y="392"/>
                    <a:pt x="254" y="371"/>
                  </a:cubicBezTo>
                  <a:cubicBezTo>
                    <a:pt x="254" y="364"/>
                    <a:pt x="261" y="363"/>
                    <a:pt x="260" y="352"/>
                  </a:cubicBezTo>
                  <a:cubicBezTo>
                    <a:pt x="266" y="295"/>
                    <a:pt x="273" y="241"/>
                    <a:pt x="268" y="197"/>
                  </a:cubicBezTo>
                  <a:cubicBezTo>
                    <a:pt x="265" y="175"/>
                    <a:pt x="248" y="139"/>
                    <a:pt x="246" y="1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 name="Freeform 9"/>
            <p:cNvSpPr>
              <a:spLocks/>
            </p:cNvSpPr>
            <p:nvPr/>
          </p:nvSpPr>
          <p:spPr bwMode="auto">
            <a:xfrm>
              <a:off x="8018463" y="1884364"/>
              <a:ext cx="954088" cy="777875"/>
            </a:xfrm>
            <a:custGeom>
              <a:avLst/>
              <a:gdLst>
                <a:gd name="T0" fmla="*/ 193 w 254"/>
                <a:gd name="T1" fmla="*/ 28 h 207"/>
                <a:gd name="T2" fmla="*/ 238 w 254"/>
                <a:gd name="T3" fmla="*/ 24 h 207"/>
                <a:gd name="T4" fmla="*/ 254 w 254"/>
                <a:gd name="T5" fmla="*/ 52 h 207"/>
                <a:gd name="T6" fmla="*/ 234 w 254"/>
                <a:gd name="T7" fmla="*/ 127 h 207"/>
                <a:gd name="T8" fmla="*/ 180 w 254"/>
                <a:gd name="T9" fmla="*/ 195 h 207"/>
                <a:gd name="T10" fmla="*/ 161 w 254"/>
                <a:gd name="T11" fmla="*/ 175 h 207"/>
                <a:gd name="T12" fmla="*/ 75 w 254"/>
                <a:gd name="T13" fmla="*/ 188 h 207"/>
                <a:gd name="T14" fmla="*/ 53 w 254"/>
                <a:gd name="T15" fmla="*/ 173 h 207"/>
                <a:gd name="T16" fmla="*/ 16 w 254"/>
                <a:gd name="T17" fmla="*/ 178 h 207"/>
                <a:gd name="T18" fmla="*/ 19 w 254"/>
                <a:gd name="T19" fmla="*/ 118 h 207"/>
                <a:gd name="T20" fmla="*/ 69 w 254"/>
                <a:gd name="T21" fmla="*/ 40 h 207"/>
                <a:gd name="T22" fmla="*/ 111 w 254"/>
                <a:gd name="T23" fmla="*/ 22 h 207"/>
                <a:gd name="T24" fmla="*/ 130 w 254"/>
                <a:gd name="T25" fmla="*/ 6 h 207"/>
                <a:gd name="T26" fmla="*/ 166 w 254"/>
                <a:gd name="T27" fmla="*/ 6 h 207"/>
                <a:gd name="T28" fmla="*/ 193 w 254"/>
                <a:gd name="T29" fmla="*/ 2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4" h="207">
                  <a:moveTo>
                    <a:pt x="193" y="28"/>
                  </a:moveTo>
                  <a:cubicBezTo>
                    <a:pt x="200" y="34"/>
                    <a:pt x="234" y="23"/>
                    <a:pt x="238" y="24"/>
                  </a:cubicBezTo>
                  <a:cubicBezTo>
                    <a:pt x="252" y="24"/>
                    <a:pt x="254" y="39"/>
                    <a:pt x="254" y="52"/>
                  </a:cubicBezTo>
                  <a:cubicBezTo>
                    <a:pt x="254" y="85"/>
                    <a:pt x="241" y="110"/>
                    <a:pt x="234" y="127"/>
                  </a:cubicBezTo>
                  <a:cubicBezTo>
                    <a:pt x="215" y="174"/>
                    <a:pt x="191" y="195"/>
                    <a:pt x="180" y="195"/>
                  </a:cubicBezTo>
                  <a:cubicBezTo>
                    <a:pt x="170" y="195"/>
                    <a:pt x="167" y="193"/>
                    <a:pt x="161" y="175"/>
                  </a:cubicBezTo>
                  <a:cubicBezTo>
                    <a:pt x="135" y="106"/>
                    <a:pt x="106" y="207"/>
                    <a:pt x="75" y="188"/>
                  </a:cubicBezTo>
                  <a:cubicBezTo>
                    <a:pt x="71" y="185"/>
                    <a:pt x="59" y="166"/>
                    <a:pt x="53" y="173"/>
                  </a:cubicBezTo>
                  <a:cubicBezTo>
                    <a:pt x="46" y="180"/>
                    <a:pt x="22" y="179"/>
                    <a:pt x="16" y="178"/>
                  </a:cubicBezTo>
                  <a:cubicBezTo>
                    <a:pt x="4" y="174"/>
                    <a:pt x="0" y="146"/>
                    <a:pt x="19" y="118"/>
                  </a:cubicBezTo>
                  <a:cubicBezTo>
                    <a:pt x="46" y="81"/>
                    <a:pt x="56" y="59"/>
                    <a:pt x="69" y="40"/>
                  </a:cubicBezTo>
                  <a:cubicBezTo>
                    <a:pt x="81" y="22"/>
                    <a:pt x="98" y="23"/>
                    <a:pt x="111" y="22"/>
                  </a:cubicBezTo>
                  <a:cubicBezTo>
                    <a:pt x="124" y="21"/>
                    <a:pt x="121" y="13"/>
                    <a:pt x="130" y="6"/>
                  </a:cubicBezTo>
                  <a:cubicBezTo>
                    <a:pt x="136" y="0"/>
                    <a:pt x="146" y="7"/>
                    <a:pt x="166" y="6"/>
                  </a:cubicBezTo>
                  <a:cubicBezTo>
                    <a:pt x="189" y="4"/>
                    <a:pt x="179" y="15"/>
                    <a:pt x="193" y="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 name="Freeform 10"/>
            <p:cNvSpPr>
              <a:spLocks/>
            </p:cNvSpPr>
            <p:nvPr/>
          </p:nvSpPr>
          <p:spPr bwMode="auto">
            <a:xfrm>
              <a:off x="8389938" y="1379539"/>
              <a:ext cx="525463" cy="868363"/>
            </a:xfrm>
            <a:custGeom>
              <a:avLst/>
              <a:gdLst>
                <a:gd name="T0" fmla="*/ 72 w 140"/>
                <a:gd name="T1" fmla="*/ 144 h 231"/>
                <a:gd name="T2" fmla="*/ 87 w 140"/>
                <a:gd name="T3" fmla="*/ 155 h 231"/>
                <a:gd name="T4" fmla="*/ 105 w 140"/>
                <a:gd name="T5" fmla="*/ 171 h 231"/>
                <a:gd name="T6" fmla="*/ 106 w 140"/>
                <a:gd name="T7" fmla="*/ 180 h 231"/>
                <a:gd name="T8" fmla="*/ 114 w 140"/>
                <a:gd name="T9" fmla="*/ 186 h 231"/>
                <a:gd name="T10" fmla="*/ 130 w 140"/>
                <a:gd name="T11" fmla="*/ 194 h 231"/>
                <a:gd name="T12" fmla="*/ 126 w 140"/>
                <a:gd name="T13" fmla="*/ 177 h 231"/>
                <a:gd name="T14" fmla="*/ 138 w 140"/>
                <a:gd name="T15" fmla="*/ 166 h 231"/>
                <a:gd name="T16" fmla="*/ 137 w 140"/>
                <a:gd name="T17" fmla="*/ 154 h 231"/>
                <a:gd name="T18" fmla="*/ 128 w 140"/>
                <a:gd name="T19" fmla="*/ 132 h 231"/>
                <a:gd name="T20" fmla="*/ 133 w 140"/>
                <a:gd name="T21" fmla="*/ 84 h 231"/>
                <a:gd name="T22" fmla="*/ 110 w 140"/>
                <a:gd name="T23" fmla="*/ 39 h 231"/>
                <a:gd name="T24" fmla="*/ 45 w 140"/>
                <a:gd name="T25" fmla="*/ 0 h 231"/>
                <a:gd name="T26" fmla="*/ 0 w 140"/>
                <a:gd name="T27" fmla="*/ 51 h 231"/>
                <a:gd name="T28" fmla="*/ 17 w 140"/>
                <a:gd name="T29" fmla="*/ 94 h 231"/>
                <a:gd name="T30" fmla="*/ 40 w 140"/>
                <a:gd name="T31" fmla="*/ 119 h 231"/>
                <a:gd name="T32" fmla="*/ 45 w 140"/>
                <a:gd name="T33" fmla="*/ 141 h 231"/>
                <a:gd name="T34" fmla="*/ 34 w 140"/>
                <a:gd name="T35" fmla="*/ 162 h 231"/>
                <a:gd name="T36" fmla="*/ 18 w 140"/>
                <a:gd name="T37" fmla="*/ 231 h 231"/>
                <a:gd name="T38" fmla="*/ 18 w 140"/>
                <a:gd name="T39" fmla="*/ 231 h 231"/>
                <a:gd name="T40" fmla="*/ 18 w 140"/>
                <a:gd name="T41" fmla="*/ 231 h 231"/>
                <a:gd name="T42" fmla="*/ 72 w 140"/>
                <a:gd name="T43" fmla="*/ 14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0" h="231">
                  <a:moveTo>
                    <a:pt x="72" y="144"/>
                  </a:moveTo>
                  <a:cubicBezTo>
                    <a:pt x="73" y="140"/>
                    <a:pt x="81" y="143"/>
                    <a:pt x="87" y="155"/>
                  </a:cubicBezTo>
                  <a:cubicBezTo>
                    <a:pt x="91" y="163"/>
                    <a:pt x="98" y="167"/>
                    <a:pt x="105" y="171"/>
                  </a:cubicBezTo>
                  <a:cubicBezTo>
                    <a:pt x="108" y="172"/>
                    <a:pt x="109" y="176"/>
                    <a:pt x="106" y="180"/>
                  </a:cubicBezTo>
                  <a:cubicBezTo>
                    <a:pt x="102" y="188"/>
                    <a:pt x="113" y="182"/>
                    <a:pt x="114" y="186"/>
                  </a:cubicBezTo>
                  <a:cubicBezTo>
                    <a:pt x="121" y="204"/>
                    <a:pt x="130" y="201"/>
                    <a:pt x="130" y="194"/>
                  </a:cubicBezTo>
                  <a:cubicBezTo>
                    <a:pt x="127" y="180"/>
                    <a:pt x="127" y="181"/>
                    <a:pt x="126" y="177"/>
                  </a:cubicBezTo>
                  <a:cubicBezTo>
                    <a:pt x="127" y="168"/>
                    <a:pt x="137" y="175"/>
                    <a:pt x="138" y="166"/>
                  </a:cubicBezTo>
                  <a:cubicBezTo>
                    <a:pt x="138" y="164"/>
                    <a:pt x="139" y="160"/>
                    <a:pt x="137" y="154"/>
                  </a:cubicBezTo>
                  <a:cubicBezTo>
                    <a:pt x="133" y="145"/>
                    <a:pt x="128" y="137"/>
                    <a:pt x="128" y="132"/>
                  </a:cubicBezTo>
                  <a:cubicBezTo>
                    <a:pt x="127" y="120"/>
                    <a:pt x="140" y="100"/>
                    <a:pt x="133" y="84"/>
                  </a:cubicBezTo>
                  <a:cubicBezTo>
                    <a:pt x="125" y="64"/>
                    <a:pt x="116" y="53"/>
                    <a:pt x="110" y="39"/>
                  </a:cubicBezTo>
                  <a:cubicBezTo>
                    <a:pt x="100" y="10"/>
                    <a:pt x="63" y="0"/>
                    <a:pt x="45" y="0"/>
                  </a:cubicBezTo>
                  <a:cubicBezTo>
                    <a:pt x="22" y="0"/>
                    <a:pt x="5" y="21"/>
                    <a:pt x="0" y="51"/>
                  </a:cubicBezTo>
                  <a:cubicBezTo>
                    <a:pt x="0" y="66"/>
                    <a:pt x="5" y="64"/>
                    <a:pt x="17" y="94"/>
                  </a:cubicBezTo>
                  <a:cubicBezTo>
                    <a:pt x="22" y="103"/>
                    <a:pt x="30" y="118"/>
                    <a:pt x="40" y="119"/>
                  </a:cubicBezTo>
                  <a:cubicBezTo>
                    <a:pt x="50" y="121"/>
                    <a:pt x="45" y="135"/>
                    <a:pt x="45" y="141"/>
                  </a:cubicBezTo>
                  <a:cubicBezTo>
                    <a:pt x="45" y="146"/>
                    <a:pt x="34" y="144"/>
                    <a:pt x="34" y="162"/>
                  </a:cubicBezTo>
                  <a:cubicBezTo>
                    <a:pt x="34" y="173"/>
                    <a:pt x="19" y="219"/>
                    <a:pt x="18" y="231"/>
                  </a:cubicBezTo>
                  <a:cubicBezTo>
                    <a:pt x="18" y="231"/>
                    <a:pt x="18" y="231"/>
                    <a:pt x="18" y="231"/>
                  </a:cubicBezTo>
                  <a:cubicBezTo>
                    <a:pt x="18" y="231"/>
                    <a:pt x="18" y="231"/>
                    <a:pt x="18" y="231"/>
                  </a:cubicBezTo>
                  <a:cubicBezTo>
                    <a:pt x="22" y="219"/>
                    <a:pt x="69" y="150"/>
                    <a:pt x="72" y="1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1" name="组合 20"/>
          <p:cNvGrpSpPr/>
          <p:nvPr/>
        </p:nvGrpSpPr>
        <p:grpSpPr>
          <a:xfrm>
            <a:off x="7798643" y="1555633"/>
            <a:ext cx="1686751" cy="5071966"/>
            <a:chOff x="5553075" y="1368426"/>
            <a:chExt cx="1371600" cy="4124325"/>
          </a:xfrm>
          <a:solidFill>
            <a:srgbClr val="527FA9"/>
          </a:solidFill>
        </p:grpSpPr>
        <p:sp>
          <p:nvSpPr>
            <p:cNvPr id="22" name="Freeform 11"/>
            <p:cNvSpPr>
              <a:spLocks noEditPoints="1"/>
            </p:cNvSpPr>
            <p:nvPr/>
          </p:nvSpPr>
          <p:spPr bwMode="auto">
            <a:xfrm>
              <a:off x="5553075" y="1368426"/>
              <a:ext cx="1371600" cy="4124325"/>
            </a:xfrm>
            <a:custGeom>
              <a:avLst/>
              <a:gdLst>
                <a:gd name="T0" fmla="*/ 357 w 365"/>
                <a:gd name="T1" fmla="*/ 436 h 1097"/>
                <a:gd name="T2" fmla="*/ 349 w 365"/>
                <a:gd name="T3" fmla="*/ 302 h 1097"/>
                <a:gd name="T4" fmla="*/ 250 w 365"/>
                <a:gd name="T5" fmla="*/ 156 h 1097"/>
                <a:gd name="T6" fmla="*/ 263 w 365"/>
                <a:gd name="T7" fmla="*/ 106 h 1097"/>
                <a:gd name="T8" fmla="*/ 257 w 365"/>
                <a:gd name="T9" fmla="*/ 30 h 1097"/>
                <a:gd name="T10" fmla="*/ 160 w 365"/>
                <a:gd name="T11" fmla="*/ 86 h 1097"/>
                <a:gd name="T12" fmla="*/ 173 w 365"/>
                <a:gd name="T13" fmla="*/ 129 h 1097"/>
                <a:gd name="T14" fmla="*/ 172 w 365"/>
                <a:gd name="T15" fmla="*/ 163 h 1097"/>
                <a:gd name="T16" fmla="*/ 101 w 365"/>
                <a:gd name="T17" fmla="*/ 186 h 1097"/>
                <a:gd name="T18" fmla="*/ 45 w 365"/>
                <a:gd name="T19" fmla="*/ 271 h 1097"/>
                <a:gd name="T20" fmla="*/ 6 w 365"/>
                <a:gd name="T21" fmla="*/ 398 h 1097"/>
                <a:gd name="T22" fmla="*/ 35 w 365"/>
                <a:gd name="T23" fmla="*/ 503 h 1097"/>
                <a:gd name="T24" fmla="*/ 57 w 365"/>
                <a:gd name="T25" fmla="*/ 510 h 1097"/>
                <a:gd name="T26" fmla="*/ 72 w 365"/>
                <a:gd name="T27" fmla="*/ 578 h 1097"/>
                <a:gd name="T28" fmla="*/ 83 w 365"/>
                <a:gd name="T29" fmla="*/ 765 h 1097"/>
                <a:gd name="T30" fmla="*/ 120 w 365"/>
                <a:gd name="T31" fmla="*/ 983 h 1097"/>
                <a:gd name="T32" fmla="*/ 121 w 365"/>
                <a:gd name="T33" fmla="*/ 1023 h 1097"/>
                <a:gd name="T34" fmla="*/ 158 w 365"/>
                <a:gd name="T35" fmla="*/ 1045 h 1097"/>
                <a:gd name="T36" fmla="*/ 160 w 365"/>
                <a:gd name="T37" fmla="*/ 1080 h 1097"/>
                <a:gd name="T38" fmla="*/ 229 w 365"/>
                <a:gd name="T39" fmla="*/ 1074 h 1097"/>
                <a:gd name="T40" fmla="*/ 227 w 365"/>
                <a:gd name="T41" fmla="*/ 1022 h 1097"/>
                <a:gd name="T42" fmla="*/ 255 w 365"/>
                <a:gd name="T43" fmla="*/ 922 h 1097"/>
                <a:gd name="T44" fmla="*/ 288 w 365"/>
                <a:gd name="T45" fmla="*/ 613 h 1097"/>
                <a:gd name="T46" fmla="*/ 301 w 365"/>
                <a:gd name="T47" fmla="*/ 497 h 1097"/>
                <a:gd name="T48" fmla="*/ 296 w 365"/>
                <a:gd name="T49" fmla="*/ 393 h 1097"/>
                <a:gd name="T50" fmla="*/ 303 w 365"/>
                <a:gd name="T51" fmla="*/ 487 h 1097"/>
                <a:gd name="T52" fmla="*/ 310 w 365"/>
                <a:gd name="T53" fmla="*/ 554 h 1097"/>
                <a:gd name="T54" fmla="*/ 311 w 365"/>
                <a:gd name="T55" fmla="*/ 558 h 1097"/>
                <a:gd name="T56" fmla="*/ 310 w 365"/>
                <a:gd name="T57" fmla="*/ 598 h 1097"/>
                <a:gd name="T58" fmla="*/ 322 w 365"/>
                <a:gd name="T59" fmla="*/ 584 h 1097"/>
                <a:gd name="T60" fmla="*/ 330 w 365"/>
                <a:gd name="T61" fmla="*/ 595 h 1097"/>
                <a:gd name="T62" fmla="*/ 313 w 365"/>
                <a:gd name="T63" fmla="*/ 607 h 1097"/>
                <a:gd name="T64" fmla="*/ 313 w 365"/>
                <a:gd name="T65" fmla="*/ 618 h 1097"/>
                <a:gd name="T66" fmla="*/ 348 w 365"/>
                <a:gd name="T67" fmla="*/ 597 h 1097"/>
                <a:gd name="T68" fmla="*/ 350 w 365"/>
                <a:gd name="T69" fmla="*/ 564 h 1097"/>
                <a:gd name="T70" fmla="*/ 352 w 365"/>
                <a:gd name="T71" fmla="*/ 556 h 1097"/>
                <a:gd name="T72" fmla="*/ 364 w 365"/>
                <a:gd name="T73" fmla="*/ 464 h 1097"/>
                <a:gd name="T74" fmla="*/ 71 w 365"/>
                <a:gd name="T75" fmla="*/ 459 h 1097"/>
                <a:gd name="T76" fmla="*/ 57 w 365"/>
                <a:gd name="T77" fmla="*/ 397 h 1097"/>
                <a:gd name="T78" fmla="*/ 71 w 365"/>
                <a:gd name="T79" fmla="*/ 351 h 1097"/>
                <a:gd name="T80" fmla="*/ 89 w 365"/>
                <a:gd name="T81" fmla="*/ 322 h 1097"/>
                <a:gd name="T82" fmla="*/ 76 w 365"/>
                <a:gd name="T83" fmla="*/ 449 h 1097"/>
                <a:gd name="T84" fmla="*/ 174 w 365"/>
                <a:gd name="T85" fmla="*/ 872 h 1097"/>
                <a:gd name="T86" fmla="*/ 170 w 365"/>
                <a:gd name="T87" fmla="*/ 873 h 1097"/>
                <a:gd name="T88" fmla="*/ 163 w 365"/>
                <a:gd name="T89" fmla="*/ 776 h 1097"/>
                <a:gd name="T90" fmla="*/ 181 w 365"/>
                <a:gd name="T91" fmla="*/ 634 h 1097"/>
                <a:gd name="T92" fmla="*/ 183 w 365"/>
                <a:gd name="T93" fmla="*/ 780 h 10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65" h="1097">
                  <a:moveTo>
                    <a:pt x="364" y="464"/>
                  </a:moveTo>
                  <a:cubicBezTo>
                    <a:pt x="364" y="451"/>
                    <a:pt x="357" y="446"/>
                    <a:pt x="357" y="436"/>
                  </a:cubicBezTo>
                  <a:cubicBezTo>
                    <a:pt x="357" y="418"/>
                    <a:pt x="359" y="403"/>
                    <a:pt x="359" y="386"/>
                  </a:cubicBezTo>
                  <a:cubicBezTo>
                    <a:pt x="359" y="346"/>
                    <a:pt x="349" y="380"/>
                    <a:pt x="349" y="302"/>
                  </a:cubicBezTo>
                  <a:cubicBezTo>
                    <a:pt x="349" y="281"/>
                    <a:pt x="347" y="240"/>
                    <a:pt x="347" y="221"/>
                  </a:cubicBezTo>
                  <a:cubicBezTo>
                    <a:pt x="347" y="209"/>
                    <a:pt x="275" y="191"/>
                    <a:pt x="250" y="156"/>
                  </a:cubicBezTo>
                  <a:cubicBezTo>
                    <a:pt x="243" y="149"/>
                    <a:pt x="253" y="138"/>
                    <a:pt x="252" y="126"/>
                  </a:cubicBezTo>
                  <a:cubicBezTo>
                    <a:pt x="252" y="107"/>
                    <a:pt x="259" y="125"/>
                    <a:pt x="263" y="106"/>
                  </a:cubicBezTo>
                  <a:cubicBezTo>
                    <a:pt x="268" y="95"/>
                    <a:pt x="263" y="95"/>
                    <a:pt x="263" y="84"/>
                  </a:cubicBezTo>
                  <a:cubicBezTo>
                    <a:pt x="268" y="53"/>
                    <a:pt x="265" y="41"/>
                    <a:pt x="257" y="30"/>
                  </a:cubicBezTo>
                  <a:cubicBezTo>
                    <a:pt x="229" y="0"/>
                    <a:pt x="185" y="2"/>
                    <a:pt x="172" y="23"/>
                  </a:cubicBezTo>
                  <a:cubicBezTo>
                    <a:pt x="147" y="52"/>
                    <a:pt x="160" y="57"/>
                    <a:pt x="160" y="86"/>
                  </a:cubicBezTo>
                  <a:cubicBezTo>
                    <a:pt x="160" y="100"/>
                    <a:pt x="160" y="110"/>
                    <a:pt x="167" y="120"/>
                  </a:cubicBezTo>
                  <a:cubicBezTo>
                    <a:pt x="170" y="124"/>
                    <a:pt x="171" y="121"/>
                    <a:pt x="173" y="129"/>
                  </a:cubicBezTo>
                  <a:cubicBezTo>
                    <a:pt x="176" y="134"/>
                    <a:pt x="177" y="142"/>
                    <a:pt x="179" y="148"/>
                  </a:cubicBezTo>
                  <a:cubicBezTo>
                    <a:pt x="181" y="154"/>
                    <a:pt x="176" y="158"/>
                    <a:pt x="172" y="163"/>
                  </a:cubicBezTo>
                  <a:cubicBezTo>
                    <a:pt x="160" y="174"/>
                    <a:pt x="150" y="169"/>
                    <a:pt x="139" y="174"/>
                  </a:cubicBezTo>
                  <a:cubicBezTo>
                    <a:pt x="132" y="177"/>
                    <a:pt x="117" y="183"/>
                    <a:pt x="101" y="186"/>
                  </a:cubicBezTo>
                  <a:cubicBezTo>
                    <a:pt x="90" y="188"/>
                    <a:pt x="73" y="185"/>
                    <a:pt x="73" y="195"/>
                  </a:cubicBezTo>
                  <a:cubicBezTo>
                    <a:pt x="73" y="210"/>
                    <a:pt x="55" y="250"/>
                    <a:pt x="45" y="271"/>
                  </a:cubicBezTo>
                  <a:cubicBezTo>
                    <a:pt x="38" y="286"/>
                    <a:pt x="28" y="303"/>
                    <a:pt x="18" y="330"/>
                  </a:cubicBezTo>
                  <a:cubicBezTo>
                    <a:pt x="0" y="370"/>
                    <a:pt x="6" y="376"/>
                    <a:pt x="6" y="398"/>
                  </a:cubicBezTo>
                  <a:cubicBezTo>
                    <a:pt x="6" y="419"/>
                    <a:pt x="16" y="434"/>
                    <a:pt x="22" y="458"/>
                  </a:cubicBezTo>
                  <a:cubicBezTo>
                    <a:pt x="25" y="467"/>
                    <a:pt x="35" y="494"/>
                    <a:pt x="35" y="503"/>
                  </a:cubicBezTo>
                  <a:cubicBezTo>
                    <a:pt x="35" y="508"/>
                    <a:pt x="34" y="515"/>
                    <a:pt x="44" y="514"/>
                  </a:cubicBezTo>
                  <a:cubicBezTo>
                    <a:pt x="45" y="514"/>
                    <a:pt x="51" y="513"/>
                    <a:pt x="57" y="510"/>
                  </a:cubicBezTo>
                  <a:cubicBezTo>
                    <a:pt x="58" y="530"/>
                    <a:pt x="61" y="549"/>
                    <a:pt x="61" y="550"/>
                  </a:cubicBezTo>
                  <a:cubicBezTo>
                    <a:pt x="61" y="564"/>
                    <a:pt x="73" y="564"/>
                    <a:pt x="72" y="578"/>
                  </a:cubicBezTo>
                  <a:cubicBezTo>
                    <a:pt x="72" y="606"/>
                    <a:pt x="75" y="667"/>
                    <a:pt x="75" y="692"/>
                  </a:cubicBezTo>
                  <a:cubicBezTo>
                    <a:pt x="76" y="760"/>
                    <a:pt x="83" y="737"/>
                    <a:pt x="83" y="765"/>
                  </a:cubicBezTo>
                  <a:cubicBezTo>
                    <a:pt x="89" y="797"/>
                    <a:pt x="102" y="875"/>
                    <a:pt x="107" y="909"/>
                  </a:cubicBezTo>
                  <a:cubicBezTo>
                    <a:pt x="107" y="927"/>
                    <a:pt x="120" y="967"/>
                    <a:pt x="120" y="983"/>
                  </a:cubicBezTo>
                  <a:cubicBezTo>
                    <a:pt x="122" y="991"/>
                    <a:pt x="128" y="980"/>
                    <a:pt x="127" y="989"/>
                  </a:cubicBezTo>
                  <a:cubicBezTo>
                    <a:pt x="127" y="1011"/>
                    <a:pt x="121" y="1006"/>
                    <a:pt x="121" y="1023"/>
                  </a:cubicBezTo>
                  <a:cubicBezTo>
                    <a:pt x="121" y="1039"/>
                    <a:pt x="122" y="1042"/>
                    <a:pt x="128" y="1045"/>
                  </a:cubicBezTo>
                  <a:cubicBezTo>
                    <a:pt x="140" y="1050"/>
                    <a:pt x="148" y="1048"/>
                    <a:pt x="158" y="1045"/>
                  </a:cubicBezTo>
                  <a:cubicBezTo>
                    <a:pt x="162" y="1044"/>
                    <a:pt x="165" y="1032"/>
                    <a:pt x="168" y="1017"/>
                  </a:cubicBezTo>
                  <a:cubicBezTo>
                    <a:pt x="166" y="1036"/>
                    <a:pt x="160" y="1073"/>
                    <a:pt x="160" y="1080"/>
                  </a:cubicBezTo>
                  <a:cubicBezTo>
                    <a:pt x="162" y="1097"/>
                    <a:pt x="184" y="1095"/>
                    <a:pt x="201" y="1095"/>
                  </a:cubicBezTo>
                  <a:cubicBezTo>
                    <a:pt x="207" y="1095"/>
                    <a:pt x="224" y="1084"/>
                    <a:pt x="229" y="1074"/>
                  </a:cubicBezTo>
                  <a:cubicBezTo>
                    <a:pt x="231" y="1069"/>
                    <a:pt x="222" y="1049"/>
                    <a:pt x="221" y="1030"/>
                  </a:cubicBezTo>
                  <a:cubicBezTo>
                    <a:pt x="221" y="1028"/>
                    <a:pt x="226" y="1029"/>
                    <a:pt x="227" y="1022"/>
                  </a:cubicBezTo>
                  <a:cubicBezTo>
                    <a:pt x="227" y="1013"/>
                    <a:pt x="230" y="996"/>
                    <a:pt x="235" y="978"/>
                  </a:cubicBezTo>
                  <a:cubicBezTo>
                    <a:pt x="235" y="966"/>
                    <a:pt x="255" y="936"/>
                    <a:pt x="255" y="922"/>
                  </a:cubicBezTo>
                  <a:cubicBezTo>
                    <a:pt x="262" y="870"/>
                    <a:pt x="270" y="817"/>
                    <a:pt x="273" y="731"/>
                  </a:cubicBezTo>
                  <a:cubicBezTo>
                    <a:pt x="273" y="704"/>
                    <a:pt x="288" y="642"/>
                    <a:pt x="288" y="613"/>
                  </a:cubicBezTo>
                  <a:cubicBezTo>
                    <a:pt x="288" y="597"/>
                    <a:pt x="297" y="615"/>
                    <a:pt x="298" y="589"/>
                  </a:cubicBezTo>
                  <a:cubicBezTo>
                    <a:pt x="298" y="586"/>
                    <a:pt x="301" y="500"/>
                    <a:pt x="301" y="497"/>
                  </a:cubicBezTo>
                  <a:cubicBezTo>
                    <a:pt x="301" y="494"/>
                    <a:pt x="298" y="467"/>
                    <a:pt x="296" y="442"/>
                  </a:cubicBezTo>
                  <a:cubicBezTo>
                    <a:pt x="293" y="412"/>
                    <a:pt x="292" y="384"/>
                    <a:pt x="296" y="393"/>
                  </a:cubicBezTo>
                  <a:cubicBezTo>
                    <a:pt x="296" y="395"/>
                    <a:pt x="294" y="413"/>
                    <a:pt x="295" y="432"/>
                  </a:cubicBezTo>
                  <a:cubicBezTo>
                    <a:pt x="297" y="450"/>
                    <a:pt x="302" y="440"/>
                    <a:pt x="303" y="487"/>
                  </a:cubicBezTo>
                  <a:cubicBezTo>
                    <a:pt x="304" y="509"/>
                    <a:pt x="307" y="526"/>
                    <a:pt x="307" y="528"/>
                  </a:cubicBezTo>
                  <a:cubicBezTo>
                    <a:pt x="308" y="539"/>
                    <a:pt x="308" y="550"/>
                    <a:pt x="310" y="554"/>
                  </a:cubicBezTo>
                  <a:cubicBezTo>
                    <a:pt x="310" y="554"/>
                    <a:pt x="311" y="555"/>
                    <a:pt x="312" y="555"/>
                  </a:cubicBezTo>
                  <a:cubicBezTo>
                    <a:pt x="312" y="555"/>
                    <a:pt x="311" y="556"/>
                    <a:pt x="311" y="558"/>
                  </a:cubicBezTo>
                  <a:cubicBezTo>
                    <a:pt x="308" y="565"/>
                    <a:pt x="310" y="577"/>
                    <a:pt x="310" y="578"/>
                  </a:cubicBezTo>
                  <a:cubicBezTo>
                    <a:pt x="310" y="580"/>
                    <a:pt x="310" y="597"/>
                    <a:pt x="310" y="598"/>
                  </a:cubicBezTo>
                  <a:cubicBezTo>
                    <a:pt x="311" y="602"/>
                    <a:pt x="320" y="608"/>
                    <a:pt x="322" y="597"/>
                  </a:cubicBezTo>
                  <a:cubicBezTo>
                    <a:pt x="322" y="595"/>
                    <a:pt x="321" y="586"/>
                    <a:pt x="322" y="584"/>
                  </a:cubicBezTo>
                  <a:cubicBezTo>
                    <a:pt x="326" y="578"/>
                    <a:pt x="330" y="580"/>
                    <a:pt x="331" y="587"/>
                  </a:cubicBezTo>
                  <a:cubicBezTo>
                    <a:pt x="331" y="587"/>
                    <a:pt x="330" y="591"/>
                    <a:pt x="330" y="595"/>
                  </a:cubicBezTo>
                  <a:cubicBezTo>
                    <a:pt x="329" y="600"/>
                    <a:pt x="329" y="602"/>
                    <a:pt x="324" y="604"/>
                  </a:cubicBezTo>
                  <a:cubicBezTo>
                    <a:pt x="320" y="606"/>
                    <a:pt x="319" y="608"/>
                    <a:pt x="313" y="607"/>
                  </a:cubicBezTo>
                  <a:cubicBezTo>
                    <a:pt x="305" y="608"/>
                    <a:pt x="301" y="609"/>
                    <a:pt x="303" y="614"/>
                  </a:cubicBezTo>
                  <a:cubicBezTo>
                    <a:pt x="305" y="618"/>
                    <a:pt x="309" y="618"/>
                    <a:pt x="313" y="618"/>
                  </a:cubicBezTo>
                  <a:cubicBezTo>
                    <a:pt x="317" y="618"/>
                    <a:pt x="337" y="616"/>
                    <a:pt x="342" y="607"/>
                  </a:cubicBezTo>
                  <a:cubicBezTo>
                    <a:pt x="342" y="604"/>
                    <a:pt x="345" y="601"/>
                    <a:pt x="348" y="597"/>
                  </a:cubicBezTo>
                  <a:cubicBezTo>
                    <a:pt x="350" y="594"/>
                    <a:pt x="352" y="589"/>
                    <a:pt x="351" y="581"/>
                  </a:cubicBezTo>
                  <a:cubicBezTo>
                    <a:pt x="351" y="577"/>
                    <a:pt x="350" y="567"/>
                    <a:pt x="350" y="564"/>
                  </a:cubicBezTo>
                  <a:cubicBezTo>
                    <a:pt x="350" y="563"/>
                    <a:pt x="350" y="563"/>
                    <a:pt x="350" y="563"/>
                  </a:cubicBezTo>
                  <a:cubicBezTo>
                    <a:pt x="352" y="563"/>
                    <a:pt x="352" y="561"/>
                    <a:pt x="352" y="556"/>
                  </a:cubicBezTo>
                  <a:cubicBezTo>
                    <a:pt x="351" y="550"/>
                    <a:pt x="355" y="528"/>
                    <a:pt x="357" y="516"/>
                  </a:cubicBezTo>
                  <a:cubicBezTo>
                    <a:pt x="359" y="502"/>
                    <a:pt x="365" y="475"/>
                    <a:pt x="364" y="464"/>
                  </a:cubicBezTo>
                  <a:close/>
                  <a:moveTo>
                    <a:pt x="76" y="449"/>
                  </a:moveTo>
                  <a:cubicBezTo>
                    <a:pt x="74" y="455"/>
                    <a:pt x="73" y="458"/>
                    <a:pt x="71" y="459"/>
                  </a:cubicBezTo>
                  <a:cubicBezTo>
                    <a:pt x="70" y="457"/>
                    <a:pt x="69" y="454"/>
                    <a:pt x="67" y="451"/>
                  </a:cubicBezTo>
                  <a:cubicBezTo>
                    <a:pt x="66" y="449"/>
                    <a:pt x="59" y="411"/>
                    <a:pt x="57" y="397"/>
                  </a:cubicBezTo>
                  <a:cubicBezTo>
                    <a:pt x="57" y="386"/>
                    <a:pt x="58" y="377"/>
                    <a:pt x="62" y="371"/>
                  </a:cubicBezTo>
                  <a:cubicBezTo>
                    <a:pt x="69" y="364"/>
                    <a:pt x="71" y="351"/>
                    <a:pt x="71" y="351"/>
                  </a:cubicBezTo>
                  <a:cubicBezTo>
                    <a:pt x="74" y="345"/>
                    <a:pt x="76" y="337"/>
                    <a:pt x="79" y="330"/>
                  </a:cubicBezTo>
                  <a:cubicBezTo>
                    <a:pt x="83" y="322"/>
                    <a:pt x="86" y="316"/>
                    <a:pt x="89" y="322"/>
                  </a:cubicBezTo>
                  <a:cubicBezTo>
                    <a:pt x="96" y="334"/>
                    <a:pt x="98" y="385"/>
                    <a:pt x="99" y="387"/>
                  </a:cubicBezTo>
                  <a:cubicBezTo>
                    <a:pt x="102" y="403"/>
                    <a:pt x="88" y="423"/>
                    <a:pt x="76" y="449"/>
                  </a:cubicBezTo>
                  <a:close/>
                  <a:moveTo>
                    <a:pt x="183" y="780"/>
                  </a:moveTo>
                  <a:cubicBezTo>
                    <a:pt x="183" y="783"/>
                    <a:pt x="174" y="857"/>
                    <a:pt x="174" y="872"/>
                  </a:cubicBezTo>
                  <a:cubicBezTo>
                    <a:pt x="174" y="882"/>
                    <a:pt x="173" y="894"/>
                    <a:pt x="173" y="907"/>
                  </a:cubicBezTo>
                  <a:cubicBezTo>
                    <a:pt x="171" y="893"/>
                    <a:pt x="170" y="875"/>
                    <a:pt x="170" y="873"/>
                  </a:cubicBezTo>
                  <a:cubicBezTo>
                    <a:pt x="165" y="859"/>
                    <a:pt x="164" y="861"/>
                    <a:pt x="163" y="851"/>
                  </a:cubicBezTo>
                  <a:cubicBezTo>
                    <a:pt x="164" y="849"/>
                    <a:pt x="162" y="788"/>
                    <a:pt x="163" y="776"/>
                  </a:cubicBezTo>
                  <a:cubicBezTo>
                    <a:pt x="163" y="763"/>
                    <a:pt x="157" y="770"/>
                    <a:pt x="167" y="733"/>
                  </a:cubicBezTo>
                  <a:cubicBezTo>
                    <a:pt x="168" y="728"/>
                    <a:pt x="178" y="629"/>
                    <a:pt x="181" y="634"/>
                  </a:cubicBezTo>
                  <a:cubicBezTo>
                    <a:pt x="185" y="637"/>
                    <a:pt x="183" y="711"/>
                    <a:pt x="185" y="718"/>
                  </a:cubicBezTo>
                  <a:cubicBezTo>
                    <a:pt x="187" y="730"/>
                    <a:pt x="183" y="777"/>
                    <a:pt x="183" y="78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 name="Freeform 13"/>
            <p:cNvSpPr>
              <a:spLocks/>
            </p:cNvSpPr>
            <p:nvPr/>
          </p:nvSpPr>
          <p:spPr bwMode="auto">
            <a:xfrm>
              <a:off x="6188075" y="2970214"/>
              <a:ext cx="71438" cy="146050"/>
            </a:xfrm>
            <a:custGeom>
              <a:avLst/>
              <a:gdLst>
                <a:gd name="T0" fmla="*/ 15 w 19"/>
                <a:gd name="T1" fmla="*/ 38 h 39"/>
                <a:gd name="T2" fmla="*/ 17 w 19"/>
                <a:gd name="T3" fmla="*/ 16 h 39"/>
                <a:gd name="T4" fmla="*/ 19 w 19"/>
                <a:gd name="T5" fmla="*/ 0 h 39"/>
                <a:gd name="T6" fmla="*/ 8 w 19"/>
                <a:gd name="T7" fmla="*/ 23 h 39"/>
                <a:gd name="T8" fmla="*/ 15 w 19"/>
                <a:gd name="T9" fmla="*/ 38 h 39"/>
              </a:gdLst>
              <a:ahLst/>
              <a:cxnLst>
                <a:cxn ang="0">
                  <a:pos x="T0" y="T1"/>
                </a:cxn>
                <a:cxn ang="0">
                  <a:pos x="T2" y="T3"/>
                </a:cxn>
                <a:cxn ang="0">
                  <a:pos x="T4" y="T5"/>
                </a:cxn>
                <a:cxn ang="0">
                  <a:pos x="T6" y="T7"/>
                </a:cxn>
                <a:cxn ang="0">
                  <a:pos x="T8" y="T9"/>
                </a:cxn>
              </a:cxnLst>
              <a:rect l="0" t="0" r="r" b="b"/>
              <a:pathLst>
                <a:path w="19" h="39">
                  <a:moveTo>
                    <a:pt x="15" y="38"/>
                  </a:moveTo>
                  <a:cubicBezTo>
                    <a:pt x="19" y="38"/>
                    <a:pt x="18" y="35"/>
                    <a:pt x="17" y="16"/>
                  </a:cubicBezTo>
                  <a:cubicBezTo>
                    <a:pt x="17" y="10"/>
                    <a:pt x="18" y="5"/>
                    <a:pt x="19" y="0"/>
                  </a:cubicBezTo>
                  <a:cubicBezTo>
                    <a:pt x="16" y="13"/>
                    <a:pt x="11" y="17"/>
                    <a:pt x="8" y="23"/>
                  </a:cubicBezTo>
                  <a:cubicBezTo>
                    <a:pt x="0" y="39"/>
                    <a:pt x="3" y="37"/>
                    <a:pt x="15" y="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 name="Freeform 14"/>
            <p:cNvSpPr>
              <a:spLocks/>
            </p:cNvSpPr>
            <p:nvPr/>
          </p:nvSpPr>
          <p:spPr bwMode="auto">
            <a:xfrm>
              <a:off x="6202363" y="2105026"/>
              <a:ext cx="101600" cy="71438"/>
            </a:xfrm>
            <a:custGeom>
              <a:avLst/>
              <a:gdLst>
                <a:gd name="T0" fmla="*/ 1 w 27"/>
                <a:gd name="T1" fmla="*/ 15 h 19"/>
                <a:gd name="T2" fmla="*/ 15 w 27"/>
                <a:gd name="T3" fmla="*/ 0 h 19"/>
                <a:gd name="T4" fmla="*/ 15 w 27"/>
                <a:gd name="T5" fmla="*/ 0 h 19"/>
                <a:gd name="T6" fmla="*/ 18 w 27"/>
                <a:gd name="T7" fmla="*/ 0 h 19"/>
                <a:gd name="T8" fmla="*/ 18 w 27"/>
                <a:gd name="T9" fmla="*/ 0 h 19"/>
                <a:gd name="T10" fmla="*/ 26 w 27"/>
                <a:gd name="T11" fmla="*/ 1 h 19"/>
                <a:gd name="T12" fmla="*/ 26 w 27"/>
                <a:gd name="T13" fmla="*/ 1 h 19"/>
                <a:gd name="T14" fmla="*/ 27 w 27"/>
                <a:gd name="T15" fmla="*/ 4 h 19"/>
                <a:gd name="T16" fmla="*/ 25 w 27"/>
                <a:gd name="T17" fmla="*/ 3 h 19"/>
                <a:gd name="T18" fmla="*/ 25 w 27"/>
                <a:gd name="T19" fmla="*/ 3 h 19"/>
                <a:gd name="T20" fmla="*/ 18 w 27"/>
                <a:gd name="T21" fmla="*/ 1 h 19"/>
                <a:gd name="T22" fmla="*/ 18 w 27"/>
                <a:gd name="T23" fmla="*/ 1 h 19"/>
                <a:gd name="T24" fmla="*/ 16 w 27"/>
                <a:gd name="T25" fmla="*/ 2 h 19"/>
                <a:gd name="T26" fmla="*/ 16 w 27"/>
                <a:gd name="T27" fmla="*/ 2 h 19"/>
                <a:gd name="T28" fmla="*/ 1 w 27"/>
                <a:gd name="T29" fmla="*/ 17 h 19"/>
                <a:gd name="T30" fmla="*/ 1 w 27"/>
                <a:gd name="T31" fmla="*/ 17 h 19"/>
                <a:gd name="T32" fmla="*/ 0 w 27"/>
                <a:gd name="T33" fmla="*/ 19 h 19"/>
                <a:gd name="T34" fmla="*/ 1 w 27"/>
                <a:gd name="T35" fmla="*/ 16 h 19"/>
                <a:gd name="T36" fmla="*/ 1 w 27"/>
                <a:gd name="T37"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19">
                  <a:moveTo>
                    <a:pt x="1" y="15"/>
                  </a:moveTo>
                  <a:cubicBezTo>
                    <a:pt x="1" y="15"/>
                    <a:pt x="8" y="5"/>
                    <a:pt x="15" y="0"/>
                  </a:cubicBezTo>
                  <a:cubicBezTo>
                    <a:pt x="15" y="0"/>
                    <a:pt x="15" y="0"/>
                    <a:pt x="15" y="0"/>
                  </a:cubicBezTo>
                  <a:cubicBezTo>
                    <a:pt x="16" y="0"/>
                    <a:pt x="17" y="0"/>
                    <a:pt x="18" y="0"/>
                  </a:cubicBezTo>
                  <a:cubicBezTo>
                    <a:pt x="18" y="0"/>
                    <a:pt x="18" y="0"/>
                    <a:pt x="18" y="0"/>
                  </a:cubicBezTo>
                  <a:cubicBezTo>
                    <a:pt x="23" y="0"/>
                    <a:pt x="26" y="1"/>
                    <a:pt x="26" y="1"/>
                  </a:cubicBezTo>
                  <a:cubicBezTo>
                    <a:pt x="26" y="1"/>
                    <a:pt x="26" y="1"/>
                    <a:pt x="26" y="1"/>
                  </a:cubicBezTo>
                  <a:cubicBezTo>
                    <a:pt x="27" y="4"/>
                    <a:pt x="27" y="4"/>
                    <a:pt x="27" y="4"/>
                  </a:cubicBezTo>
                  <a:cubicBezTo>
                    <a:pt x="27" y="4"/>
                    <a:pt x="27" y="3"/>
                    <a:pt x="25" y="3"/>
                  </a:cubicBezTo>
                  <a:cubicBezTo>
                    <a:pt x="25" y="3"/>
                    <a:pt x="25" y="3"/>
                    <a:pt x="25" y="3"/>
                  </a:cubicBezTo>
                  <a:cubicBezTo>
                    <a:pt x="23" y="2"/>
                    <a:pt x="20" y="1"/>
                    <a:pt x="18" y="1"/>
                  </a:cubicBezTo>
                  <a:cubicBezTo>
                    <a:pt x="18" y="1"/>
                    <a:pt x="18" y="1"/>
                    <a:pt x="18" y="1"/>
                  </a:cubicBezTo>
                  <a:cubicBezTo>
                    <a:pt x="18" y="1"/>
                    <a:pt x="17" y="2"/>
                    <a:pt x="16" y="2"/>
                  </a:cubicBezTo>
                  <a:cubicBezTo>
                    <a:pt x="16" y="2"/>
                    <a:pt x="16" y="2"/>
                    <a:pt x="16" y="2"/>
                  </a:cubicBezTo>
                  <a:cubicBezTo>
                    <a:pt x="10" y="7"/>
                    <a:pt x="1" y="17"/>
                    <a:pt x="1" y="17"/>
                  </a:cubicBezTo>
                  <a:cubicBezTo>
                    <a:pt x="1" y="17"/>
                    <a:pt x="1" y="17"/>
                    <a:pt x="1" y="17"/>
                  </a:cubicBezTo>
                  <a:cubicBezTo>
                    <a:pt x="0" y="19"/>
                    <a:pt x="0" y="19"/>
                    <a:pt x="0" y="19"/>
                  </a:cubicBezTo>
                  <a:cubicBezTo>
                    <a:pt x="1" y="16"/>
                    <a:pt x="1" y="16"/>
                    <a:pt x="1" y="16"/>
                  </a:cubicBezTo>
                  <a:lnTo>
                    <a:pt x="1" y="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 name="Freeform 15"/>
            <p:cNvSpPr>
              <a:spLocks/>
            </p:cNvSpPr>
            <p:nvPr/>
          </p:nvSpPr>
          <p:spPr bwMode="auto">
            <a:xfrm>
              <a:off x="6375400" y="2154239"/>
              <a:ext cx="82550" cy="46038"/>
            </a:xfrm>
            <a:custGeom>
              <a:avLst/>
              <a:gdLst>
                <a:gd name="T0" fmla="*/ 19 w 22"/>
                <a:gd name="T1" fmla="*/ 8 h 12"/>
                <a:gd name="T2" fmla="*/ 11 w 22"/>
                <a:gd name="T3" fmla="*/ 2 h 12"/>
                <a:gd name="T4" fmla="*/ 11 w 22"/>
                <a:gd name="T5" fmla="*/ 2 h 12"/>
                <a:gd name="T6" fmla="*/ 9 w 22"/>
                <a:gd name="T7" fmla="*/ 1 h 12"/>
                <a:gd name="T8" fmla="*/ 9 w 22"/>
                <a:gd name="T9" fmla="*/ 1 h 12"/>
                <a:gd name="T10" fmla="*/ 0 w 22"/>
                <a:gd name="T11" fmla="*/ 4 h 12"/>
                <a:gd name="T12" fmla="*/ 2 w 22"/>
                <a:gd name="T13" fmla="*/ 2 h 12"/>
                <a:gd name="T14" fmla="*/ 9 w 22"/>
                <a:gd name="T15" fmla="*/ 0 h 12"/>
                <a:gd name="T16" fmla="*/ 9 w 22"/>
                <a:gd name="T17" fmla="*/ 0 h 12"/>
                <a:gd name="T18" fmla="*/ 12 w 22"/>
                <a:gd name="T19" fmla="*/ 0 h 12"/>
                <a:gd name="T20" fmla="*/ 12 w 22"/>
                <a:gd name="T21" fmla="*/ 0 h 12"/>
                <a:gd name="T22" fmla="*/ 22 w 22"/>
                <a:gd name="T23" fmla="*/ 9 h 12"/>
                <a:gd name="T24" fmla="*/ 21 w 22"/>
                <a:gd name="T25" fmla="*/ 12 h 12"/>
                <a:gd name="T26" fmla="*/ 19 w 22"/>
                <a:gd name="T27"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12">
                  <a:moveTo>
                    <a:pt x="19" y="8"/>
                  </a:moveTo>
                  <a:cubicBezTo>
                    <a:pt x="17" y="5"/>
                    <a:pt x="14" y="3"/>
                    <a:pt x="11" y="2"/>
                  </a:cubicBezTo>
                  <a:cubicBezTo>
                    <a:pt x="11" y="2"/>
                    <a:pt x="11" y="2"/>
                    <a:pt x="11" y="2"/>
                  </a:cubicBezTo>
                  <a:cubicBezTo>
                    <a:pt x="11" y="2"/>
                    <a:pt x="10" y="1"/>
                    <a:pt x="9" y="1"/>
                  </a:cubicBezTo>
                  <a:cubicBezTo>
                    <a:pt x="9" y="1"/>
                    <a:pt x="9" y="1"/>
                    <a:pt x="9" y="1"/>
                  </a:cubicBezTo>
                  <a:cubicBezTo>
                    <a:pt x="6" y="1"/>
                    <a:pt x="0" y="4"/>
                    <a:pt x="0" y="4"/>
                  </a:cubicBezTo>
                  <a:cubicBezTo>
                    <a:pt x="2" y="2"/>
                    <a:pt x="2" y="2"/>
                    <a:pt x="2" y="2"/>
                  </a:cubicBezTo>
                  <a:cubicBezTo>
                    <a:pt x="4" y="1"/>
                    <a:pt x="5" y="0"/>
                    <a:pt x="9" y="0"/>
                  </a:cubicBezTo>
                  <a:cubicBezTo>
                    <a:pt x="9" y="0"/>
                    <a:pt x="9" y="0"/>
                    <a:pt x="9" y="0"/>
                  </a:cubicBezTo>
                  <a:cubicBezTo>
                    <a:pt x="10" y="0"/>
                    <a:pt x="11" y="0"/>
                    <a:pt x="12" y="0"/>
                  </a:cubicBezTo>
                  <a:cubicBezTo>
                    <a:pt x="12" y="0"/>
                    <a:pt x="12" y="0"/>
                    <a:pt x="12" y="0"/>
                  </a:cubicBezTo>
                  <a:cubicBezTo>
                    <a:pt x="18" y="3"/>
                    <a:pt x="22" y="9"/>
                    <a:pt x="22" y="9"/>
                  </a:cubicBezTo>
                  <a:cubicBezTo>
                    <a:pt x="21" y="12"/>
                    <a:pt x="21" y="12"/>
                    <a:pt x="21" y="12"/>
                  </a:cubicBezTo>
                  <a:cubicBezTo>
                    <a:pt x="21" y="12"/>
                    <a:pt x="21" y="10"/>
                    <a:pt x="19" y="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6" name="组合 25"/>
          <p:cNvGrpSpPr/>
          <p:nvPr/>
        </p:nvGrpSpPr>
        <p:grpSpPr>
          <a:xfrm>
            <a:off x="1386037" y="1999610"/>
            <a:ext cx="726142" cy="726142"/>
            <a:chOff x="1099434" y="1658416"/>
            <a:chExt cx="726142" cy="726142"/>
          </a:xfrm>
        </p:grpSpPr>
        <p:sp>
          <p:nvSpPr>
            <p:cNvPr id="27" name="椭圆 26"/>
            <p:cNvSpPr/>
            <p:nvPr/>
          </p:nvSpPr>
          <p:spPr>
            <a:xfrm>
              <a:off x="1099434" y="1658416"/>
              <a:ext cx="726142" cy="726142"/>
            </a:xfrm>
            <a:prstGeom prst="ellipse">
              <a:avLst/>
            </a:prstGeom>
            <a:solidFill>
              <a:srgbClr val="527FA9"/>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 name="矩形 27"/>
            <p:cNvSpPr/>
            <p:nvPr/>
          </p:nvSpPr>
          <p:spPr>
            <a:xfrm>
              <a:off x="1184356" y="1761971"/>
              <a:ext cx="582138" cy="523220"/>
            </a:xfrm>
            <a:prstGeom prst="rect">
              <a:avLst/>
            </a:prstGeom>
          </p:spPr>
          <p:txBody>
            <a:bodyPr wrap="square">
              <a:spAutoFit/>
            </a:bodyPr>
            <a:lstStyle/>
            <a:p>
              <a:pPr algn="ctr"/>
              <a:r>
                <a:rPr lang="en-US" altLang="zh-CN" sz="2800" b="1" dirty="0">
                  <a:solidFill>
                    <a:prstClr val="white"/>
                  </a:solidFill>
                  <a:latin typeface="Agency FB" panose="020B0503020202020204" pitchFamily="34" charset="0"/>
                  <a:ea typeface="微软雅黑" panose="020B0503020204020204" pitchFamily="34" charset="-122"/>
                </a:rPr>
                <a:t>01</a:t>
              </a:r>
              <a:endParaRPr lang="zh-CN" altLang="en-US" sz="2800" b="1" dirty="0">
                <a:solidFill>
                  <a:prstClr val="white"/>
                </a:solidFill>
                <a:latin typeface="Agency FB" panose="020B0503020202020204" pitchFamily="34" charset="0"/>
                <a:ea typeface="微软雅黑" panose="020B0503020204020204" pitchFamily="34" charset="-122"/>
              </a:endParaRPr>
            </a:p>
          </p:txBody>
        </p:sp>
      </p:grpSp>
      <p:grpSp>
        <p:nvGrpSpPr>
          <p:cNvPr id="29" name="组合 28"/>
          <p:cNvGrpSpPr/>
          <p:nvPr/>
        </p:nvGrpSpPr>
        <p:grpSpPr>
          <a:xfrm>
            <a:off x="1386037" y="3648386"/>
            <a:ext cx="726142" cy="726142"/>
            <a:chOff x="1099434" y="3307192"/>
            <a:chExt cx="726142" cy="726142"/>
          </a:xfrm>
        </p:grpSpPr>
        <p:sp>
          <p:nvSpPr>
            <p:cNvPr id="30" name="椭圆 29"/>
            <p:cNvSpPr/>
            <p:nvPr/>
          </p:nvSpPr>
          <p:spPr>
            <a:xfrm>
              <a:off x="1099434" y="3307192"/>
              <a:ext cx="726142" cy="726142"/>
            </a:xfrm>
            <a:prstGeom prst="ellipse">
              <a:avLst/>
            </a:prstGeom>
            <a:solidFill>
              <a:srgbClr val="193860"/>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 name="矩形 30"/>
            <p:cNvSpPr/>
            <p:nvPr/>
          </p:nvSpPr>
          <p:spPr>
            <a:xfrm>
              <a:off x="1156906" y="3397648"/>
              <a:ext cx="637037" cy="523220"/>
            </a:xfrm>
            <a:prstGeom prst="rect">
              <a:avLst/>
            </a:prstGeom>
          </p:spPr>
          <p:txBody>
            <a:bodyPr wrap="square">
              <a:spAutoFit/>
            </a:bodyPr>
            <a:lstStyle/>
            <a:p>
              <a:pPr algn="ctr"/>
              <a:r>
                <a:rPr lang="en-US" altLang="zh-CN" sz="2800" b="1" dirty="0">
                  <a:solidFill>
                    <a:prstClr val="white"/>
                  </a:solidFill>
                  <a:latin typeface="Agency FB" panose="020B0503020202020204" pitchFamily="34" charset="0"/>
                  <a:ea typeface="微软雅黑" panose="020B0503020204020204" pitchFamily="34" charset="-122"/>
                </a:rPr>
                <a:t>02</a:t>
              </a:r>
              <a:endParaRPr lang="zh-CN" altLang="en-US" sz="2800" b="1" dirty="0">
                <a:solidFill>
                  <a:prstClr val="white"/>
                </a:solidFill>
                <a:latin typeface="Agency FB" panose="020B0503020202020204" pitchFamily="34" charset="0"/>
                <a:ea typeface="微软雅黑" panose="020B0503020204020204" pitchFamily="34" charset="-122"/>
              </a:endParaRPr>
            </a:p>
          </p:txBody>
        </p:sp>
      </p:grpSp>
      <p:grpSp>
        <p:nvGrpSpPr>
          <p:cNvPr id="32" name="组合 31"/>
          <p:cNvGrpSpPr/>
          <p:nvPr/>
        </p:nvGrpSpPr>
        <p:grpSpPr>
          <a:xfrm>
            <a:off x="1386037" y="5297162"/>
            <a:ext cx="726142" cy="726142"/>
            <a:chOff x="1099434" y="4955968"/>
            <a:chExt cx="726142" cy="726142"/>
          </a:xfrm>
        </p:grpSpPr>
        <p:sp>
          <p:nvSpPr>
            <p:cNvPr id="33" name="椭圆 32"/>
            <p:cNvSpPr/>
            <p:nvPr/>
          </p:nvSpPr>
          <p:spPr>
            <a:xfrm>
              <a:off x="1099434" y="4955968"/>
              <a:ext cx="726142" cy="726142"/>
            </a:xfrm>
            <a:prstGeom prst="ellipse">
              <a:avLst/>
            </a:prstGeom>
            <a:solidFill>
              <a:srgbClr val="527FA9"/>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 name="矩形 33"/>
            <p:cNvSpPr/>
            <p:nvPr/>
          </p:nvSpPr>
          <p:spPr>
            <a:xfrm>
              <a:off x="1149846" y="5050550"/>
              <a:ext cx="637037" cy="523220"/>
            </a:xfrm>
            <a:prstGeom prst="rect">
              <a:avLst/>
            </a:prstGeom>
          </p:spPr>
          <p:txBody>
            <a:bodyPr wrap="square">
              <a:spAutoFit/>
            </a:bodyPr>
            <a:lstStyle/>
            <a:p>
              <a:pPr algn="ctr"/>
              <a:r>
                <a:rPr lang="en-US" altLang="zh-CN" sz="2800" b="1" dirty="0">
                  <a:solidFill>
                    <a:prstClr val="white"/>
                  </a:solidFill>
                  <a:latin typeface="Agency FB" panose="020B0503020202020204" pitchFamily="34" charset="0"/>
                  <a:ea typeface="微软雅黑" panose="020B0503020204020204" pitchFamily="34" charset="-122"/>
                </a:rPr>
                <a:t>03</a:t>
              </a:r>
              <a:endParaRPr lang="zh-CN" altLang="en-US" sz="2800" b="1" dirty="0">
                <a:solidFill>
                  <a:prstClr val="white"/>
                </a:solidFill>
                <a:latin typeface="Agency FB" panose="020B0503020202020204" pitchFamily="34" charset="0"/>
                <a:ea typeface="微软雅黑" panose="020B0503020204020204" pitchFamily="34" charset="-122"/>
              </a:endParaRPr>
            </a:p>
          </p:txBody>
        </p:sp>
      </p:grpSp>
      <p:sp>
        <p:nvSpPr>
          <p:cNvPr id="35" name="文本框 34"/>
          <p:cNvSpPr txBox="1"/>
          <p:nvPr/>
        </p:nvSpPr>
        <p:spPr>
          <a:xfrm>
            <a:off x="2436460" y="1947675"/>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2434743" y="3705070"/>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2436460" y="529716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186701502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randombar(horizontal)">
                                      <p:cBhvr>
                                        <p:cTn id="7" dur="500"/>
                                        <p:tgtEl>
                                          <p:spTgt spid="21"/>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randombar(horizontal)">
                                      <p:cBhvr>
                                        <p:cTn id="11" dur="500"/>
                                        <p:tgtEl>
                                          <p:spTgt spid="8"/>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randombar(horizontal)">
                                      <p:cBhvr>
                                        <p:cTn id="15" dur="500"/>
                                        <p:tgtEl>
                                          <p:spTgt spid="17"/>
                                        </p:tgtEl>
                                      </p:cBhvr>
                                    </p:animEffect>
                                  </p:childTnLst>
                                </p:cTn>
                              </p:par>
                            </p:childTnLst>
                          </p:cTn>
                        </p:par>
                        <p:par>
                          <p:cTn id="16" fill="hold">
                            <p:stCondLst>
                              <p:cond delay="1500"/>
                            </p:stCondLst>
                            <p:childTnLst>
                              <p:par>
                                <p:cTn id="17" presetID="52" presetClass="entr" presetSubtype="0" fill="hold" nodeType="afterEffect">
                                  <p:stCondLst>
                                    <p:cond delay="0"/>
                                  </p:stCondLst>
                                  <p:childTnLst>
                                    <p:set>
                                      <p:cBhvr>
                                        <p:cTn id="18" dur="1" fill="hold">
                                          <p:stCondLst>
                                            <p:cond delay="0"/>
                                          </p:stCondLst>
                                        </p:cTn>
                                        <p:tgtEl>
                                          <p:spTgt spid="26"/>
                                        </p:tgtEl>
                                        <p:attrNameLst>
                                          <p:attrName>style.visibility</p:attrName>
                                        </p:attrNameLst>
                                      </p:cBhvr>
                                      <p:to>
                                        <p:strVal val="visible"/>
                                      </p:to>
                                    </p:set>
                                    <p:animScale>
                                      <p:cBhvr>
                                        <p:cTn id="19" dur="1000" decel="50000" fill="hold">
                                          <p:stCondLst>
                                            <p:cond delay="0"/>
                                          </p:stCondLst>
                                        </p:cTn>
                                        <p:tgtEl>
                                          <p:spTgt spid="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26"/>
                                        </p:tgtEl>
                                        <p:attrNameLst>
                                          <p:attrName>ppt_x</p:attrName>
                                          <p:attrName>ppt_y</p:attrName>
                                        </p:attrNameLst>
                                      </p:cBhvr>
                                    </p:animMotion>
                                    <p:animEffect transition="in" filter="fade">
                                      <p:cBhvr>
                                        <p:cTn id="21" dur="1000"/>
                                        <p:tgtEl>
                                          <p:spTgt spid="26"/>
                                        </p:tgtEl>
                                      </p:cBhvr>
                                    </p:animEffect>
                                  </p:childTnLst>
                                </p:cTn>
                              </p:par>
                              <p:par>
                                <p:cTn id="22" presetID="52" presetClass="entr" presetSubtype="0" fill="hold" nodeType="withEffect">
                                  <p:stCondLst>
                                    <p:cond delay="250"/>
                                  </p:stCondLst>
                                  <p:childTnLst>
                                    <p:set>
                                      <p:cBhvr>
                                        <p:cTn id="23" dur="1" fill="hold">
                                          <p:stCondLst>
                                            <p:cond delay="0"/>
                                          </p:stCondLst>
                                        </p:cTn>
                                        <p:tgtEl>
                                          <p:spTgt spid="29"/>
                                        </p:tgtEl>
                                        <p:attrNameLst>
                                          <p:attrName>style.visibility</p:attrName>
                                        </p:attrNameLst>
                                      </p:cBhvr>
                                      <p:to>
                                        <p:strVal val="visible"/>
                                      </p:to>
                                    </p:set>
                                    <p:animScale>
                                      <p:cBhvr>
                                        <p:cTn id="24" dur="1000" decel="50000" fill="hold">
                                          <p:stCondLst>
                                            <p:cond delay="0"/>
                                          </p:stCondLst>
                                        </p:cTn>
                                        <p:tgtEl>
                                          <p:spTgt spid="2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5" dur="1000" decel="50000" fill="hold">
                                          <p:stCondLst>
                                            <p:cond delay="0"/>
                                          </p:stCondLst>
                                        </p:cTn>
                                        <p:tgtEl>
                                          <p:spTgt spid="29"/>
                                        </p:tgtEl>
                                        <p:attrNameLst>
                                          <p:attrName>ppt_x</p:attrName>
                                          <p:attrName>ppt_y</p:attrName>
                                        </p:attrNameLst>
                                      </p:cBhvr>
                                    </p:animMotion>
                                    <p:animEffect transition="in" filter="fade">
                                      <p:cBhvr>
                                        <p:cTn id="26" dur="1000"/>
                                        <p:tgtEl>
                                          <p:spTgt spid="29"/>
                                        </p:tgtEl>
                                      </p:cBhvr>
                                    </p:animEffect>
                                  </p:childTnLst>
                                </p:cTn>
                              </p:par>
                              <p:par>
                                <p:cTn id="27" presetID="52" presetClass="entr" presetSubtype="0" fill="hold" nodeType="withEffect">
                                  <p:stCondLst>
                                    <p:cond delay="500"/>
                                  </p:stCondLst>
                                  <p:childTnLst>
                                    <p:set>
                                      <p:cBhvr>
                                        <p:cTn id="28" dur="1" fill="hold">
                                          <p:stCondLst>
                                            <p:cond delay="0"/>
                                          </p:stCondLst>
                                        </p:cTn>
                                        <p:tgtEl>
                                          <p:spTgt spid="32"/>
                                        </p:tgtEl>
                                        <p:attrNameLst>
                                          <p:attrName>style.visibility</p:attrName>
                                        </p:attrNameLst>
                                      </p:cBhvr>
                                      <p:to>
                                        <p:strVal val="visible"/>
                                      </p:to>
                                    </p:set>
                                    <p:animScale>
                                      <p:cBhvr>
                                        <p:cTn id="29" dur="1000" decel="50000" fill="hold">
                                          <p:stCondLst>
                                            <p:cond delay="0"/>
                                          </p:stCondLst>
                                        </p:cTn>
                                        <p:tgtEl>
                                          <p:spTgt spid="3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0" dur="1000" decel="50000" fill="hold">
                                          <p:stCondLst>
                                            <p:cond delay="0"/>
                                          </p:stCondLst>
                                        </p:cTn>
                                        <p:tgtEl>
                                          <p:spTgt spid="32"/>
                                        </p:tgtEl>
                                        <p:attrNameLst>
                                          <p:attrName>ppt_x</p:attrName>
                                          <p:attrName>ppt_y</p:attrName>
                                        </p:attrNameLst>
                                      </p:cBhvr>
                                    </p:animMotion>
                                    <p:animEffect transition="in" filter="fade">
                                      <p:cBhvr>
                                        <p:cTn id="31" dur="1000"/>
                                        <p:tgtEl>
                                          <p:spTgt spid="32"/>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par>
                                <p:cTn id="36" presetID="10" presetClass="entr" presetSubtype="0" fill="hold" grpId="0" nodeType="withEffect">
                                  <p:stCondLst>
                                    <p:cond delay="25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500"/>
                                        <p:tgtEl>
                                          <p:spTgt spid="36"/>
                                        </p:tgtEl>
                                      </p:cBhvr>
                                    </p:animEffect>
                                  </p:childTnLst>
                                </p:cTn>
                              </p:par>
                              <p:par>
                                <p:cTn id="39" presetID="10" presetClass="entr" presetSubtype="0" fill="hold" grpId="0" nodeType="withEffect">
                                  <p:stCondLst>
                                    <p:cond delay="500"/>
                                  </p:stCondLst>
                                  <p:childTnLst>
                                    <p:set>
                                      <p:cBhvr>
                                        <p:cTn id="40" dur="1" fill="hold">
                                          <p:stCondLst>
                                            <p:cond delay="0"/>
                                          </p:stCondLst>
                                        </p:cTn>
                                        <p:tgtEl>
                                          <p:spTgt spid="37"/>
                                        </p:tgtEl>
                                        <p:attrNameLst>
                                          <p:attrName>style.visibility</p:attrName>
                                        </p:attrNameLst>
                                      </p:cBhvr>
                                      <p:to>
                                        <p:strVal val="visible"/>
                                      </p:to>
                                    </p:set>
                                    <p:animEffect transition="in" filter="fade">
                                      <p:cBhvr>
                                        <p:cTn id="41"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885196" y="300793"/>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获奖情况</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3972660" y="2054364"/>
            <a:ext cx="4270796" cy="4270796"/>
            <a:chOff x="3972660" y="1972476"/>
            <a:chExt cx="4270796" cy="4270796"/>
          </a:xfrm>
        </p:grpSpPr>
        <p:grpSp>
          <p:nvGrpSpPr>
            <p:cNvPr id="15" name="Group 48"/>
            <p:cNvGrpSpPr>
              <a:grpSpLocks noChangeAspect="1"/>
            </p:cNvGrpSpPr>
            <p:nvPr/>
          </p:nvGrpSpPr>
          <p:grpSpPr bwMode="auto">
            <a:xfrm>
              <a:off x="3972660" y="1972476"/>
              <a:ext cx="4270796" cy="4270796"/>
              <a:chOff x="1246" y="697"/>
              <a:chExt cx="2850" cy="2850"/>
            </a:xfrm>
          </p:grpSpPr>
          <p:sp>
            <p:nvSpPr>
              <p:cNvPr id="20" name="Freeform 49"/>
              <p:cNvSpPr/>
              <p:nvPr/>
            </p:nvSpPr>
            <p:spPr bwMode="auto">
              <a:xfrm>
                <a:off x="1650" y="2474"/>
                <a:ext cx="335" cy="325"/>
              </a:xfrm>
              <a:custGeom>
                <a:avLst/>
                <a:gdLst>
                  <a:gd name="T0" fmla="*/ 7 w 76"/>
                  <a:gd name="T1" fmla="*/ 27 h 74"/>
                  <a:gd name="T2" fmla="*/ 11 w 76"/>
                  <a:gd name="T3" fmla="*/ 35 h 74"/>
                  <a:gd name="T4" fmla="*/ 27 w 76"/>
                  <a:gd name="T5" fmla="*/ 65 h 74"/>
                  <a:gd name="T6" fmla="*/ 33 w 76"/>
                  <a:gd name="T7" fmla="*/ 74 h 74"/>
                  <a:gd name="T8" fmla="*/ 67 w 76"/>
                  <a:gd name="T9" fmla="*/ 15 h 74"/>
                  <a:gd name="T10" fmla="*/ 0 w 76"/>
                  <a:gd name="T11" fmla="*/ 15 h 74"/>
                  <a:gd name="T12" fmla="*/ 7 w 76"/>
                  <a:gd name="T13" fmla="*/ 27 h 74"/>
                </a:gdLst>
                <a:ahLst/>
                <a:cxnLst>
                  <a:cxn ang="0">
                    <a:pos x="T0" y="T1"/>
                  </a:cxn>
                  <a:cxn ang="0">
                    <a:pos x="T2" y="T3"/>
                  </a:cxn>
                  <a:cxn ang="0">
                    <a:pos x="T4" y="T5"/>
                  </a:cxn>
                  <a:cxn ang="0">
                    <a:pos x="T6" y="T7"/>
                  </a:cxn>
                  <a:cxn ang="0">
                    <a:pos x="T8" y="T9"/>
                  </a:cxn>
                  <a:cxn ang="0">
                    <a:pos x="T10" y="T11"/>
                  </a:cxn>
                  <a:cxn ang="0">
                    <a:pos x="T12" y="T13"/>
                  </a:cxn>
                </a:cxnLst>
                <a:rect l="0" t="0" r="r" b="b"/>
                <a:pathLst>
                  <a:path w="76" h="74">
                    <a:moveTo>
                      <a:pt x="7" y="27"/>
                    </a:moveTo>
                    <a:cubicBezTo>
                      <a:pt x="8" y="30"/>
                      <a:pt x="10" y="33"/>
                      <a:pt x="11" y="35"/>
                    </a:cubicBezTo>
                    <a:cubicBezTo>
                      <a:pt x="16" y="46"/>
                      <a:pt x="22" y="55"/>
                      <a:pt x="27" y="65"/>
                    </a:cubicBezTo>
                    <a:cubicBezTo>
                      <a:pt x="29" y="68"/>
                      <a:pt x="31" y="71"/>
                      <a:pt x="33" y="74"/>
                    </a:cubicBezTo>
                    <a:cubicBezTo>
                      <a:pt x="61" y="57"/>
                      <a:pt x="76" y="31"/>
                      <a:pt x="67" y="15"/>
                    </a:cubicBezTo>
                    <a:cubicBezTo>
                      <a:pt x="58" y="0"/>
                      <a:pt x="29" y="0"/>
                      <a:pt x="0" y="15"/>
                    </a:cubicBezTo>
                    <a:cubicBezTo>
                      <a:pt x="2" y="19"/>
                      <a:pt x="5" y="23"/>
                      <a:pt x="7" y="27"/>
                    </a:cubicBezTo>
                    <a:close/>
                  </a:path>
                </a:pathLst>
              </a:custGeom>
              <a:solidFill>
                <a:srgbClr val="193860"/>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21" name="Freeform 50"/>
              <p:cNvSpPr/>
              <p:nvPr/>
            </p:nvSpPr>
            <p:spPr bwMode="auto">
              <a:xfrm>
                <a:off x="1650" y="2901"/>
                <a:ext cx="291" cy="312"/>
              </a:xfrm>
              <a:custGeom>
                <a:avLst/>
                <a:gdLst>
                  <a:gd name="T0" fmla="*/ 56 w 66"/>
                  <a:gd name="T1" fmla="*/ 35 h 71"/>
                  <a:gd name="T2" fmla="*/ 13 w 66"/>
                  <a:gd name="T3" fmla="*/ 0 h 71"/>
                  <a:gd name="T4" fmla="*/ 16 w 66"/>
                  <a:gd name="T5" fmla="*/ 63 h 71"/>
                  <a:gd name="T6" fmla="*/ 66 w 66"/>
                  <a:gd name="T7" fmla="*/ 41 h 71"/>
                  <a:gd name="T8" fmla="*/ 56 w 66"/>
                  <a:gd name="T9" fmla="*/ 35 h 71"/>
                </a:gdLst>
                <a:ahLst/>
                <a:cxnLst>
                  <a:cxn ang="0">
                    <a:pos x="T0" y="T1"/>
                  </a:cxn>
                  <a:cxn ang="0">
                    <a:pos x="T2" y="T3"/>
                  </a:cxn>
                  <a:cxn ang="0">
                    <a:pos x="T4" y="T5"/>
                  </a:cxn>
                  <a:cxn ang="0">
                    <a:pos x="T6" y="T7"/>
                  </a:cxn>
                  <a:cxn ang="0">
                    <a:pos x="T8" y="T9"/>
                  </a:cxn>
                </a:cxnLst>
                <a:rect l="0" t="0" r="r" b="b"/>
                <a:pathLst>
                  <a:path w="66" h="71">
                    <a:moveTo>
                      <a:pt x="56" y="35"/>
                    </a:moveTo>
                    <a:cubicBezTo>
                      <a:pt x="42" y="26"/>
                      <a:pt x="25" y="14"/>
                      <a:pt x="13" y="0"/>
                    </a:cubicBezTo>
                    <a:cubicBezTo>
                      <a:pt x="0" y="28"/>
                      <a:pt x="1" y="55"/>
                      <a:pt x="16" y="63"/>
                    </a:cubicBezTo>
                    <a:cubicBezTo>
                      <a:pt x="29" y="71"/>
                      <a:pt x="49" y="61"/>
                      <a:pt x="66" y="41"/>
                    </a:cubicBezTo>
                    <a:cubicBezTo>
                      <a:pt x="62" y="39"/>
                      <a:pt x="59" y="37"/>
                      <a:pt x="56" y="35"/>
                    </a:cubicBezTo>
                    <a:close/>
                  </a:path>
                </a:pathLst>
              </a:custGeom>
              <a:solidFill>
                <a:srgbClr val="122846"/>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22" name="Freeform 51"/>
              <p:cNvSpPr/>
              <p:nvPr/>
            </p:nvSpPr>
            <p:spPr bwMode="auto">
              <a:xfrm>
                <a:off x="1584" y="1106"/>
                <a:ext cx="308" cy="286"/>
              </a:xfrm>
              <a:custGeom>
                <a:avLst/>
                <a:gdLst>
                  <a:gd name="T0" fmla="*/ 36 w 70"/>
                  <a:gd name="T1" fmla="*/ 55 h 65"/>
                  <a:gd name="T2" fmla="*/ 70 w 70"/>
                  <a:gd name="T3" fmla="*/ 12 h 65"/>
                  <a:gd name="T4" fmla="*/ 7 w 70"/>
                  <a:gd name="T5" fmla="*/ 15 h 65"/>
                  <a:gd name="T6" fmla="*/ 30 w 70"/>
                  <a:gd name="T7" fmla="*/ 65 h 65"/>
                  <a:gd name="T8" fmla="*/ 36 w 70"/>
                  <a:gd name="T9" fmla="*/ 55 h 65"/>
                </a:gdLst>
                <a:ahLst/>
                <a:cxnLst>
                  <a:cxn ang="0">
                    <a:pos x="T0" y="T1"/>
                  </a:cxn>
                  <a:cxn ang="0">
                    <a:pos x="T2" y="T3"/>
                  </a:cxn>
                  <a:cxn ang="0">
                    <a:pos x="T4" y="T5"/>
                  </a:cxn>
                  <a:cxn ang="0">
                    <a:pos x="T6" y="T7"/>
                  </a:cxn>
                  <a:cxn ang="0">
                    <a:pos x="T8" y="T9"/>
                  </a:cxn>
                </a:cxnLst>
                <a:rect l="0" t="0" r="r" b="b"/>
                <a:pathLst>
                  <a:path w="70" h="65">
                    <a:moveTo>
                      <a:pt x="36" y="55"/>
                    </a:moveTo>
                    <a:cubicBezTo>
                      <a:pt x="45" y="41"/>
                      <a:pt x="56" y="24"/>
                      <a:pt x="70" y="12"/>
                    </a:cubicBezTo>
                    <a:cubicBezTo>
                      <a:pt x="43" y="0"/>
                      <a:pt x="16" y="0"/>
                      <a:pt x="7" y="15"/>
                    </a:cubicBezTo>
                    <a:cubicBezTo>
                      <a:pt x="0" y="28"/>
                      <a:pt x="10" y="49"/>
                      <a:pt x="30" y="65"/>
                    </a:cubicBezTo>
                    <a:cubicBezTo>
                      <a:pt x="32" y="62"/>
                      <a:pt x="34" y="58"/>
                      <a:pt x="36" y="55"/>
                    </a:cubicBezTo>
                    <a:close/>
                  </a:path>
                </a:pathLst>
              </a:custGeom>
              <a:solidFill>
                <a:srgbClr val="193860"/>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23" name="Freeform 52"/>
              <p:cNvSpPr/>
              <p:nvPr/>
            </p:nvSpPr>
            <p:spPr bwMode="auto">
              <a:xfrm>
                <a:off x="3023" y="2808"/>
                <a:ext cx="325" cy="335"/>
              </a:xfrm>
              <a:custGeom>
                <a:avLst/>
                <a:gdLst>
                  <a:gd name="T0" fmla="*/ 27 w 74"/>
                  <a:gd name="T1" fmla="*/ 70 h 76"/>
                  <a:gd name="T2" fmla="*/ 35 w 74"/>
                  <a:gd name="T3" fmla="*/ 65 h 76"/>
                  <a:gd name="T4" fmla="*/ 65 w 74"/>
                  <a:gd name="T5" fmla="*/ 50 h 76"/>
                  <a:gd name="T6" fmla="*/ 74 w 74"/>
                  <a:gd name="T7" fmla="*/ 43 h 76"/>
                  <a:gd name="T8" fmla="*/ 15 w 74"/>
                  <a:gd name="T9" fmla="*/ 9 h 76"/>
                  <a:gd name="T10" fmla="*/ 15 w 74"/>
                  <a:gd name="T11" fmla="*/ 76 h 76"/>
                  <a:gd name="T12" fmla="*/ 27 w 74"/>
                  <a:gd name="T13" fmla="*/ 70 h 76"/>
                </a:gdLst>
                <a:ahLst/>
                <a:cxnLst>
                  <a:cxn ang="0">
                    <a:pos x="T0" y="T1"/>
                  </a:cxn>
                  <a:cxn ang="0">
                    <a:pos x="T2" y="T3"/>
                  </a:cxn>
                  <a:cxn ang="0">
                    <a:pos x="T4" y="T5"/>
                  </a:cxn>
                  <a:cxn ang="0">
                    <a:pos x="T6" y="T7"/>
                  </a:cxn>
                  <a:cxn ang="0">
                    <a:pos x="T8" y="T9"/>
                  </a:cxn>
                  <a:cxn ang="0">
                    <a:pos x="T10" y="T11"/>
                  </a:cxn>
                  <a:cxn ang="0">
                    <a:pos x="T12" y="T13"/>
                  </a:cxn>
                </a:cxnLst>
                <a:rect l="0" t="0" r="r" b="b"/>
                <a:pathLst>
                  <a:path w="74" h="76">
                    <a:moveTo>
                      <a:pt x="27" y="70"/>
                    </a:moveTo>
                    <a:cubicBezTo>
                      <a:pt x="30" y="68"/>
                      <a:pt x="32" y="67"/>
                      <a:pt x="35" y="65"/>
                    </a:cubicBezTo>
                    <a:cubicBezTo>
                      <a:pt x="45" y="60"/>
                      <a:pt x="55" y="55"/>
                      <a:pt x="65" y="50"/>
                    </a:cubicBezTo>
                    <a:cubicBezTo>
                      <a:pt x="68" y="48"/>
                      <a:pt x="71" y="45"/>
                      <a:pt x="74" y="43"/>
                    </a:cubicBezTo>
                    <a:cubicBezTo>
                      <a:pt x="56" y="15"/>
                      <a:pt x="31" y="0"/>
                      <a:pt x="15" y="9"/>
                    </a:cubicBezTo>
                    <a:cubicBezTo>
                      <a:pt x="0" y="18"/>
                      <a:pt x="0" y="48"/>
                      <a:pt x="15" y="76"/>
                    </a:cubicBezTo>
                    <a:cubicBezTo>
                      <a:pt x="19" y="74"/>
                      <a:pt x="23" y="72"/>
                      <a:pt x="27" y="70"/>
                    </a:cubicBezTo>
                    <a:close/>
                  </a:path>
                </a:pathLst>
              </a:custGeom>
              <a:solidFill>
                <a:srgbClr val="122846"/>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24" name="Freeform 53"/>
              <p:cNvSpPr/>
              <p:nvPr/>
            </p:nvSpPr>
            <p:spPr bwMode="auto">
              <a:xfrm>
                <a:off x="3357" y="1449"/>
                <a:ext cx="334" cy="326"/>
              </a:xfrm>
              <a:custGeom>
                <a:avLst/>
                <a:gdLst>
                  <a:gd name="T0" fmla="*/ 69 w 76"/>
                  <a:gd name="T1" fmla="*/ 46 h 74"/>
                  <a:gd name="T2" fmla="*/ 65 w 76"/>
                  <a:gd name="T3" fmla="*/ 38 h 74"/>
                  <a:gd name="T4" fmla="*/ 49 w 76"/>
                  <a:gd name="T5" fmla="*/ 9 h 74"/>
                  <a:gd name="T6" fmla="*/ 43 w 76"/>
                  <a:gd name="T7" fmla="*/ 0 h 74"/>
                  <a:gd name="T8" fmla="*/ 9 w 76"/>
                  <a:gd name="T9" fmla="*/ 58 h 74"/>
                  <a:gd name="T10" fmla="*/ 76 w 76"/>
                  <a:gd name="T11" fmla="*/ 59 h 74"/>
                  <a:gd name="T12" fmla="*/ 69 w 76"/>
                  <a:gd name="T13" fmla="*/ 46 h 74"/>
                </a:gdLst>
                <a:ahLst/>
                <a:cxnLst>
                  <a:cxn ang="0">
                    <a:pos x="T0" y="T1"/>
                  </a:cxn>
                  <a:cxn ang="0">
                    <a:pos x="T2" y="T3"/>
                  </a:cxn>
                  <a:cxn ang="0">
                    <a:pos x="T4" y="T5"/>
                  </a:cxn>
                  <a:cxn ang="0">
                    <a:pos x="T6" y="T7"/>
                  </a:cxn>
                  <a:cxn ang="0">
                    <a:pos x="T8" y="T9"/>
                  </a:cxn>
                  <a:cxn ang="0">
                    <a:pos x="T10" y="T11"/>
                  </a:cxn>
                  <a:cxn ang="0">
                    <a:pos x="T12" y="T13"/>
                  </a:cxn>
                </a:cxnLst>
                <a:rect l="0" t="0" r="r" b="b"/>
                <a:pathLst>
                  <a:path w="76" h="74">
                    <a:moveTo>
                      <a:pt x="69" y="46"/>
                    </a:moveTo>
                    <a:cubicBezTo>
                      <a:pt x="68" y="44"/>
                      <a:pt x="66" y="41"/>
                      <a:pt x="65" y="38"/>
                    </a:cubicBezTo>
                    <a:cubicBezTo>
                      <a:pt x="60" y="28"/>
                      <a:pt x="54" y="19"/>
                      <a:pt x="49" y="9"/>
                    </a:cubicBezTo>
                    <a:cubicBezTo>
                      <a:pt x="47" y="6"/>
                      <a:pt x="45" y="3"/>
                      <a:pt x="43" y="0"/>
                    </a:cubicBezTo>
                    <a:cubicBezTo>
                      <a:pt x="15" y="17"/>
                      <a:pt x="0" y="43"/>
                      <a:pt x="9" y="58"/>
                    </a:cubicBezTo>
                    <a:cubicBezTo>
                      <a:pt x="18" y="74"/>
                      <a:pt x="47" y="74"/>
                      <a:pt x="76" y="59"/>
                    </a:cubicBezTo>
                    <a:cubicBezTo>
                      <a:pt x="74" y="55"/>
                      <a:pt x="71" y="51"/>
                      <a:pt x="69" y="46"/>
                    </a:cubicBezTo>
                    <a:close/>
                  </a:path>
                </a:pathLst>
              </a:custGeom>
              <a:solidFill>
                <a:srgbClr val="193860"/>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25" name="Freeform 54"/>
              <p:cNvSpPr/>
              <p:nvPr/>
            </p:nvSpPr>
            <p:spPr bwMode="auto">
              <a:xfrm>
                <a:off x="3449" y="2852"/>
                <a:ext cx="312" cy="291"/>
              </a:xfrm>
              <a:custGeom>
                <a:avLst/>
                <a:gdLst>
                  <a:gd name="T0" fmla="*/ 34 w 71"/>
                  <a:gd name="T1" fmla="*/ 11 h 66"/>
                  <a:gd name="T2" fmla="*/ 0 w 71"/>
                  <a:gd name="T3" fmla="*/ 53 h 66"/>
                  <a:gd name="T4" fmla="*/ 63 w 71"/>
                  <a:gd name="T5" fmla="*/ 51 h 66"/>
                  <a:gd name="T6" fmla="*/ 40 w 71"/>
                  <a:gd name="T7" fmla="*/ 0 h 66"/>
                  <a:gd name="T8" fmla="*/ 34 w 71"/>
                  <a:gd name="T9" fmla="*/ 11 h 66"/>
                </a:gdLst>
                <a:ahLst/>
                <a:cxnLst>
                  <a:cxn ang="0">
                    <a:pos x="T0" y="T1"/>
                  </a:cxn>
                  <a:cxn ang="0">
                    <a:pos x="T2" y="T3"/>
                  </a:cxn>
                  <a:cxn ang="0">
                    <a:pos x="T4" y="T5"/>
                  </a:cxn>
                  <a:cxn ang="0">
                    <a:pos x="T6" y="T7"/>
                  </a:cxn>
                  <a:cxn ang="0">
                    <a:pos x="T8" y="T9"/>
                  </a:cxn>
                </a:cxnLst>
                <a:rect l="0" t="0" r="r" b="b"/>
                <a:pathLst>
                  <a:path w="71" h="66">
                    <a:moveTo>
                      <a:pt x="34" y="11"/>
                    </a:moveTo>
                    <a:cubicBezTo>
                      <a:pt x="25" y="25"/>
                      <a:pt x="14" y="42"/>
                      <a:pt x="0" y="53"/>
                    </a:cubicBezTo>
                    <a:cubicBezTo>
                      <a:pt x="27" y="66"/>
                      <a:pt x="54" y="66"/>
                      <a:pt x="63" y="51"/>
                    </a:cubicBezTo>
                    <a:cubicBezTo>
                      <a:pt x="71" y="38"/>
                      <a:pt x="61" y="17"/>
                      <a:pt x="40" y="0"/>
                    </a:cubicBezTo>
                    <a:cubicBezTo>
                      <a:pt x="38" y="4"/>
                      <a:pt x="36" y="8"/>
                      <a:pt x="34" y="11"/>
                    </a:cubicBezTo>
                    <a:close/>
                  </a:path>
                </a:pathLst>
              </a:custGeom>
              <a:solidFill>
                <a:srgbClr val="193860"/>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26" name="Freeform 55"/>
              <p:cNvSpPr/>
              <p:nvPr/>
            </p:nvSpPr>
            <p:spPr bwMode="auto">
              <a:xfrm>
                <a:off x="2017" y="1118"/>
                <a:ext cx="330" cy="338"/>
              </a:xfrm>
              <a:custGeom>
                <a:avLst/>
                <a:gdLst>
                  <a:gd name="T0" fmla="*/ 47 w 75"/>
                  <a:gd name="T1" fmla="*/ 7 h 77"/>
                  <a:gd name="T2" fmla="*/ 39 w 75"/>
                  <a:gd name="T3" fmla="*/ 12 h 77"/>
                  <a:gd name="T4" fmla="*/ 9 w 75"/>
                  <a:gd name="T5" fmla="*/ 27 h 77"/>
                  <a:gd name="T6" fmla="*/ 0 w 75"/>
                  <a:gd name="T7" fmla="*/ 34 h 77"/>
                  <a:gd name="T8" fmla="*/ 59 w 75"/>
                  <a:gd name="T9" fmla="*/ 68 h 77"/>
                  <a:gd name="T10" fmla="*/ 59 w 75"/>
                  <a:gd name="T11" fmla="*/ 0 h 77"/>
                  <a:gd name="T12" fmla="*/ 47 w 75"/>
                  <a:gd name="T13" fmla="*/ 7 h 77"/>
                </a:gdLst>
                <a:ahLst/>
                <a:cxnLst>
                  <a:cxn ang="0">
                    <a:pos x="T0" y="T1"/>
                  </a:cxn>
                  <a:cxn ang="0">
                    <a:pos x="T2" y="T3"/>
                  </a:cxn>
                  <a:cxn ang="0">
                    <a:pos x="T4" y="T5"/>
                  </a:cxn>
                  <a:cxn ang="0">
                    <a:pos x="T6" y="T7"/>
                  </a:cxn>
                  <a:cxn ang="0">
                    <a:pos x="T8" y="T9"/>
                  </a:cxn>
                  <a:cxn ang="0">
                    <a:pos x="T10" y="T11"/>
                  </a:cxn>
                  <a:cxn ang="0">
                    <a:pos x="T12" y="T13"/>
                  </a:cxn>
                </a:cxnLst>
                <a:rect l="0" t="0" r="r" b="b"/>
                <a:pathLst>
                  <a:path w="75" h="77">
                    <a:moveTo>
                      <a:pt x="47" y="7"/>
                    </a:moveTo>
                    <a:cubicBezTo>
                      <a:pt x="45" y="9"/>
                      <a:pt x="42" y="10"/>
                      <a:pt x="39" y="12"/>
                    </a:cubicBezTo>
                    <a:cubicBezTo>
                      <a:pt x="29" y="16"/>
                      <a:pt x="19" y="22"/>
                      <a:pt x="9" y="27"/>
                    </a:cubicBezTo>
                    <a:cubicBezTo>
                      <a:pt x="6" y="29"/>
                      <a:pt x="3" y="31"/>
                      <a:pt x="0" y="34"/>
                    </a:cubicBezTo>
                    <a:cubicBezTo>
                      <a:pt x="18" y="62"/>
                      <a:pt x="44" y="77"/>
                      <a:pt x="59" y="68"/>
                    </a:cubicBezTo>
                    <a:cubicBezTo>
                      <a:pt x="75" y="59"/>
                      <a:pt x="74" y="29"/>
                      <a:pt x="59" y="0"/>
                    </a:cubicBezTo>
                    <a:cubicBezTo>
                      <a:pt x="55" y="3"/>
                      <a:pt x="51" y="5"/>
                      <a:pt x="47" y="7"/>
                    </a:cubicBezTo>
                    <a:close/>
                  </a:path>
                </a:pathLst>
              </a:custGeom>
              <a:solidFill>
                <a:srgbClr val="122846"/>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27" name="Freeform 56"/>
              <p:cNvSpPr/>
              <p:nvPr/>
            </p:nvSpPr>
            <p:spPr bwMode="auto">
              <a:xfrm>
                <a:off x="3401" y="1053"/>
                <a:ext cx="290" cy="308"/>
              </a:xfrm>
              <a:custGeom>
                <a:avLst/>
                <a:gdLst>
                  <a:gd name="T0" fmla="*/ 10 w 66"/>
                  <a:gd name="T1" fmla="*/ 36 h 70"/>
                  <a:gd name="T2" fmla="*/ 53 w 66"/>
                  <a:gd name="T3" fmla="*/ 70 h 70"/>
                  <a:gd name="T4" fmla="*/ 51 w 66"/>
                  <a:gd name="T5" fmla="*/ 8 h 70"/>
                  <a:gd name="T6" fmla="*/ 0 w 66"/>
                  <a:gd name="T7" fmla="*/ 30 h 70"/>
                  <a:gd name="T8" fmla="*/ 10 w 66"/>
                  <a:gd name="T9" fmla="*/ 36 h 70"/>
                </a:gdLst>
                <a:ahLst/>
                <a:cxnLst>
                  <a:cxn ang="0">
                    <a:pos x="T0" y="T1"/>
                  </a:cxn>
                  <a:cxn ang="0">
                    <a:pos x="T2" y="T3"/>
                  </a:cxn>
                  <a:cxn ang="0">
                    <a:pos x="T4" y="T5"/>
                  </a:cxn>
                  <a:cxn ang="0">
                    <a:pos x="T6" y="T7"/>
                  </a:cxn>
                  <a:cxn ang="0">
                    <a:pos x="T8" y="T9"/>
                  </a:cxn>
                </a:cxnLst>
                <a:rect l="0" t="0" r="r" b="b"/>
                <a:pathLst>
                  <a:path w="66" h="70">
                    <a:moveTo>
                      <a:pt x="10" y="36"/>
                    </a:moveTo>
                    <a:cubicBezTo>
                      <a:pt x="24" y="45"/>
                      <a:pt x="41" y="56"/>
                      <a:pt x="53" y="70"/>
                    </a:cubicBezTo>
                    <a:cubicBezTo>
                      <a:pt x="66" y="43"/>
                      <a:pt x="65" y="16"/>
                      <a:pt x="51" y="8"/>
                    </a:cubicBezTo>
                    <a:cubicBezTo>
                      <a:pt x="37" y="0"/>
                      <a:pt x="17" y="10"/>
                      <a:pt x="0" y="30"/>
                    </a:cubicBezTo>
                    <a:cubicBezTo>
                      <a:pt x="4" y="32"/>
                      <a:pt x="7" y="34"/>
                      <a:pt x="10" y="36"/>
                    </a:cubicBezTo>
                    <a:close/>
                  </a:path>
                </a:pathLst>
              </a:custGeom>
              <a:solidFill>
                <a:srgbClr val="122846"/>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28" name="Freeform 57"/>
              <p:cNvSpPr>
                <a:spLocks noEditPoints="1"/>
              </p:cNvSpPr>
              <p:nvPr/>
            </p:nvSpPr>
            <p:spPr bwMode="auto">
              <a:xfrm>
                <a:off x="1386" y="838"/>
                <a:ext cx="2573" cy="2573"/>
              </a:xfrm>
              <a:custGeom>
                <a:avLst/>
                <a:gdLst>
                  <a:gd name="T0" fmla="*/ 292 w 585"/>
                  <a:gd name="T1" fmla="*/ 585 h 585"/>
                  <a:gd name="T2" fmla="*/ 0 w 585"/>
                  <a:gd name="T3" fmla="*/ 292 h 585"/>
                  <a:gd name="T4" fmla="*/ 292 w 585"/>
                  <a:gd name="T5" fmla="*/ 0 h 585"/>
                  <a:gd name="T6" fmla="*/ 585 w 585"/>
                  <a:gd name="T7" fmla="*/ 292 h 585"/>
                  <a:gd name="T8" fmla="*/ 292 w 585"/>
                  <a:gd name="T9" fmla="*/ 585 h 585"/>
                  <a:gd name="T10" fmla="*/ 292 w 585"/>
                  <a:gd name="T11" fmla="*/ 78 h 585"/>
                  <a:gd name="T12" fmla="*/ 78 w 585"/>
                  <a:gd name="T13" fmla="*/ 292 h 585"/>
                  <a:gd name="T14" fmla="*/ 292 w 585"/>
                  <a:gd name="T15" fmla="*/ 507 h 585"/>
                  <a:gd name="T16" fmla="*/ 506 w 585"/>
                  <a:gd name="T17" fmla="*/ 292 h 585"/>
                  <a:gd name="T18" fmla="*/ 292 w 585"/>
                  <a:gd name="T19" fmla="*/ 78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5" h="585">
                    <a:moveTo>
                      <a:pt x="292" y="585"/>
                    </a:moveTo>
                    <a:cubicBezTo>
                      <a:pt x="131" y="585"/>
                      <a:pt x="0" y="454"/>
                      <a:pt x="0" y="292"/>
                    </a:cubicBezTo>
                    <a:cubicBezTo>
                      <a:pt x="0" y="131"/>
                      <a:pt x="131" y="0"/>
                      <a:pt x="292" y="0"/>
                    </a:cubicBezTo>
                    <a:cubicBezTo>
                      <a:pt x="453" y="0"/>
                      <a:pt x="585" y="131"/>
                      <a:pt x="585" y="292"/>
                    </a:cubicBezTo>
                    <a:cubicBezTo>
                      <a:pt x="585" y="454"/>
                      <a:pt x="453" y="585"/>
                      <a:pt x="292" y="585"/>
                    </a:cubicBezTo>
                    <a:close/>
                    <a:moveTo>
                      <a:pt x="292" y="78"/>
                    </a:moveTo>
                    <a:cubicBezTo>
                      <a:pt x="174" y="78"/>
                      <a:pt x="78" y="174"/>
                      <a:pt x="78" y="292"/>
                    </a:cubicBezTo>
                    <a:cubicBezTo>
                      <a:pt x="78" y="410"/>
                      <a:pt x="174" y="507"/>
                      <a:pt x="292" y="507"/>
                    </a:cubicBezTo>
                    <a:cubicBezTo>
                      <a:pt x="410" y="507"/>
                      <a:pt x="506" y="410"/>
                      <a:pt x="506" y="292"/>
                    </a:cubicBezTo>
                    <a:cubicBezTo>
                      <a:pt x="506" y="174"/>
                      <a:pt x="410" y="78"/>
                      <a:pt x="292" y="78"/>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29" name="Freeform 58"/>
              <p:cNvSpPr/>
              <p:nvPr/>
            </p:nvSpPr>
            <p:spPr bwMode="auto">
              <a:xfrm>
                <a:off x="2178" y="697"/>
                <a:ext cx="1447" cy="757"/>
              </a:xfrm>
              <a:custGeom>
                <a:avLst/>
                <a:gdLst>
                  <a:gd name="T0" fmla="*/ 17 w 329"/>
                  <a:gd name="T1" fmla="*/ 169 h 172"/>
                  <a:gd name="T2" fmla="*/ 15 w 329"/>
                  <a:gd name="T3" fmla="*/ 93 h 172"/>
                  <a:gd name="T4" fmla="*/ 2 w 329"/>
                  <a:gd name="T5" fmla="*/ 36 h 172"/>
                  <a:gd name="T6" fmla="*/ 21 w 329"/>
                  <a:gd name="T7" fmla="*/ 14 h 172"/>
                  <a:gd name="T8" fmla="*/ 112 w 329"/>
                  <a:gd name="T9" fmla="*/ 0 h 172"/>
                  <a:gd name="T10" fmla="*/ 329 w 329"/>
                  <a:gd name="T11" fmla="*/ 90 h 172"/>
                  <a:gd name="T12" fmla="*/ 268 w 329"/>
                  <a:gd name="T13" fmla="*/ 129 h 172"/>
                  <a:gd name="T14" fmla="*/ 223 w 329"/>
                  <a:gd name="T15" fmla="*/ 171 h 172"/>
                  <a:gd name="T16" fmla="*/ 206 w 329"/>
                  <a:gd name="T17" fmla="*/ 168 h 172"/>
                  <a:gd name="T18" fmla="*/ 112 w 329"/>
                  <a:gd name="T19" fmla="*/ 142 h 172"/>
                  <a:gd name="T20" fmla="*/ 17 w 329"/>
                  <a:gd name="T21" fmla="*/ 169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9" h="172">
                    <a:moveTo>
                      <a:pt x="17" y="169"/>
                    </a:moveTo>
                    <a:cubicBezTo>
                      <a:pt x="34" y="159"/>
                      <a:pt x="33" y="125"/>
                      <a:pt x="15" y="93"/>
                    </a:cubicBezTo>
                    <a:cubicBezTo>
                      <a:pt x="4" y="73"/>
                      <a:pt x="0" y="51"/>
                      <a:pt x="2" y="36"/>
                    </a:cubicBezTo>
                    <a:cubicBezTo>
                      <a:pt x="4" y="25"/>
                      <a:pt x="11" y="17"/>
                      <a:pt x="21" y="14"/>
                    </a:cubicBezTo>
                    <a:cubicBezTo>
                      <a:pt x="50" y="5"/>
                      <a:pt x="80" y="0"/>
                      <a:pt x="112" y="0"/>
                    </a:cubicBezTo>
                    <a:cubicBezTo>
                      <a:pt x="198" y="0"/>
                      <a:pt x="271" y="32"/>
                      <a:pt x="329" y="90"/>
                    </a:cubicBezTo>
                    <a:cubicBezTo>
                      <a:pt x="313" y="80"/>
                      <a:pt x="285" y="97"/>
                      <a:pt x="268" y="129"/>
                    </a:cubicBezTo>
                    <a:cubicBezTo>
                      <a:pt x="256" y="152"/>
                      <a:pt x="238" y="168"/>
                      <a:pt x="223" y="171"/>
                    </a:cubicBezTo>
                    <a:cubicBezTo>
                      <a:pt x="217" y="172"/>
                      <a:pt x="211" y="171"/>
                      <a:pt x="206" y="168"/>
                    </a:cubicBezTo>
                    <a:cubicBezTo>
                      <a:pt x="178" y="151"/>
                      <a:pt x="146" y="142"/>
                      <a:pt x="112" y="142"/>
                    </a:cubicBezTo>
                    <a:cubicBezTo>
                      <a:pt x="78" y="142"/>
                      <a:pt x="45" y="152"/>
                      <a:pt x="17" y="169"/>
                    </a:cubicBezTo>
                    <a:close/>
                  </a:path>
                </a:pathLst>
              </a:custGeom>
              <a:solidFill>
                <a:srgbClr val="193860"/>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30" name="Freeform 59"/>
              <p:cNvSpPr/>
              <p:nvPr/>
            </p:nvSpPr>
            <p:spPr bwMode="auto">
              <a:xfrm>
                <a:off x="1246" y="1172"/>
                <a:ext cx="717" cy="1447"/>
              </a:xfrm>
              <a:custGeom>
                <a:avLst/>
                <a:gdLst>
                  <a:gd name="T0" fmla="*/ 159 w 163"/>
                  <a:gd name="T1" fmla="*/ 311 h 329"/>
                  <a:gd name="T2" fmla="*/ 88 w 163"/>
                  <a:gd name="T3" fmla="*/ 314 h 329"/>
                  <a:gd name="T4" fmla="*/ 33 w 163"/>
                  <a:gd name="T5" fmla="*/ 327 h 329"/>
                  <a:gd name="T6" fmla="*/ 13 w 163"/>
                  <a:gd name="T7" fmla="*/ 308 h 329"/>
                  <a:gd name="T8" fmla="*/ 0 w 163"/>
                  <a:gd name="T9" fmla="*/ 216 h 329"/>
                  <a:gd name="T10" fmla="*/ 84 w 163"/>
                  <a:gd name="T11" fmla="*/ 0 h 329"/>
                  <a:gd name="T12" fmla="*/ 122 w 163"/>
                  <a:gd name="T13" fmla="*/ 60 h 329"/>
                  <a:gd name="T14" fmla="*/ 161 w 163"/>
                  <a:gd name="T15" fmla="*/ 106 h 329"/>
                  <a:gd name="T16" fmla="*/ 158 w 163"/>
                  <a:gd name="T17" fmla="*/ 123 h 329"/>
                  <a:gd name="T18" fmla="*/ 134 w 163"/>
                  <a:gd name="T19" fmla="*/ 216 h 329"/>
                  <a:gd name="T20" fmla="*/ 159 w 163"/>
                  <a:gd name="T21" fmla="*/ 311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329">
                    <a:moveTo>
                      <a:pt x="159" y="311"/>
                    </a:moveTo>
                    <a:cubicBezTo>
                      <a:pt x="150" y="295"/>
                      <a:pt x="118" y="296"/>
                      <a:pt x="88" y="314"/>
                    </a:cubicBezTo>
                    <a:cubicBezTo>
                      <a:pt x="69" y="325"/>
                      <a:pt x="48" y="329"/>
                      <a:pt x="33" y="327"/>
                    </a:cubicBezTo>
                    <a:cubicBezTo>
                      <a:pt x="24" y="325"/>
                      <a:pt x="16" y="318"/>
                      <a:pt x="13" y="308"/>
                    </a:cubicBezTo>
                    <a:cubicBezTo>
                      <a:pt x="5" y="279"/>
                      <a:pt x="0" y="248"/>
                      <a:pt x="0" y="216"/>
                    </a:cubicBezTo>
                    <a:cubicBezTo>
                      <a:pt x="0" y="131"/>
                      <a:pt x="30" y="58"/>
                      <a:pt x="84" y="0"/>
                    </a:cubicBezTo>
                    <a:cubicBezTo>
                      <a:pt x="75" y="16"/>
                      <a:pt x="92" y="43"/>
                      <a:pt x="122" y="60"/>
                    </a:cubicBezTo>
                    <a:cubicBezTo>
                      <a:pt x="144" y="73"/>
                      <a:pt x="158" y="91"/>
                      <a:pt x="161" y="106"/>
                    </a:cubicBezTo>
                    <a:cubicBezTo>
                      <a:pt x="163" y="112"/>
                      <a:pt x="161" y="118"/>
                      <a:pt x="158" y="123"/>
                    </a:cubicBezTo>
                    <a:cubicBezTo>
                      <a:pt x="143" y="151"/>
                      <a:pt x="134" y="182"/>
                      <a:pt x="134" y="216"/>
                    </a:cubicBezTo>
                    <a:cubicBezTo>
                      <a:pt x="134" y="251"/>
                      <a:pt x="143" y="283"/>
                      <a:pt x="159" y="311"/>
                    </a:cubicBezTo>
                    <a:close/>
                  </a:path>
                </a:pathLst>
              </a:custGeom>
              <a:solidFill>
                <a:srgbClr val="527FA9"/>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31" name="Freeform 60"/>
              <p:cNvSpPr/>
              <p:nvPr/>
            </p:nvSpPr>
            <p:spPr bwMode="auto">
              <a:xfrm>
                <a:off x="1716" y="2835"/>
                <a:ext cx="1452" cy="712"/>
              </a:xfrm>
              <a:custGeom>
                <a:avLst/>
                <a:gdLst>
                  <a:gd name="T0" fmla="*/ 312 w 330"/>
                  <a:gd name="T1" fmla="*/ 3 h 162"/>
                  <a:gd name="T2" fmla="*/ 314 w 330"/>
                  <a:gd name="T3" fmla="*/ 75 h 162"/>
                  <a:gd name="T4" fmla="*/ 327 w 330"/>
                  <a:gd name="T5" fmla="*/ 129 h 162"/>
                  <a:gd name="T6" fmla="*/ 309 w 330"/>
                  <a:gd name="T7" fmla="*/ 149 h 162"/>
                  <a:gd name="T8" fmla="*/ 217 w 330"/>
                  <a:gd name="T9" fmla="*/ 162 h 162"/>
                  <a:gd name="T10" fmla="*/ 0 w 330"/>
                  <a:gd name="T11" fmla="*/ 78 h 162"/>
                  <a:gd name="T12" fmla="*/ 61 w 330"/>
                  <a:gd name="T13" fmla="*/ 41 h 162"/>
                  <a:gd name="T14" fmla="*/ 106 w 330"/>
                  <a:gd name="T15" fmla="*/ 1 h 162"/>
                  <a:gd name="T16" fmla="*/ 124 w 330"/>
                  <a:gd name="T17" fmla="*/ 4 h 162"/>
                  <a:gd name="T18" fmla="*/ 217 w 330"/>
                  <a:gd name="T19" fmla="*/ 29 h 162"/>
                  <a:gd name="T20" fmla="*/ 312 w 330"/>
                  <a:gd name="T21" fmla="*/ 3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162">
                    <a:moveTo>
                      <a:pt x="312" y="3"/>
                    </a:moveTo>
                    <a:cubicBezTo>
                      <a:pt x="296" y="12"/>
                      <a:pt x="297" y="44"/>
                      <a:pt x="314" y="75"/>
                    </a:cubicBezTo>
                    <a:cubicBezTo>
                      <a:pt x="325" y="94"/>
                      <a:pt x="330" y="115"/>
                      <a:pt x="327" y="129"/>
                    </a:cubicBezTo>
                    <a:cubicBezTo>
                      <a:pt x="326" y="139"/>
                      <a:pt x="318" y="146"/>
                      <a:pt x="309" y="149"/>
                    </a:cubicBezTo>
                    <a:cubicBezTo>
                      <a:pt x="280" y="158"/>
                      <a:pt x="249" y="162"/>
                      <a:pt x="217" y="162"/>
                    </a:cubicBezTo>
                    <a:cubicBezTo>
                      <a:pt x="132" y="162"/>
                      <a:pt x="58" y="132"/>
                      <a:pt x="0" y="78"/>
                    </a:cubicBezTo>
                    <a:cubicBezTo>
                      <a:pt x="17" y="87"/>
                      <a:pt x="44" y="71"/>
                      <a:pt x="61" y="41"/>
                    </a:cubicBezTo>
                    <a:cubicBezTo>
                      <a:pt x="74" y="19"/>
                      <a:pt x="91" y="4"/>
                      <a:pt x="106" y="1"/>
                    </a:cubicBezTo>
                    <a:cubicBezTo>
                      <a:pt x="112" y="0"/>
                      <a:pt x="118" y="1"/>
                      <a:pt x="124" y="4"/>
                    </a:cubicBezTo>
                    <a:cubicBezTo>
                      <a:pt x="151" y="20"/>
                      <a:pt x="183" y="29"/>
                      <a:pt x="217" y="29"/>
                    </a:cubicBezTo>
                    <a:cubicBezTo>
                      <a:pt x="252" y="29"/>
                      <a:pt x="284" y="19"/>
                      <a:pt x="312" y="3"/>
                    </a:cubicBezTo>
                    <a:close/>
                  </a:path>
                </a:pathLst>
              </a:custGeom>
              <a:solidFill>
                <a:srgbClr val="193860"/>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32" name="Freeform 61"/>
              <p:cNvSpPr/>
              <p:nvPr/>
            </p:nvSpPr>
            <p:spPr bwMode="auto">
              <a:xfrm>
                <a:off x="3383" y="1630"/>
                <a:ext cx="713" cy="1447"/>
              </a:xfrm>
              <a:custGeom>
                <a:avLst/>
                <a:gdLst>
                  <a:gd name="T0" fmla="*/ 3 w 162"/>
                  <a:gd name="T1" fmla="*/ 17 h 329"/>
                  <a:gd name="T2" fmla="*/ 74 w 162"/>
                  <a:gd name="T3" fmla="*/ 15 h 329"/>
                  <a:gd name="T4" fmla="*/ 129 w 162"/>
                  <a:gd name="T5" fmla="*/ 2 h 329"/>
                  <a:gd name="T6" fmla="*/ 149 w 162"/>
                  <a:gd name="T7" fmla="*/ 20 h 329"/>
                  <a:gd name="T8" fmla="*/ 162 w 162"/>
                  <a:gd name="T9" fmla="*/ 112 h 329"/>
                  <a:gd name="T10" fmla="*/ 78 w 162"/>
                  <a:gd name="T11" fmla="*/ 329 h 329"/>
                  <a:gd name="T12" fmla="*/ 40 w 162"/>
                  <a:gd name="T13" fmla="*/ 268 h 329"/>
                  <a:gd name="T14" fmla="*/ 1 w 162"/>
                  <a:gd name="T15" fmla="*/ 223 h 329"/>
                  <a:gd name="T16" fmla="*/ 4 w 162"/>
                  <a:gd name="T17" fmla="*/ 206 h 329"/>
                  <a:gd name="T18" fmla="*/ 28 w 162"/>
                  <a:gd name="T19" fmla="*/ 112 h 329"/>
                  <a:gd name="T20" fmla="*/ 3 w 162"/>
                  <a:gd name="T21" fmla="*/ 17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2" h="329">
                    <a:moveTo>
                      <a:pt x="3" y="17"/>
                    </a:moveTo>
                    <a:cubicBezTo>
                      <a:pt x="12" y="34"/>
                      <a:pt x="44" y="33"/>
                      <a:pt x="74" y="15"/>
                    </a:cubicBezTo>
                    <a:cubicBezTo>
                      <a:pt x="94" y="4"/>
                      <a:pt x="114" y="0"/>
                      <a:pt x="129" y="2"/>
                    </a:cubicBezTo>
                    <a:cubicBezTo>
                      <a:pt x="138" y="4"/>
                      <a:pt x="146" y="11"/>
                      <a:pt x="149" y="20"/>
                    </a:cubicBezTo>
                    <a:cubicBezTo>
                      <a:pt x="157" y="50"/>
                      <a:pt x="162" y="80"/>
                      <a:pt x="162" y="112"/>
                    </a:cubicBezTo>
                    <a:cubicBezTo>
                      <a:pt x="162" y="198"/>
                      <a:pt x="132" y="271"/>
                      <a:pt x="78" y="329"/>
                    </a:cubicBezTo>
                    <a:cubicBezTo>
                      <a:pt x="87" y="313"/>
                      <a:pt x="70" y="286"/>
                      <a:pt x="40" y="268"/>
                    </a:cubicBezTo>
                    <a:cubicBezTo>
                      <a:pt x="19" y="256"/>
                      <a:pt x="4" y="238"/>
                      <a:pt x="1" y="223"/>
                    </a:cubicBezTo>
                    <a:cubicBezTo>
                      <a:pt x="0" y="217"/>
                      <a:pt x="1" y="211"/>
                      <a:pt x="4" y="206"/>
                    </a:cubicBezTo>
                    <a:cubicBezTo>
                      <a:pt x="19" y="178"/>
                      <a:pt x="28" y="146"/>
                      <a:pt x="28" y="112"/>
                    </a:cubicBezTo>
                    <a:cubicBezTo>
                      <a:pt x="28" y="78"/>
                      <a:pt x="19" y="45"/>
                      <a:pt x="3" y="17"/>
                    </a:cubicBezTo>
                    <a:close/>
                  </a:path>
                </a:pathLst>
              </a:custGeom>
              <a:solidFill>
                <a:srgbClr val="527FA9"/>
              </a:solid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Agency FB" panose="020B0503020202020204" pitchFamily="34" charset="0"/>
                </a:endParaRPr>
              </a:p>
            </p:txBody>
          </p:sp>
        </p:grpSp>
        <p:sp>
          <p:nvSpPr>
            <p:cNvPr id="16" name="Freeform 26"/>
            <p:cNvSpPr>
              <a:spLocks noEditPoints="1"/>
            </p:cNvSpPr>
            <p:nvPr/>
          </p:nvSpPr>
          <p:spPr bwMode="auto">
            <a:xfrm>
              <a:off x="5676256" y="5538966"/>
              <a:ext cx="404543" cy="425025"/>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17" name="Freeform 14"/>
            <p:cNvSpPr>
              <a:spLocks noChangeAspect="1" noEditPoints="1"/>
            </p:cNvSpPr>
            <p:nvPr/>
          </p:nvSpPr>
          <p:spPr bwMode="auto">
            <a:xfrm>
              <a:off x="4188929" y="3560196"/>
              <a:ext cx="477822" cy="475898"/>
            </a:xfrm>
            <a:custGeom>
              <a:avLst/>
              <a:gdLst>
                <a:gd name="T0" fmla="*/ 359 w 605"/>
                <a:gd name="T1" fmla="*/ 39 h 602"/>
                <a:gd name="T2" fmla="*/ 462 w 605"/>
                <a:gd name="T3" fmla="*/ 85 h 602"/>
                <a:gd name="T4" fmla="*/ 537 w 605"/>
                <a:gd name="T5" fmla="*/ 168 h 602"/>
                <a:gd name="T6" fmla="*/ 572 w 605"/>
                <a:gd name="T7" fmla="*/ 275 h 602"/>
                <a:gd name="T8" fmla="*/ 560 w 605"/>
                <a:gd name="T9" fmla="*/ 387 h 602"/>
                <a:gd name="T10" fmla="*/ 504 w 605"/>
                <a:gd name="T11" fmla="*/ 484 h 602"/>
                <a:gd name="T12" fmla="*/ 413 w 605"/>
                <a:gd name="T13" fmla="*/ 551 h 602"/>
                <a:gd name="T14" fmla="*/ 303 w 605"/>
                <a:gd name="T15" fmla="*/ 574 h 602"/>
                <a:gd name="T16" fmla="*/ 193 w 605"/>
                <a:gd name="T17" fmla="*/ 551 h 602"/>
                <a:gd name="T18" fmla="*/ 102 w 605"/>
                <a:gd name="T19" fmla="*/ 484 h 602"/>
                <a:gd name="T20" fmla="*/ 46 w 605"/>
                <a:gd name="T21" fmla="*/ 387 h 602"/>
                <a:gd name="T22" fmla="*/ 34 w 605"/>
                <a:gd name="T23" fmla="*/ 275 h 602"/>
                <a:gd name="T24" fmla="*/ 69 w 605"/>
                <a:gd name="T25" fmla="*/ 168 h 602"/>
                <a:gd name="T26" fmla="*/ 144 w 605"/>
                <a:gd name="T27" fmla="*/ 85 h 602"/>
                <a:gd name="T28" fmla="*/ 247 w 605"/>
                <a:gd name="T29" fmla="*/ 39 h 602"/>
                <a:gd name="T30" fmla="*/ 359 w 605"/>
                <a:gd name="T31" fmla="*/ 39 h 602"/>
                <a:gd name="T32" fmla="*/ 376 w 605"/>
                <a:gd name="T33" fmla="*/ 379 h 602"/>
                <a:gd name="T34" fmla="*/ 376 w 605"/>
                <a:gd name="T35" fmla="*/ 379 h 602"/>
                <a:gd name="T36" fmla="*/ 412 w 605"/>
                <a:gd name="T37" fmla="*/ 419 h 602"/>
                <a:gd name="T38" fmla="*/ 397 w 605"/>
                <a:gd name="T39" fmla="*/ 332 h 602"/>
                <a:gd name="T40" fmla="*/ 376 w 605"/>
                <a:gd name="T41" fmla="*/ 379 h 602"/>
                <a:gd name="T42" fmla="*/ 186 w 605"/>
                <a:gd name="T43" fmla="*/ 222 h 602"/>
                <a:gd name="T44" fmla="*/ 186 w 605"/>
                <a:gd name="T45" fmla="*/ 222 h 602"/>
                <a:gd name="T46" fmla="*/ 221 w 605"/>
                <a:gd name="T47" fmla="*/ 261 h 602"/>
                <a:gd name="T48" fmla="*/ 207 w 605"/>
                <a:gd name="T49" fmla="*/ 175 h 602"/>
                <a:gd name="T50" fmla="*/ 186 w 605"/>
                <a:gd name="T51" fmla="*/ 222 h 602"/>
                <a:gd name="T52" fmla="*/ 141 w 605"/>
                <a:gd name="T53" fmla="*/ 222 h 602"/>
                <a:gd name="T54" fmla="*/ 141 w 605"/>
                <a:gd name="T55" fmla="*/ 222 h 602"/>
                <a:gd name="T56" fmla="*/ 256 w 605"/>
                <a:gd name="T57" fmla="*/ 162 h 602"/>
                <a:gd name="T58" fmla="*/ 208 w 605"/>
                <a:gd name="T59" fmla="*/ 301 h 602"/>
                <a:gd name="T60" fmla="*/ 141 w 605"/>
                <a:gd name="T61" fmla="*/ 222 h 602"/>
                <a:gd name="T62" fmla="*/ 244 w 605"/>
                <a:gd name="T63" fmla="*/ 460 h 602"/>
                <a:gd name="T64" fmla="*/ 244 w 605"/>
                <a:gd name="T65" fmla="*/ 460 h 602"/>
                <a:gd name="T66" fmla="*/ 201 w 605"/>
                <a:gd name="T67" fmla="*/ 460 h 602"/>
                <a:gd name="T68" fmla="*/ 362 w 605"/>
                <a:gd name="T69" fmla="*/ 141 h 602"/>
                <a:gd name="T70" fmla="*/ 404 w 605"/>
                <a:gd name="T71" fmla="*/ 141 h 602"/>
                <a:gd name="T72" fmla="*/ 244 w 605"/>
                <a:gd name="T73" fmla="*/ 460 h 602"/>
                <a:gd name="T74" fmla="*/ 331 w 605"/>
                <a:gd name="T75" fmla="*/ 379 h 602"/>
                <a:gd name="T76" fmla="*/ 331 w 605"/>
                <a:gd name="T77" fmla="*/ 379 h 602"/>
                <a:gd name="T78" fmla="*/ 446 w 605"/>
                <a:gd name="T79" fmla="*/ 319 h 602"/>
                <a:gd name="T80" fmla="*/ 398 w 605"/>
                <a:gd name="T81" fmla="*/ 459 h 602"/>
                <a:gd name="T82" fmla="*/ 331 w 605"/>
                <a:gd name="T83" fmla="*/ 379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05" h="602">
                  <a:moveTo>
                    <a:pt x="359" y="39"/>
                  </a:moveTo>
                  <a:cubicBezTo>
                    <a:pt x="435" y="31"/>
                    <a:pt x="417" y="22"/>
                    <a:pt x="462" y="85"/>
                  </a:cubicBezTo>
                  <a:cubicBezTo>
                    <a:pt x="535" y="108"/>
                    <a:pt x="521" y="93"/>
                    <a:pt x="537" y="168"/>
                  </a:cubicBezTo>
                  <a:cubicBezTo>
                    <a:pt x="594" y="219"/>
                    <a:pt x="588" y="200"/>
                    <a:pt x="572" y="275"/>
                  </a:cubicBezTo>
                  <a:cubicBezTo>
                    <a:pt x="603" y="345"/>
                    <a:pt x="605" y="325"/>
                    <a:pt x="560" y="387"/>
                  </a:cubicBezTo>
                  <a:cubicBezTo>
                    <a:pt x="560" y="464"/>
                    <a:pt x="570" y="446"/>
                    <a:pt x="504" y="484"/>
                  </a:cubicBezTo>
                  <a:cubicBezTo>
                    <a:pt x="473" y="555"/>
                    <a:pt x="489" y="543"/>
                    <a:pt x="413" y="551"/>
                  </a:cubicBezTo>
                  <a:cubicBezTo>
                    <a:pt x="356" y="602"/>
                    <a:pt x="376" y="598"/>
                    <a:pt x="303" y="574"/>
                  </a:cubicBezTo>
                  <a:cubicBezTo>
                    <a:pt x="230" y="598"/>
                    <a:pt x="250" y="602"/>
                    <a:pt x="193" y="551"/>
                  </a:cubicBezTo>
                  <a:cubicBezTo>
                    <a:pt x="116" y="543"/>
                    <a:pt x="133" y="555"/>
                    <a:pt x="102" y="484"/>
                  </a:cubicBezTo>
                  <a:cubicBezTo>
                    <a:pt x="35" y="446"/>
                    <a:pt x="45" y="464"/>
                    <a:pt x="46" y="387"/>
                  </a:cubicBezTo>
                  <a:cubicBezTo>
                    <a:pt x="0" y="325"/>
                    <a:pt x="2" y="345"/>
                    <a:pt x="34" y="275"/>
                  </a:cubicBezTo>
                  <a:cubicBezTo>
                    <a:pt x="18" y="200"/>
                    <a:pt x="11" y="219"/>
                    <a:pt x="69" y="168"/>
                  </a:cubicBezTo>
                  <a:cubicBezTo>
                    <a:pt x="84" y="93"/>
                    <a:pt x="71" y="108"/>
                    <a:pt x="144" y="85"/>
                  </a:cubicBezTo>
                  <a:cubicBezTo>
                    <a:pt x="189" y="22"/>
                    <a:pt x="170" y="31"/>
                    <a:pt x="247" y="39"/>
                  </a:cubicBezTo>
                  <a:cubicBezTo>
                    <a:pt x="313" y="0"/>
                    <a:pt x="293" y="0"/>
                    <a:pt x="359" y="39"/>
                  </a:cubicBezTo>
                  <a:close/>
                  <a:moveTo>
                    <a:pt x="376" y="379"/>
                  </a:moveTo>
                  <a:lnTo>
                    <a:pt x="376" y="379"/>
                  </a:lnTo>
                  <a:cubicBezTo>
                    <a:pt x="376" y="443"/>
                    <a:pt x="406" y="427"/>
                    <a:pt x="412" y="419"/>
                  </a:cubicBezTo>
                  <a:cubicBezTo>
                    <a:pt x="418" y="409"/>
                    <a:pt x="429" y="332"/>
                    <a:pt x="397" y="332"/>
                  </a:cubicBezTo>
                  <a:cubicBezTo>
                    <a:pt x="378" y="332"/>
                    <a:pt x="376" y="356"/>
                    <a:pt x="376" y="379"/>
                  </a:cubicBezTo>
                  <a:close/>
                  <a:moveTo>
                    <a:pt x="186" y="222"/>
                  </a:moveTo>
                  <a:lnTo>
                    <a:pt x="186" y="222"/>
                  </a:lnTo>
                  <a:cubicBezTo>
                    <a:pt x="186" y="286"/>
                    <a:pt x="217" y="268"/>
                    <a:pt x="221" y="261"/>
                  </a:cubicBezTo>
                  <a:cubicBezTo>
                    <a:pt x="228" y="251"/>
                    <a:pt x="238" y="175"/>
                    <a:pt x="207" y="175"/>
                  </a:cubicBezTo>
                  <a:cubicBezTo>
                    <a:pt x="188" y="175"/>
                    <a:pt x="186" y="199"/>
                    <a:pt x="186" y="222"/>
                  </a:cubicBezTo>
                  <a:close/>
                  <a:moveTo>
                    <a:pt x="141" y="222"/>
                  </a:moveTo>
                  <a:lnTo>
                    <a:pt x="141" y="222"/>
                  </a:lnTo>
                  <a:cubicBezTo>
                    <a:pt x="141" y="124"/>
                    <a:pt x="229" y="132"/>
                    <a:pt x="256" y="162"/>
                  </a:cubicBezTo>
                  <a:cubicBezTo>
                    <a:pt x="282" y="190"/>
                    <a:pt x="291" y="301"/>
                    <a:pt x="208" y="301"/>
                  </a:cubicBezTo>
                  <a:cubicBezTo>
                    <a:pt x="160" y="301"/>
                    <a:pt x="141" y="269"/>
                    <a:pt x="141" y="222"/>
                  </a:cubicBezTo>
                  <a:close/>
                  <a:moveTo>
                    <a:pt x="244" y="460"/>
                  </a:moveTo>
                  <a:lnTo>
                    <a:pt x="244" y="460"/>
                  </a:lnTo>
                  <a:cubicBezTo>
                    <a:pt x="230" y="460"/>
                    <a:pt x="216" y="460"/>
                    <a:pt x="201" y="460"/>
                  </a:cubicBezTo>
                  <a:cubicBezTo>
                    <a:pt x="255" y="354"/>
                    <a:pt x="309" y="247"/>
                    <a:pt x="362" y="141"/>
                  </a:cubicBezTo>
                  <a:cubicBezTo>
                    <a:pt x="376" y="141"/>
                    <a:pt x="390" y="141"/>
                    <a:pt x="404" y="141"/>
                  </a:cubicBezTo>
                  <a:cubicBezTo>
                    <a:pt x="351" y="247"/>
                    <a:pt x="298" y="354"/>
                    <a:pt x="244" y="460"/>
                  </a:cubicBezTo>
                  <a:close/>
                  <a:moveTo>
                    <a:pt x="331" y="379"/>
                  </a:moveTo>
                  <a:lnTo>
                    <a:pt x="331" y="379"/>
                  </a:lnTo>
                  <a:cubicBezTo>
                    <a:pt x="331" y="282"/>
                    <a:pt x="419" y="289"/>
                    <a:pt x="446" y="319"/>
                  </a:cubicBezTo>
                  <a:cubicBezTo>
                    <a:pt x="473" y="348"/>
                    <a:pt x="481" y="459"/>
                    <a:pt x="398" y="459"/>
                  </a:cubicBezTo>
                  <a:cubicBezTo>
                    <a:pt x="351" y="459"/>
                    <a:pt x="331" y="427"/>
                    <a:pt x="331" y="37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18" name="Freeform 33"/>
            <p:cNvSpPr>
              <a:spLocks noEditPoints="1"/>
            </p:cNvSpPr>
            <p:nvPr/>
          </p:nvSpPr>
          <p:spPr bwMode="auto">
            <a:xfrm>
              <a:off x="6162184" y="2249003"/>
              <a:ext cx="473355" cy="444560"/>
            </a:xfrm>
            <a:custGeom>
              <a:avLst/>
              <a:gdLst>
                <a:gd name="T0" fmla="*/ 21 w 643"/>
                <a:gd name="T1" fmla="*/ 477 h 603"/>
                <a:gd name="T2" fmla="*/ 459 w 643"/>
                <a:gd name="T3" fmla="*/ 359 h 603"/>
                <a:gd name="T4" fmla="*/ 420 w 643"/>
                <a:gd name="T5" fmla="*/ 494 h 603"/>
                <a:gd name="T6" fmla="*/ 407 w 643"/>
                <a:gd name="T7" fmla="*/ 377 h 603"/>
                <a:gd name="T8" fmla="*/ 408 w 643"/>
                <a:gd name="T9" fmla="*/ 272 h 603"/>
                <a:gd name="T10" fmla="*/ 397 w 643"/>
                <a:gd name="T11" fmla="*/ 276 h 603"/>
                <a:gd name="T12" fmla="*/ 405 w 643"/>
                <a:gd name="T13" fmla="*/ 292 h 603"/>
                <a:gd name="T14" fmla="*/ 415 w 643"/>
                <a:gd name="T15" fmla="*/ 288 h 603"/>
                <a:gd name="T16" fmla="*/ 356 w 643"/>
                <a:gd name="T17" fmla="*/ 302 h 603"/>
                <a:gd name="T18" fmla="*/ 360 w 643"/>
                <a:gd name="T19" fmla="*/ 322 h 603"/>
                <a:gd name="T20" fmla="*/ 368 w 643"/>
                <a:gd name="T21" fmla="*/ 315 h 603"/>
                <a:gd name="T22" fmla="*/ 324 w 643"/>
                <a:gd name="T23" fmla="*/ 341 h 603"/>
                <a:gd name="T24" fmla="*/ 319 w 643"/>
                <a:gd name="T25" fmla="*/ 351 h 603"/>
                <a:gd name="T26" fmla="*/ 335 w 643"/>
                <a:gd name="T27" fmla="*/ 359 h 603"/>
                <a:gd name="T28" fmla="*/ 340 w 643"/>
                <a:gd name="T29" fmla="*/ 349 h 603"/>
                <a:gd name="T30" fmla="*/ 305 w 643"/>
                <a:gd name="T31" fmla="*/ 399 h 603"/>
                <a:gd name="T32" fmla="*/ 322 w 643"/>
                <a:gd name="T33" fmla="*/ 411 h 603"/>
                <a:gd name="T34" fmla="*/ 323 w 643"/>
                <a:gd name="T35" fmla="*/ 400 h 603"/>
                <a:gd name="T36" fmla="*/ 308 w 643"/>
                <a:gd name="T37" fmla="*/ 450 h 603"/>
                <a:gd name="T38" fmla="*/ 311 w 643"/>
                <a:gd name="T39" fmla="*/ 461 h 603"/>
                <a:gd name="T40" fmla="*/ 327 w 643"/>
                <a:gd name="T41" fmla="*/ 455 h 603"/>
                <a:gd name="T42" fmla="*/ 324 w 643"/>
                <a:gd name="T43" fmla="*/ 444 h 603"/>
                <a:gd name="T44" fmla="*/ 332 w 643"/>
                <a:gd name="T45" fmla="*/ 505 h 603"/>
                <a:gd name="T46" fmla="*/ 353 w 643"/>
                <a:gd name="T47" fmla="*/ 503 h 603"/>
                <a:gd name="T48" fmla="*/ 346 w 643"/>
                <a:gd name="T49" fmla="*/ 495 h 603"/>
                <a:gd name="T50" fmla="*/ 367 w 643"/>
                <a:gd name="T51" fmla="*/ 541 h 603"/>
                <a:gd name="T52" fmla="*/ 377 w 643"/>
                <a:gd name="T53" fmla="*/ 547 h 603"/>
                <a:gd name="T54" fmla="*/ 386 w 643"/>
                <a:gd name="T55" fmla="*/ 532 h 603"/>
                <a:gd name="T56" fmla="*/ 377 w 643"/>
                <a:gd name="T57" fmla="*/ 526 h 603"/>
                <a:gd name="T58" fmla="*/ 423 w 643"/>
                <a:gd name="T59" fmla="*/ 566 h 603"/>
                <a:gd name="T60" fmla="*/ 434 w 643"/>
                <a:gd name="T61" fmla="*/ 568 h 603"/>
                <a:gd name="T62" fmla="*/ 427 w 643"/>
                <a:gd name="T63" fmla="*/ 549 h 603"/>
                <a:gd name="T64" fmla="*/ 472 w 643"/>
                <a:gd name="T65" fmla="*/ 569 h 603"/>
                <a:gd name="T66" fmla="*/ 484 w 643"/>
                <a:gd name="T67" fmla="*/ 568 h 603"/>
                <a:gd name="T68" fmla="*/ 483 w 643"/>
                <a:gd name="T69" fmla="*/ 550 h 603"/>
                <a:gd name="T70" fmla="*/ 472 w 643"/>
                <a:gd name="T71" fmla="*/ 552 h 603"/>
                <a:gd name="T72" fmla="*/ 530 w 643"/>
                <a:gd name="T73" fmla="*/ 551 h 603"/>
                <a:gd name="T74" fmla="*/ 540 w 643"/>
                <a:gd name="T75" fmla="*/ 545 h 603"/>
                <a:gd name="T76" fmla="*/ 524 w 643"/>
                <a:gd name="T77" fmla="*/ 535 h 603"/>
                <a:gd name="T78" fmla="*/ 570 w 643"/>
                <a:gd name="T79" fmla="*/ 521 h 603"/>
                <a:gd name="T80" fmla="*/ 577 w 643"/>
                <a:gd name="T81" fmla="*/ 512 h 603"/>
                <a:gd name="T82" fmla="*/ 565 w 643"/>
                <a:gd name="T83" fmla="*/ 499 h 603"/>
                <a:gd name="T84" fmla="*/ 559 w 643"/>
                <a:gd name="T85" fmla="*/ 507 h 603"/>
                <a:gd name="T86" fmla="*/ 601 w 643"/>
                <a:gd name="T87" fmla="*/ 469 h 603"/>
                <a:gd name="T88" fmla="*/ 605 w 643"/>
                <a:gd name="T89" fmla="*/ 457 h 603"/>
                <a:gd name="T90" fmla="*/ 586 w 643"/>
                <a:gd name="T91" fmla="*/ 459 h 603"/>
                <a:gd name="T92" fmla="*/ 610 w 643"/>
                <a:gd name="T93" fmla="*/ 419 h 603"/>
                <a:gd name="T94" fmla="*/ 610 w 643"/>
                <a:gd name="T95" fmla="*/ 408 h 603"/>
                <a:gd name="T96" fmla="*/ 592 w 643"/>
                <a:gd name="T97" fmla="*/ 406 h 603"/>
                <a:gd name="T98" fmla="*/ 593 w 643"/>
                <a:gd name="T99" fmla="*/ 417 h 603"/>
                <a:gd name="T100" fmla="*/ 599 w 643"/>
                <a:gd name="T101" fmla="*/ 358 h 603"/>
                <a:gd name="T102" fmla="*/ 594 w 643"/>
                <a:gd name="T103" fmla="*/ 347 h 603"/>
                <a:gd name="T104" fmla="*/ 581 w 643"/>
                <a:gd name="T105" fmla="*/ 363 h 603"/>
                <a:gd name="T106" fmla="*/ 573 w 643"/>
                <a:gd name="T107" fmla="*/ 316 h 603"/>
                <a:gd name="T108" fmla="*/ 565 w 643"/>
                <a:gd name="T109" fmla="*/ 308 h 603"/>
                <a:gd name="T110" fmla="*/ 550 w 643"/>
                <a:gd name="T111" fmla="*/ 318 h 603"/>
                <a:gd name="T112" fmla="*/ 557 w 643"/>
                <a:gd name="T113" fmla="*/ 326 h 603"/>
                <a:gd name="T114" fmla="*/ 524 w 643"/>
                <a:gd name="T115" fmla="*/ 279 h 603"/>
                <a:gd name="T116" fmla="*/ 513 w 643"/>
                <a:gd name="T117" fmla="*/ 274 h 603"/>
                <a:gd name="T118" fmla="*/ 513 w 643"/>
                <a:gd name="T119" fmla="*/ 293 h 603"/>
                <a:gd name="T120" fmla="*/ 457 w 643"/>
                <a:gd name="T121" fmla="*/ 231 h 603"/>
                <a:gd name="T122" fmla="*/ 358 w 643"/>
                <a:gd name="T123" fmla="*/ 9 h 603"/>
                <a:gd name="T124" fmla="*/ 30 w 643"/>
                <a:gd name="T125" fmla="*/ 153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3" h="603">
                  <a:moveTo>
                    <a:pt x="51" y="448"/>
                  </a:moveTo>
                  <a:cubicBezTo>
                    <a:pt x="83" y="445"/>
                    <a:pt x="115" y="443"/>
                    <a:pt x="147" y="442"/>
                  </a:cubicBezTo>
                  <a:cubicBezTo>
                    <a:pt x="127" y="440"/>
                    <a:pt x="108" y="439"/>
                    <a:pt x="88" y="436"/>
                  </a:cubicBezTo>
                  <a:cubicBezTo>
                    <a:pt x="72" y="435"/>
                    <a:pt x="59" y="423"/>
                    <a:pt x="59" y="407"/>
                  </a:cubicBezTo>
                  <a:cubicBezTo>
                    <a:pt x="59" y="383"/>
                    <a:pt x="59" y="359"/>
                    <a:pt x="59" y="335"/>
                  </a:cubicBezTo>
                  <a:cubicBezTo>
                    <a:pt x="59" y="318"/>
                    <a:pt x="72" y="306"/>
                    <a:pt x="88" y="305"/>
                  </a:cubicBezTo>
                  <a:cubicBezTo>
                    <a:pt x="148" y="299"/>
                    <a:pt x="207" y="297"/>
                    <a:pt x="267" y="298"/>
                  </a:cubicBezTo>
                  <a:cubicBezTo>
                    <a:pt x="245" y="333"/>
                    <a:pt x="233" y="373"/>
                    <a:pt x="233" y="417"/>
                  </a:cubicBezTo>
                  <a:cubicBezTo>
                    <a:pt x="233" y="479"/>
                    <a:pt x="258" y="535"/>
                    <a:pt x="299" y="575"/>
                  </a:cubicBezTo>
                  <a:cubicBezTo>
                    <a:pt x="301" y="578"/>
                    <a:pt x="304" y="581"/>
                    <a:pt x="306" y="583"/>
                  </a:cubicBezTo>
                  <a:cubicBezTo>
                    <a:pt x="221" y="590"/>
                    <a:pt x="136" y="588"/>
                    <a:pt x="51" y="579"/>
                  </a:cubicBezTo>
                  <a:cubicBezTo>
                    <a:pt x="35" y="578"/>
                    <a:pt x="21" y="566"/>
                    <a:pt x="21" y="549"/>
                  </a:cubicBezTo>
                  <a:cubicBezTo>
                    <a:pt x="21" y="526"/>
                    <a:pt x="21" y="501"/>
                    <a:pt x="21" y="477"/>
                  </a:cubicBezTo>
                  <a:cubicBezTo>
                    <a:pt x="21" y="461"/>
                    <a:pt x="35" y="449"/>
                    <a:pt x="51" y="448"/>
                  </a:cubicBezTo>
                  <a:close/>
                  <a:moveTo>
                    <a:pt x="442" y="265"/>
                  </a:moveTo>
                  <a:lnTo>
                    <a:pt x="442" y="265"/>
                  </a:lnTo>
                  <a:cubicBezTo>
                    <a:pt x="454" y="263"/>
                    <a:pt x="467" y="262"/>
                    <a:pt x="479" y="265"/>
                  </a:cubicBezTo>
                  <a:cubicBezTo>
                    <a:pt x="478" y="271"/>
                    <a:pt x="478" y="278"/>
                    <a:pt x="477" y="284"/>
                  </a:cubicBezTo>
                  <a:cubicBezTo>
                    <a:pt x="466" y="283"/>
                    <a:pt x="455" y="283"/>
                    <a:pt x="444" y="284"/>
                  </a:cubicBezTo>
                  <a:cubicBezTo>
                    <a:pt x="443" y="278"/>
                    <a:pt x="443" y="271"/>
                    <a:pt x="442" y="265"/>
                  </a:cubicBezTo>
                  <a:close/>
                  <a:moveTo>
                    <a:pt x="510" y="384"/>
                  </a:moveTo>
                  <a:lnTo>
                    <a:pt x="510" y="384"/>
                  </a:lnTo>
                  <a:lnTo>
                    <a:pt x="467" y="384"/>
                  </a:lnTo>
                  <a:lnTo>
                    <a:pt x="467" y="377"/>
                  </a:lnTo>
                  <a:cubicBezTo>
                    <a:pt x="467" y="369"/>
                    <a:pt x="466" y="364"/>
                    <a:pt x="465" y="362"/>
                  </a:cubicBezTo>
                  <a:cubicBezTo>
                    <a:pt x="464" y="360"/>
                    <a:pt x="462" y="359"/>
                    <a:pt x="459" y="359"/>
                  </a:cubicBezTo>
                  <a:cubicBezTo>
                    <a:pt x="456" y="359"/>
                    <a:pt x="454" y="359"/>
                    <a:pt x="453" y="362"/>
                  </a:cubicBezTo>
                  <a:cubicBezTo>
                    <a:pt x="452" y="364"/>
                    <a:pt x="451" y="367"/>
                    <a:pt x="451" y="371"/>
                  </a:cubicBezTo>
                  <a:cubicBezTo>
                    <a:pt x="451" y="377"/>
                    <a:pt x="452" y="382"/>
                    <a:pt x="455" y="385"/>
                  </a:cubicBezTo>
                  <a:cubicBezTo>
                    <a:pt x="458" y="388"/>
                    <a:pt x="466" y="393"/>
                    <a:pt x="478" y="401"/>
                  </a:cubicBezTo>
                  <a:cubicBezTo>
                    <a:pt x="489" y="407"/>
                    <a:pt x="497" y="413"/>
                    <a:pt x="501" y="416"/>
                  </a:cubicBezTo>
                  <a:cubicBezTo>
                    <a:pt x="505" y="420"/>
                    <a:pt x="508" y="425"/>
                    <a:pt x="511" y="431"/>
                  </a:cubicBezTo>
                  <a:cubicBezTo>
                    <a:pt x="514" y="437"/>
                    <a:pt x="515" y="445"/>
                    <a:pt x="515" y="455"/>
                  </a:cubicBezTo>
                  <a:cubicBezTo>
                    <a:pt x="515" y="471"/>
                    <a:pt x="512" y="483"/>
                    <a:pt x="504" y="491"/>
                  </a:cubicBezTo>
                  <a:cubicBezTo>
                    <a:pt x="497" y="500"/>
                    <a:pt x="485" y="506"/>
                    <a:pt x="471" y="508"/>
                  </a:cubicBezTo>
                  <a:lnTo>
                    <a:pt x="471" y="524"/>
                  </a:lnTo>
                  <a:lnTo>
                    <a:pt x="451" y="524"/>
                  </a:lnTo>
                  <a:lnTo>
                    <a:pt x="451" y="507"/>
                  </a:lnTo>
                  <a:cubicBezTo>
                    <a:pt x="439" y="506"/>
                    <a:pt x="429" y="502"/>
                    <a:pt x="420" y="494"/>
                  </a:cubicBezTo>
                  <a:cubicBezTo>
                    <a:pt x="412" y="486"/>
                    <a:pt x="407" y="473"/>
                    <a:pt x="407" y="453"/>
                  </a:cubicBezTo>
                  <a:lnTo>
                    <a:pt x="407" y="445"/>
                  </a:lnTo>
                  <a:lnTo>
                    <a:pt x="451" y="445"/>
                  </a:lnTo>
                  <a:lnTo>
                    <a:pt x="451" y="456"/>
                  </a:lnTo>
                  <a:cubicBezTo>
                    <a:pt x="451" y="467"/>
                    <a:pt x="451" y="474"/>
                    <a:pt x="452" y="477"/>
                  </a:cubicBezTo>
                  <a:cubicBezTo>
                    <a:pt x="453" y="480"/>
                    <a:pt x="455" y="481"/>
                    <a:pt x="458" y="481"/>
                  </a:cubicBezTo>
                  <a:cubicBezTo>
                    <a:pt x="461" y="481"/>
                    <a:pt x="464" y="480"/>
                    <a:pt x="465" y="478"/>
                  </a:cubicBezTo>
                  <a:cubicBezTo>
                    <a:pt x="466" y="476"/>
                    <a:pt x="467" y="473"/>
                    <a:pt x="467" y="470"/>
                  </a:cubicBezTo>
                  <a:cubicBezTo>
                    <a:pt x="467" y="460"/>
                    <a:pt x="466" y="453"/>
                    <a:pt x="465" y="449"/>
                  </a:cubicBezTo>
                  <a:cubicBezTo>
                    <a:pt x="464" y="445"/>
                    <a:pt x="459" y="440"/>
                    <a:pt x="451" y="435"/>
                  </a:cubicBezTo>
                  <a:cubicBezTo>
                    <a:pt x="438" y="427"/>
                    <a:pt x="429" y="421"/>
                    <a:pt x="424" y="417"/>
                  </a:cubicBezTo>
                  <a:cubicBezTo>
                    <a:pt x="420" y="413"/>
                    <a:pt x="415" y="408"/>
                    <a:pt x="412" y="401"/>
                  </a:cubicBezTo>
                  <a:cubicBezTo>
                    <a:pt x="408" y="393"/>
                    <a:pt x="407" y="385"/>
                    <a:pt x="407" y="377"/>
                  </a:cubicBezTo>
                  <a:cubicBezTo>
                    <a:pt x="407" y="364"/>
                    <a:pt x="410" y="354"/>
                    <a:pt x="418" y="346"/>
                  </a:cubicBezTo>
                  <a:cubicBezTo>
                    <a:pt x="425" y="339"/>
                    <a:pt x="436" y="334"/>
                    <a:pt x="451" y="333"/>
                  </a:cubicBezTo>
                  <a:lnTo>
                    <a:pt x="451" y="319"/>
                  </a:lnTo>
                  <a:lnTo>
                    <a:pt x="471" y="319"/>
                  </a:lnTo>
                  <a:lnTo>
                    <a:pt x="471" y="333"/>
                  </a:lnTo>
                  <a:cubicBezTo>
                    <a:pt x="484" y="334"/>
                    <a:pt x="494" y="339"/>
                    <a:pt x="501" y="346"/>
                  </a:cubicBezTo>
                  <a:cubicBezTo>
                    <a:pt x="507" y="353"/>
                    <a:pt x="511" y="363"/>
                    <a:pt x="511" y="376"/>
                  </a:cubicBezTo>
                  <a:cubicBezTo>
                    <a:pt x="511" y="378"/>
                    <a:pt x="510" y="381"/>
                    <a:pt x="510" y="384"/>
                  </a:cubicBezTo>
                  <a:close/>
                  <a:moveTo>
                    <a:pt x="411" y="271"/>
                  </a:moveTo>
                  <a:lnTo>
                    <a:pt x="411" y="271"/>
                  </a:lnTo>
                  <a:lnTo>
                    <a:pt x="410" y="271"/>
                  </a:lnTo>
                  <a:lnTo>
                    <a:pt x="409" y="271"/>
                  </a:lnTo>
                  <a:lnTo>
                    <a:pt x="408" y="272"/>
                  </a:lnTo>
                  <a:lnTo>
                    <a:pt x="407" y="272"/>
                  </a:lnTo>
                  <a:lnTo>
                    <a:pt x="406" y="272"/>
                  </a:lnTo>
                  <a:lnTo>
                    <a:pt x="405" y="273"/>
                  </a:lnTo>
                  <a:lnTo>
                    <a:pt x="405" y="273"/>
                  </a:lnTo>
                  <a:lnTo>
                    <a:pt x="404" y="273"/>
                  </a:lnTo>
                  <a:lnTo>
                    <a:pt x="403" y="274"/>
                  </a:lnTo>
                  <a:lnTo>
                    <a:pt x="402" y="274"/>
                  </a:lnTo>
                  <a:lnTo>
                    <a:pt x="401" y="274"/>
                  </a:lnTo>
                  <a:lnTo>
                    <a:pt x="400" y="275"/>
                  </a:lnTo>
                  <a:lnTo>
                    <a:pt x="399" y="275"/>
                  </a:lnTo>
                  <a:lnTo>
                    <a:pt x="398" y="275"/>
                  </a:lnTo>
                  <a:lnTo>
                    <a:pt x="398" y="276"/>
                  </a:lnTo>
                  <a:lnTo>
                    <a:pt x="397" y="276"/>
                  </a:lnTo>
                  <a:lnTo>
                    <a:pt x="396" y="277"/>
                  </a:lnTo>
                  <a:lnTo>
                    <a:pt x="395" y="277"/>
                  </a:lnTo>
                  <a:lnTo>
                    <a:pt x="394" y="277"/>
                  </a:lnTo>
                  <a:lnTo>
                    <a:pt x="393" y="278"/>
                  </a:lnTo>
                  <a:lnTo>
                    <a:pt x="393" y="278"/>
                  </a:lnTo>
                  <a:lnTo>
                    <a:pt x="401" y="294"/>
                  </a:lnTo>
                  <a:lnTo>
                    <a:pt x="401" y="294"/>
                  </a:lnTo>
                  <a:lnTo>
                    <a:pt x="401" y="293"/>
                  </a:lnTo>
                  <a:lnTo>
                    <a:pt x="402" y="293"/>
                  </a:lnTo>
                  <a:lnTo>
                    <a:pt x="403" y="293"/>
                  </a:lnTo>
                  <a:lnTo>
                    <a:pt x="404" y="292"/>
                  </a:lnTo>
                  <a:lnTo>
                    <a:pt x="404" y="292"/>
                  </a:lnTo>
                  <a:lnTo>
                    <a:pt x="405" y="292"/>
                  </a:lnTo>
                  <a:lnTo>
                    <a:pt x="406" y="291"/>
                  </a:lnTo>
                  <a:lnTo>
                    <a:pt x="407" y="291"/>
                  </a:lnTo>
                  <a:lnTo>
                    <a:pt x="407" y="291"/>
                  </a:lnTo>
                  <a:lnTo>
                    <a:pt x="408" y="290"/>
                  </a:lnTo>
                  <a:lnTo>
                    <a:pt x="409" y="290"/>
                  </a:lnTo>
                  <a:lnTo>
                    <a:pt x="410" y="290"/>
                  </a:lnTo>
                  <a:lnTo>
                    <a:pt x="411" y="290"/>
                  </a:lnTo>
                  <a:lnTo>
                    <a:pt x="411" y="289"/>
                  </a:lnTo>
                  <a:lnTo>
                    <a:pt x="412" y="289"/>
                  </a:lnTo>
                  <a:lnTo>
                    <a:pt x="413" y="289"/>
                  </a:lnTo>
                  <a:lnTo>
                    <a:pt x="414" y="288"/>
                  </a:lnTo>
                  <a:lnTo>
                    <a:pt x="414" y="288"/>
                  </a:lnTo>
                  <a:lnTo>
                    <a:pt x="415" y="288"/>
                  </a:lnTo>
                  <a:lnTo>
                    <a:pt x="416" y="288"/>
                  </a:lnTo>
                  <a:lnTo>
                    <a:pt x="411" y="271"/>
                  </a:lnTo>
                  <a:close/>
                  <a:moveTo>
                    <a:pt x="361" y="297"/>
                  </a:moveTo>
                  <a:lnTo>
                    <a:pt x="361" y="297"/>
                  </a:lnTo>
                  <a:lnTo>
                    <a:pt x="361" y="297"/>
                  </a:lnTo>
                  <a:lnTo>
                    <a:pt x="360" y="298"/>
                  </a:lnTo>
                  <a:lnTo>
                    <a:pt x="360" y="299"/>
                  </a:lnTo>
                  <a:lnTo>
                    <a:pt x="359" y="299"/>
                  </a:lnTo>
                  <a:lnTo>
                    <a:pt x="358" y="300"/>
                  </a:lnTo>
                  <a:lnTo>
                    <a:pt x="358" y="300"/>
                  </a:lnTo>
                  <a:lnTo>
                    <a:pt x="357" y="301"/>
                  </a:lnTo>
                  <a:lnTo>
                    <a:pt x="356" y="302"/>
                  </a:lnTo>
                  <a:lnTo>
                    <a:pt x="356" y="302"/>
                  </a:lnTo>
                  <a:lnTo>
                    <a:pt x="355" y="303"/>
                  </a:lnTo>
                  <a:lnTo>
                    <a:pt x="354" y="304"/>
                  </a:lnTo>
                  <a:lnTo>
                    <a:pt x="354" y="304"/>
                  </a:lnTo>
                  <a:lnTo>
                    <a:pt x="353" y="305"/>
                  </a:lnTo>
                  <a:lnTo>
                    <a:pt x="352" y="305"/>
                  </a:lnTo>
                  <a:lnTo>
                    <a:pt x="352" y="306"/>
                  </a:lnTo>
                  <a:lnTo>
                    <a:pt x="351" y="307"/>
                  </a:lnTo>
                  <a:lnTo>
                    <a:pt x="350" y="307"/>
                  </a:lnTo>
                  <a:lnTo>
                    <a:pt x="350" y="308"/>
                  </a:lnTo>
                  <a:lnTo>
                    <a:pt x="349" y="309"/>
                  </a:lnTo>
                  <a:lnTo>
                    <a:pt x="348" y="309"/>
                  </a:lnTo>
                  <a:lnTo>
                    <a:pt x="348" y="310"/>
                  </a:lnTo>
                  <a:lnTo>
                    <a:pt x="360" y="322"/>
                  </a:lnTo>
                  <a:lnTo>
                    <a:pt x="361" y="322"/>
                  </a:lnTo>
                  <a:lnTo>
                    <a:pt x="361" y="321"/>
                  </a:lnTo>
                  <a:lnTo>
                    <a:pt x="362" y="320"/>
                  </a:lnTo>
                  <a:lnTo>
                    <a:pt x="363" y="320"/>
                  </a:lnTo>
                  <a:lnTo>
                    <a:pt x="363" y="319"/>
                  </a:lnTo>
                  <a:lnTo>
                    <a:pt x="364" y="319"/>
                  </a:lnTo>
                  <a:lnTo>
                    <a:pt x="364" y="318"/>
                  </a:lnTo>
                  <a:lnTo>
                    <a:pt x="365" y="318"/>
                  </a:lnTo>
                  <a:lnTo>
                    <a:pt x="365" y="317"/>
                  </a:lnTo>
                  <a:lnTo>
                    <a:pt x="366" y="317"/>
                  </a:lnTo>
                  <a:lnTo>
                    <a:pt x="367" y="316"/>
                  </a:lnTo>
                  <a:lnTo>
                    <a:pt x="367" y="315"/>
                  </a:lnTo>
                  <a:lnTo>
                    <a:pt x="368" y="315"/>
                  </a:lnTo>
                  <a:lnTo>
                    <a:pt x="368" y="314"/>
                  </a:lnTo>
                  <a:lnTo>
                    <a:pt x="369" y="314"/>
                  </a:lnTo>
                  <a:lnTo>
                    <a:pt x="370" y="313"/>
                  </a:lnTo>
                  <a:lnTo>
                    <a:pt x="370" y="313"/>
                  </a:lnTo>
                  <a:lnTo>
                    <a:pt x="371" y="312"/>
                  </a:lnTo>
                  <a:lnTo>
                    <a:pt x="372" y="312"/>
                  </a:lnTo>
                  <a:lnTo>
                    <a:pt x="372" y="311"/>
                  </a:lnTo>
                  <a:lnTo>
                    <a:pt x="373" y="311"/>
                  </a:lnTo>
                  <a:lnTo>
                    <a:pt x="361" y="297"/>
                  </a:lnTo>
                  <a:close/>
                  <a:moveTo>
                    <a:pt x="325" y="339"/>
                  </a:moveTo>
                  <a:lnTo>
                    <a:pt x="325" y="339"/>
                  </a:lnTo>
                  <a:lnTo>
                    <a:pt x="325" y="340"/>
                  </a:lnTo>
                  <a:lnTo>
                    <a:pt x="324" y="341"/>
                  </a:lnTo>
                  <a:lnTo>
                    <a:pt x="324" y="341"/>
                  </a:lnTo>
                  <a:lnTo>
                    <a:pt x="323" y="342"/>
                  </a:lnTo>
                  <a:lnTo>
                    <a:pt x="323" y="343"/>
                  </a:lnTo>
                  <a:lnTo>
                    <a:pt x="323" y="344"/>
                  </a:lnTo>
                  <a:lnTo>
                    <a:pt x="322" y="345"/>
                  </a:lnTo>
                  <a:lnTo>
                    <a:pt x="322" y="345"/>
                  </a:lnTo>
                  <a:lnTo>
                    <a:pt x="321" y="346"/>
                  </a:lnTo>
                  <a:lnTo>
                    <a:pt x="321" y="347"/>
                  </a:lnTo>
                  <a:lnTo>
                    <a:pt x="320" y="348"/>
                  </a:lnTo>
                  <a:lnTo>
                    <a:pt x="320" y="349"/>
                  </a:lnTo>
                  <a:lnTo>
                    <a:pt x="320" y="350"/>
                  </a:lnTo>
                  <a:lnTo>
                    <a:pt x="319" y="350"/>
                  </a:lnTo>
                  <a:lnTo>
                    <a:pt x="319" y="351"/>
                  </a:lnTo>
                  <a:lnTo>
                    <a:pt x="318" y="352"/>
                  </a:lnTo>
                  <a:lnTo>
                    <a:pt x="318" y="353"/>
                  </a:lnTo>
                  <a:lnTo>
                    <a:pt x="318" y="354"/>
                  </a:lnTo>
                  <a:lnTo>
                    <a:pt x="317" y="355"/>
                  </a:lnTo>
                  <a:lnTo>
                    <a:pt x="317" y="356"/>
                  </a:lnTo>
                  <a:lnTo>
                    <a:pt x="317" y="356"/>
                  </a:lnTo>
                  <a:lnTo>
                    <a:pt x="333" y="363"/>
                  </a:lnTo>
                  <a:lnTo>
                    <a:pt x="333" y="363"/>
                  </a:lnTo>
                  <a:lnTo>
                    <a:pt x="333" y="362"/>
                  </a:lnTo>
                  <a:lnTo>
                    <a:pt x="334" y="361"/>
                  </a:lnTo>
                  <a:lnTo>
                    <a:pt x="334" y="360"/>
                  </a:lnTo>
                  <a:lnTo>
                    <a:pt x="334" y="360"/>
                  </a:lnTo>
                  <a:lnTo>
                    <a:pt x="335" y="359"/>
                  </a:lnTo>
                  <a:lnTo>
                    <a:pt x="335" y="358"/>
                  </a:lnTo>
                  <a:lnTo>
                    <a:pt x="335" y="357"/>
                  </a:lnTo>
                  <a:lnTo>
                    <a:pt x="336" y="357"/>
                  </a:lnTo>
                  <a:lnTo>
                    <a:pt x="336" y="356"/>
                  </a:lnTo>
                  <a:lnTo>
                    <a:pt x="336" y="355"/>
                  </a:lnTo>
                  <a:lnTo>
                    <a:pt x="337" y="354"/>
                  </a:lnTo>
                  <a:lnTo>
                    <a:pt x="337" y="354"/>
                  </a:lnTo>
                  <a:lnTo>
                    <a:pt x="338" y="353"/>
                  </a:lnTo>
                  <a:lnTo>
                    <a:pt x="338" y="352"/>
                  </a:lnTo>
                  <a:lnTo>
                    <a:pt x="338" y="351"/>
                  </a:lnTo>
                  <a:lnTo>
                    <a:pt x="339" y="351"/>
                  </a:lnTo>
                  <a:lnTo>
                    <a:pt x="339" y="350"/>
                  </a:lnTo>
                  <a:lnTo>
                    <a:pt x="340" y="349"/>
                  </a:lnTo>
                  <a:lnTo>
                    <a:pt x="340" y="349"/>
                  </a:lnTo>
                  <a:lnTo>
                    <a:pt x="340" y="348"/>
                  </a:lnTo>
                  <a:lnTo>
                    <a:pt x="325" y="339"/>
                  </a:lnTo>
                  <a:close/>
                  <a:moveTo>
                    <a:pt x="306" y="392"/>
                  </a:moveTo>
                  <a:lnTo>
                    <a:pt x="306" y="392"/>
                  </a:lnTo>
                  <a:lnTo>
                    <a:pt x="306" y="393"/>
                  </a:lnTo>
                  <a:lnTo>
                    <a:pt x="306" y="394"/>
                  </a:lnTo>
                  <a:lnTo>
                    <a:pt x="306" y="394"/>
                  </a:lnTo>
                  <a:lnTo>
                    <a:pt x="306" y="395"/>
                  </a:lnTo>
                  <a:lnTo>
                    <a:pt x="305" y="396"/>
                  </a:lnTo>
                  <a:lnTo>
                    <a:pt x="305" y="397"/>
                  </a:lnTo>
                  <a:lnTo>
                    <a:pt x="305" y="398"/>
                  </a:lnTo>
                  <a:lnTo>
                    <a:pt x="305" y="399"/>
                  </a:lnTo>
                  <a:lnTo>
                    <a:pt x="305" y="400"/>
                  </a:lnTo>
                  <a:lnTo>
                    <a:pt x="305" y="401"/>
                  </a:lnTo>
                  <a:lnTo>
                    <a:pt x="305" y="402"/>
                  </a:lnTo>
                  <a:lnTo>
                    <a:pt x="305" y="403"/>
                  </a:lnTo>
                  <a:lnTo>
                    <a:pt x="305" y="404"/>
                  </a:lnTo>
                  <a:lnTo>
                    <a:pt x="304" y="405"/>
                  </a:lnTo>
                  <a:lnTo>
                    <a:pt x="304" y="406"/>
                  </a:lnTo>
                  <a:lnTo>
                    <a:pt x="304" y="407"/>
                  </a:lnTo>
                  <a:lnTo>
                    <a:pt x="304" y="408"/>
                  </a:lnTo>
                  <a:lnTo>
                    <a:pt x="304" y="409"/>
                  </a:lnTo>
                  <a:lnTo>
                    <a:pt x="304" y="410"/>
                  </a:lnTo>
                  <a:lnTo>
                    <a:pt x="304" y="410"/>
                  </a:lnTo>
                  <a:lnTo>
                    <a:pt x="322" y="411"/>
                  </a:lnTo>
                  <a:lnTo>
                    <a:pt x="322" y="411"/>
                  </a:lnTo>
                  <a:lnTo>
                    <a:pt x="322" y="410"/>
                  </a:lnTo>
                  <a:lnTo>
                    <a:pt x="322" y="409"/>
                  </a:lnTo>
                  <a:lnTo>
                    <a:pt x="322" y="408"/>
                  </a:lnTo>
                  <a:lnTo>
                    <a:pt x="322" y="407"/>
                  </a:lnTo>
                  <a:lnTo>
                    <a:pt x="322" y="406"/>
                  </a:lnTo>
                  <a:lnTo>
                    <a:pt x="322" y="406"/>
                  </a:lnTo>
                  <a:lnTo>
                    <a:pt x="322" y="405"/>
                  </a:lnTo>
                  <a:lnTo>
                    <a:pt x="322" y="404"/>
                  </a:lnTo>
                  <a:lnTo>
                    <a:pt x="322" y="403"/>
                  </a:lnTo>
                  <a:lnTo>
                    <a:pt x="322" y="402"/>
                  </a:lnTo>
                  <a:lnTo>
                    <a:pt x="323" y="401"/>
                  </a:lnTo>
                  <a:lnTo>
                    <a:pt x="323" y="400"/>
                  </a:lnTo>
                  <a:lnTo>
                    <a:pt x="323" y="400"/>
                  </a:lnTo>
                  <a:lnTo>
                    <a:pt x="323" y="399"/>
                  </a:lnTo>
                  <a:lnTo>
                    <a:pt x="323" y="398"/>
                  </a:lnTo>
                  <a:lnTo>
                    <a:pt x="323" y="397"/>
                  </a:lnTo>
                  <a:lnTo>
                    <a:pt x="323" y="396"/>
                  </a:lnTo>
                  <a:lnTo>
                    <a:pt x="323" y="395"/>
                  </a:lnTo>
                  <a:lnTo>
                    <a:pt x="323" y="395"/>
                  </a:lnTo>
                  <a:lnTo>
                    <a:pt x="306" y="392"/>
                  </a:lnTo>
                  <a:close/>
                  <a:moveTo>
                    <a:pt x="307" y="447"/>
                  </a:moveTo>
                  <a:lnTo>
                    <a:pt x="307" y="447"/>
                  </a:lnTo>
                  <a:lnTo>
                    <a:pt x="307" y="448"/>
                  </a:lnTo>
                  <a:lnTo>
                    <a:pt x="307" y="449"/>
                  </a:lnTo>
                  <a:lnTo>
                    <a:pt x="308" y="450"/>
                  </a:lnTo>
                  <a:lnTo>
                    <a:pt x="308" y="450"/>
                  </a:lnTo>
                  <a:lnTo>
                    <a:pt x="308" y="451"/>
                  </a:lnTo>
                  <a:lnTo>
                    <a:pt x="308" y="452"/>
                  </a:lnTo>
                  <a:lnTo>
                    <a:pt x="308" y="453"/>
                  </a:lnTo>
                  <a:lnTo>
                    <a:pt x="309" y="454"/>
                  </a:lnTo>
                  <a:lnTo>
                    <a:pt x="309" y="455"/>
                  </a:lnTo>
                  <a:lnTo>
                    <a:pt x="309" y="456"/>
                  </a:lnTo>
                  <a:lnTo>
                    <a:pt x="309" y="457"/>
                  </a:lnTo>
                  <a:lnTo>
                    <a:pt x="310" y="458"/>
                  </a:lnTo>
                  <a:lnTo>
                    <a:pt x="310" y="459"/>
                  </a:lnTo>
                  <a:lnTo>
                    <a:pt x="310" y="460"/>
                  </a:lnTo>
                  <a:lnTo>
                    <a:pt x="310" y="461"/>
                  </a:lnTo>
                  <a:lnTo>
                    <a:pt x="311" y="461"/>
                  </a:lnTo>
                  <a:lnTo>
                    <a:pt x="311" y="462"/>
                  </a:lnTo>
                  <a:lnTo>
                    <a:pt x="311" y="463"/>
                  </a:lnTo>
                  <a:lnTo>
                    <a:pt x="312" y="464"/>
                  </a:lnTo>
                  <a:lnTo>
                    <a:pt x="312" y="465"/>
                  </a:lnTo>
                  <a:lnTo>
                    <a:pt x="312" y="465"/>
                  </a:lnTo>
                  <a:lnTo>
                    <a:pt x="329" y="460"/>
                  </a:lnTo>
                  <a:lnTo>
                    <a:pt x="328" y="459"/>
                  </a:lnTo>
                  <a:lnTo>
                    <a:pt x="328" y="459"/>
                  </a:lnTo>
                  <a:lnTo>
                    <a:pt x="328" y="458"/>
                  </a:lnTo>
                  <a:lnTo>
                    <a:pt x="328" y="457"/>
                  </a:lnTo>
                  <a:lnTo>
                    <a:pt x="328" y="456"/>
                  </a:lnTo>
                  <a:lnTo>
                    <a:pt x="327" y="456"/>
                  </a:lnTo>
                  <a:lnTo>
                    <a:pt x="327" y="455"/>
                  </a:lnTo>
                  <a:lnTo>
                    <a:pt x="327" y="454"/>
                  </a:lnTo>
                  <a:lnTo>
                    <a:pt x="327" y="453"/>
                  </a:lnTo>
                  <a:lnTo>
                    <a:pt x="326" y="452"/>
                  </a:lnTo>
                  <a:lnTo>
                    <a:pt x="326" y="452"/>
                  </a:lnTo>
                  <a:lnTo>
                    <a:pt x="326" y="451"/>
                  </a:lnTo>
                  <a:lnTo>
                    <a:pt x="326" y="450"/>
                  </a:lnTo>
                  <a:lnTo>
                    <a:pt x="325" y="449"/>
                  </a:lnTo>
                  <a:lnTo>
                    <a:pt x="325" y="448"/>
                  </a:lnTo>
                  <a:lnTo>
                    <a:pt x="325" y="447"/>
                  </a:lnTo>
                  <a:lnTo>
                    <a:pt x="325" y="447"/>
                  </a:lnTo>
                  <a:lnTo>
                    <a:pt x="325" y="446"/>
                  </a:lnTo>
                  <a:lnTo>
                    <a:pt x="325" y="445"/>
                  </a:lnTo>
                  <a:lnTo>
                    <a:pt x="324" y="444"/>
                  </a:lnTo>
                  <a:lnTo>
                    <a:pt x="324" y="444"/>
                  </a:lnTo>
                  <a:lnTo>
                    <a:pt x="307" y="447"/>
                  </a:lnTo>
                  <a:close/>
                  <a:moveTo>
                    <a:pt x="328" y="499"/>
                  </a:moveTo>
                  <a:lnTo>
                    <a:pt x="328" y="499"/>
                  </a:lnTo>
                  <a:lnTo>
                    <a:pt x="328" y="499"/>
                  </a:lnTo>
                  <a:lnTo>
                    <a:pt x="329" y="500"/>
                  </a:lnTo>
                  <a:lnTo>
                    <a:pt x="329" y="501"/>
                  </a:lnTo>
                  <a:lnTo>
                    <a:pt x="330" y="502"/>
                  </a:lnTo>
                  <a:lnTo>
                    <a:pt x="330" y="502"/>
                  </a:lnTo>
                  <a:lnTo>
                    <a:pt x="331" y="503"/>
                  </a:lnTo>
                  <a:lnTo>
                    <a:pt x="331" y="504"/>
                  </a:lnTo>
                  <a:lnTo>
                    <a:pt x="332" y="505"/>
                  </a:lnTo>
                  <a:lnTo>
                    <a:pt x="332" y="505"/>
                  </a:lnTo>
                  <a:lnTo>
                    <a:pt x="333" y="506"/>
                  </a:lnTo>
                  <a:lnTo>
                    <a:pt x="333" y="507"/>
                  </a:lnTo>
                  <a:lnTo>
                    <a:pt x="334" y="508"/>
                  </a:lnTo>
                  <a:lnTo>
                    <a:pt x="334" y="508"/>
                  </a:lnTo>
                  <a:lnTo>
                    <a:pt x="335" y="509"/>
                  </a:lnTo>
                  <a:lnTo>
                    <a:pt x="336" y="510"/>
                  </a:lnTo>
                  <a:lnTo>
                    <a:pt x="336" y="511"/>
                  </a:lnTo>
                  <a:lnTo>
                    <a:pt x="337" y="511"/>
                  </a:lnTo>
                  <a:lnTo>
                    <a:pt x="337" y="512"/>
                  </a:lnTo>
                  <a:lnTo>
                    <a:pt x="338" y="513"/>
                  </a:lnTo>
                  <a:lnTo>
                    <a:pt x="338" y="514"/>
                  </a:lnTo>
                  <a:lnTo>
                    <a:pt x="339" y="514"/>
                  </a:lnTo>
                  <a:lnTo>
                    <a:pt x="353" y="503"/>
                  </a:lnTo>
                  <a:lnTo>
                    <a:pt x="352" y="502"/>
                  </a:lnTo>
                  <a:lnTo>
                    <a:pt x="352" y="502"/>
                  </a:lnTo>
                  <a:lnTo>
                    <a:pt x="351" y="501"/>
                  </a:lnTo>
                  <a:lnTo>
                    <a:pt x="351" y="500"/>
                  </a:lnTo>
                  <a:lnTo>
                    <a:pt x="350" y="500"/>
                  </a:lnTo>
                  <a:lnTo>
                    <a:pt x="350" y="499"/>
                  </a:lnTo>
                  <a:lnTo>
                    <a:pt x="349" y="499"/>
                  </a:lnTo>
                  <a:lnTo>
                    <a:pt x="349" y="498"/>
                  </a:lnTo>
                  <a:lnTo>
                    <a:pt x="348" y="497"/>
                  </a:lnTo>
                  <a:lnTo>
                    <a:pt x="348" y="497"/>
                  </a:lnTo>
                  <a:lnTo>
                    <a:pt x="347" y="496"/>
                  </a:lnTo>
                  <a:lnTo>
                    <a:pt x="347" y="495"/>
                  </a:lnTo>
                  <a:lnTo>
                    <a:pt x="346" y="495"/>
                  </a:lnTo>
                  <a:lnTo>
                    <a:pt x="346" y="494"/>
                  </a:lnTo>
                  <a:lnTo>
                    <a:pt x="345" y="493"/>
                  </a:lnTo>
                  <a:lnTo>
                    <a:pt x="345" y="493"/>
                  </a:lnTo>
                  <a:lnTo>
                    <a:pt x="344" y="492"/>
                  </a:lnTo>
                  <a:lnTo>
                    <a:pt x="344" y="491"/>
                  </a:lnTo>
                  <a:lnTo>
                    <a:pt x="343" y="491"/>
                  </a:lnTo>
                  <a:lnTo>
                    <a:pt x="343" y="490"/>
                  </a:lnTo>
                  <a:lnTo>
                    <a:pt x="343" y="490"/>
                  </a:lnTo>
                  <a:lnTo>
                    <a:pt x="328" y="499"/>
                  </a:lnTo>
                  <a:close/>
                  <a:moveTo>
                    <a:pt x="366" y="540"/>
                  </a:moveTo>
                  <a:lnTo>
                    <a:pt x="366" y="540"/>
                  </a:lnTo>
                  <a:lnTo>
                    <a:pt x="366" y="540"/>
                  </a:lnTo>
                  <a:lnTo>
                    <a:pt x="367" y="541"/>
                  </a:lnTo>
                  <a:lnTo>
                    <a:pt x="368" y="541"/>
                  </a:lnTo>
                  <a:lnTo>
                    <a:pt x="369" y="542"/>
                  </a:lnTo>
                  <a:lnTo>
                    <a:pt x="369" y="542"/>
                  </a:lnTo>
                  <a:lnTo>
                    <a:pt x="370" y="543"/>
                  </a:lnTo>
                  <a:lnTo>
                    <a:pt x="371" y="543"/>
                  </a:lnTo>
                  <a:lnTo>
                    <a:pt x="372" y="544"/>
                  </a:lnTo>
                  <a:lnTo>
                    <a:pt x="372" y="544"/>
                  </a:lnTo>
                  <a:lnTo>
                    <a:pt x="373" y="545"/>
                  </a:lnTo>
                  <a:lnTo>
                    <a:pt x="374" y="545"/>
                  </a:lnTo>
                  <a:lnTo>
                    <a:pt x="375" y="546"/>
                  </a:lnTo>
                  <a:lnTo>
                    <a:pt x="375" y="546"/>
                  </a:lnTo>
                  <a:lnTo>
                    <a:pt x="376" y="547"/>
                  </a:lnTo>
                  <a:lnTo>
                    <a:pt x="377" y="547"/>
                  </a:lnTo>
                  <a:lnTo>
                    <a:pt x="378" y="548"/>
                  </a:lnTo>
                  <a:lnTo>
                    <a:pt x="379" y="548"/>
                  </a:lnTo>
                  <a:lnTo>
                    <a:pt x="379" y="549"/>
                  </a:lnTo>
                  <a:lnTo>
                    <a:pt x="380" y="549"/>
                  </a:lnTo>
                  <a:lnTo>
                    <a:pt x="381" y="550"/>
                  </a:lnTo>
                  <a:lnTo>
                    <a:pt x="382" y="550"/>
                  </a:lnTo>
                  <a:lnTo>
                    <a:pt x="390" y="535"/>
                  </a:lnTo>
                  <a:lnTo>
                    <a:pt x="390" y="534"/>
                  </a:lnTo>
                  <a:lnTo>
                    <a:pt x="389" y="534"/>
                  </a:lnTo>
                  <a:lnTo>
                    <a:pt x="388" y="534"/>
                  </a:lnTo>
                  <a:lnTo>
                    <a:pt x="388" y="533"/>
                  </a:lnTo>
                  <a:lnTo>
                    <a:pt x="387" y="533"/>
                  </a:lnTo>
                  <a:lnTo>
                    <a:pt x="386" y="532"/>
                  </a:lnTo>
                  <a:lnTo>
                    <a:pt x="385" y="532"/>
                  </a:lnTo>
                  <a:lnTo>
                    <a:pt x="385" y="531"/>
                  </a:lnTo>
                  <a:lnTo>
                    <a:pt x="384" y="531"/>
                  </a:lnTo>
                  <a:lnTo>
                    <a:pt x="383" y="531"/>
                  </a:lnTo>
                  <a:lnTo>
                    <a:pt x="383" y="530"/>
                  </a:lnTo>
                  <a:lnTo>
                    <a:pt x="382" y="530"/>
                  </a:lnTo>
                  <a:lnTo>
                    <a:pt x="381" y="529"/>
                  </a:lnTo>
                  <a:lnTo>
                    <a:pt x="381" y="529"/>
                  </a:lnTo>
                  <a:lnTo>
                    <a:pt x="380" y="528"/>
                  </a:lnTo>
                  <a:lnTo>
                    <a:pt x="379" y="528"/>
                  </a:lnTo>
                  <a:lnTo>
                    <a:pt x="379" y="527"/>
                  </a:lnTo>
                  <a:lnTo>
                    <a:pt x="378" y="527"/>
                  </a:lnTo>
                  <a:lnTo>
                    <a:pt x="377" y="526"/>
                  </a:lnTo>
                  <a:lnTo>
                    <a:pt x="377" y="526"/>
                  </a:lnTo>
                  <a:lnTo>
                    <a:pt x="376" y="526"/>
                  </a:lnTo>
                  <a:lnTo>
                    <a:pt x="366" y="540"/>
                  </a:lnTo>
                  <a:close/>
                  <a:moveTo>
                    <a:pt x="416" y="564"/>
                  </a:moveTo>
                  <a:lnTo>
                    <a:pt x="416" y="564"/>
                  </a:lnTo>
                  <a:lnTo>
                    <a:pt x="416" y="564"/>
                  </a:lnTo>
                  <a:lnTo>
                    <a:pt x="417" y="565"/>
                  </a:lnTo>
                  <a:lnTo>
                    <a:pt x="418" y="565"/>
                  </a:lnTo>
                  <a:lnTo>
                    <a:pt x="419" y="565"/>
                  </a:lnTo>
                  <a:lnTo>
                    <a:pt x="420" y="565"/>
                  </a:lnTo>
                  <a:lnTo>
                    <a:pt x="421" y="566"/>
                  </a:lnTo>
                  <a:lnTo>
                    <a:pt x="422" y="566"/>
                  </a:lnTo>
                  <a:lnTo>
                    <a:pt x="423" y="566"/>
                  </a:lnTo>
                  <a:lnTo>
                    <a:pt x="424" y="566"/>
                  </a:lnTo>
                  <a:lnTo>
                    <a:pt x="424" y="566"/>
                  </a:lnTo>
                  <a:lnTo>
                    <a:pt x="425" y="567"/>
                  </a:lnTo>
                  <a:lnTo>
                    <a:pt x="426" y="567"/>
                  </a:lnTo>
                  <a:lnTo>
                    <a:pt x="427" y="567"/>
                  </a:lnTo>
                  <a:lnTo>
                    <a:pt x="428" y="567"/>
                  </a:lnTo>
                  <a:lnTo>
                    <a:pt x="429" y="567"/>
                  </a:lnTo>
                  <a:lnTo>
                    <a:pt x="430" y="568"/>
                  </a:lnTo>
                  <a:lnTo>
                    <a:pt x="431" y="568"/>
                  </a:lnTo>
                  <a:lnTo>
                    <a:pt x="432" y="568"/>
                  </a:lnTo>
                  <a:lnTo>
                    <a:pt x="433" y="568"/>
                  </a:lnTo>
                  <a:lnTo>
                    <a:pt x="434" y="568"/>
                  </a:lnTo>
                  <a:lnTo>
                    <a:pt x="434" y="568"/>
                  </a:lnTo>
                  <a:lnTo>
                    <a:pt x="437" y="551"/>
                  </a:lnTo>
                  <a:lnTo>
                    <a:pt x="437" y="551"/>
                  </a:lnTo>
                  <a:lnTo>
                    <a:pt x="436" y="551"/>
                  </a:lnTo>
                  <a:lnTo>
                    <a:pt x="435" y="551"/>
                  </a:lnTo>
                  <a:lnTo>
                    <a:pt x="434" y="550"/>
                  </a:lnTo>
                  <a:lnTo>
                    <a:pt x="433" y="550"/>
                  </a:lnTo>
                  <a:lnTo>
                    <a:pt x="432" y="550"/>
                  </a:lnTo>
                  <a:lnTo>
                    <a:pt x="431" y="550"/>
                  </a:lnTo>
                  <a:lnTo>
                    <a:pt x="431" y="550"/>
                  </a:lnTo>
                  <a:lnTo>
                    <a:pt x="430" y="550"/>
                  </a:lnTo>
                  <a:lnTo>
                    <a:pt x="429" y="549"/>
                  </a:lnTo>
                  <a:lnTo>
                    <a:pt x="428" y="549"/>
                  </a:lnTo>
                  <a:lnTo>
                    <a:pt x="427" y="549"/>
                  </a:lnTo>
                  <a:lnTo>
                    <a:pt x="427" y="549"/>
                  </a:lnTo>
                  <a:lnTo>
                    <a:pt x="426" y="549"/>
                  </a:lnTo>
                  <a:lnTo>
                    <a:pt x="425" y="548"/>
                  </a:lnTo>
                  <a:lnTo>
                    <a:pt x="424" y="548"/>
                  </a:lnTo>
                  <a:lnTo>
                    <a:pt x="423" y="548"/>
                  </a:lnTo>
                  <a:lnTo>
                    <a:pt x="422" y="548"/>
                  </a:lnTo>
                  <a:lnTo>
                    <a:pt x="422" y="548"/>
                  </a:lnTo>
                  <a:lnTo>
                    <a:pt x="421" y="547"/>
                  </a:lnTo>
                  <a:lnTo>
                    <a:pt x="421" y="547"/>
                  </a:lnTo>
                  <a:lnTo>
                    <a:pt x="416" y="564"/>
                  </a:lnTo>
                  <a:close/>
                  <a:moveTo>
                    <a:pt x="471" y="569"/>
                  </a:moveTo>
                  <a:lnTo>
                    <a:pt x="471" y="569"/>
                  </a:lnTo>
                  <a:lnTo>
                    <a:pt x="472" y="569"/>
                  </a:lnTo>
                  <a:lnTo>
                    <a:pt x="473" y="569"/>
                  </a:lnTo>
                  <a:lnTo>
                    <a:pt x="474" y="569"/>
                  </a:lnTo>
                  <a:lnTo>
                    <a:pt x="475" y="569"/>
                  </a:lnTo>
                  <a:lnTo>
                    <a:pt x="476" y="569"/>
                  </a:lnTo>
                  <a:lnTo>
                    <a:pt x="477" y="569"/>
                  </a:lnTo>
                  <a:lnTo>
                    <a:pt x="478" y="569"/>
                  </a:lnTo>
                  <a:lnTo>
                    <a:pt x="479" y="568"/>
                  </a:lnTo>
                  <a:lnTo>
                    <a:pt x="480" y="568"/>
                  </a:lnTo>
                  <a:lnTo>
                    <a:pt x="480" y="568"/>
                  </a:lnTo>
                  <a:lnTo>
                    <a:pt x="481" y="568"/>
                  </a:lnTo>
                  <a:lnTo>
                    <a:pt x="482" y="568"/>
                  </a:lnTo>
                  <a:lnTo>
                    <a:pt x="483" y="568"/>
                  </a:lnTo>
                  <a:lnTo>
                    <a:pt x="484" y="568"/>
                  </a:lnTo>
                  <a:lnTo>
                    <a:pt x="485" y="567"/>
                  </a:lnTo>
                  <a:lnTo>
                    <a:pt x="486" y="567"/>
                  </a:lnTo>
                  <a:lnTo>
                    <a:pt x="487" y="567"/>
                  </a:lnTo>
                  <a:lnTo>
                    <a:pt x="488" y="567"/>
                  </a:lnTo>
                  <a:lnTo>
                    <a:pt x="489" y="567"/>
                  </a:lnTo>
                  <a:lnTo>
                    <a:pt x="490" y="566"/>
                  </a:lnTo>
                  <a:lnTo>
                    <a:pt x="490" y="566"/>
                  </a:lnTo>
                  <a:lnTo>
                    <a:pt x="486" y="549"/>
                  </a:lnTo>
                  <a:lnTo>
                    <a:pt x="486" y="549"/>
                  </a:lnTo>
                  <a:lnTo>
                    <a:pt x="485" y="549"/>
                  </a:lnTo>
                  <a:lnTo>
                    <a:pt x="485" y="550"/>
                  </a:lnTo>
                  <a:lnTo>
                    <a:pt x="484" y="550"/>
                  </a:lnTo>
                  <a:lnTo>
                    <a:pt x="483" y="550"/>
                  </a:lnTo>
                  <a:lnTo>
                    <a:pt x="482" y="550"/>
                  </a:lnTo>
                  <a:lnTo>
                    <a:pt x="481" y="550"/>
                  </a:lnTo>
                  <a:lnTo>
                    <a:pt x="480" y="550"/>
                  </a:lnTo>
                  <a:lnTo>
                    <a:pt x="479" y="551"/>
                  </a:lnTo>
                  <a:lnTo>
                    <a:pt x="479" y="551"/>
                  </a:lnTo>
                  <a:lnTo>
                    <a:pt x="478" y="551"/>
                  </a:lnTo>
                  <a:lnTo>
                    <a:pt x="477" y="551"/>
                  </a:lnTo>
                  <a:lnTo>
                    <a:pt x="476" y="551"/>
                  </a:lnTo>
                  <a:lnTo>
                    <a:pt x="475" y="551"/>
                  </a:lnTo>
                  <a:lnTo>
                    <a:pt x="474" y="551"/>
                  </a:lnTo>
                  <a:lnTo>
                    <a:pt x="474" y="551"/>
                  </a:lnTo>
                  <a:lnTo>
                    <a:pt x="473" y="551"/>
                  </a:lnTo>
                  <a:lnTo>
                    <a:pt x="472" y="552"/>
                  </a:lnTo>
                  <a:lnTo>
                    <a:pt x="471" y="552"/>
                  </a:lnTo>
                  <a:lnTo>
                    <a:pt x="470" y="552"/>
                  </a:lnTo>
                  <a:lnTo>
                    <a:pt x="470" y="552"/>
                  </a:lnTo>
                  <a:lnTo>
                    <a:pt x="471" y="569"/>
                  </a:lnTo>
                  <a:close/>
                  <a:moveTo>
                    <a:pt x="525" y="554"/>
                  </a:moveTo>
                  <a:lnTo>
                    <a:pt x="525" y="554"/>
                  </a:lnTo>
                  <a:lnTo>
                    <a:pt x="525" y="554"/>
                  </a:lnTo>
                  <a:lnTo>
                    <a:pt x="526" y="554"/>
                  </a:lnTo>
                  <a:lnTo>
                    <a:pt x="527" y="553"/>
                  </a:lnTo>
                  <a:lnTo>
                    <a:pt x="528" y="553"/>
                  </a:lnTo>
                  <a:lnTo>
                    <a:pt x="529" y="552"/>
                  </a:lnTo>
                  <a:lnTo>
                    <a:pt x="529" y="552"/>
                  </a:lnTo>
                  <a:lnTo>
                    <a:pt x="530" y="551"/>
                  </a:lnTo>
                  <a:lnTo>
                    <a:pt x="531" y="551"/>
                  </a:lnTo>
                  <a:lnTo>
                    <a:pt x="532" y="551"/>
                  </a:lnTo>
                  <a:lnTo>
                    <a:pt x="533" y="550"/>
                  </a:lnTo>
                  <a:lnTo>
                    <a:pt x="533" y="550"/>
                  </a:lnTo>
                  <a:lnTo>
                    <a:pt x="534" y="549"/>
                  </a:lnTo>
                  <a:lnTo>
                    <a:pt x="535" y="549"/>
                  </a:lnTo>
                  <a:lnTo>
                    <a:pt x="536" y="548"/>
                  </a:lnTo>
                  <a:lnTo>
                    <a:pt x="537" y="548"/>
                  </a:lnTo>
                  <a:lnTo>
                    <a:pt x="537" y="547"/>
                  </a:lnTo>
                  <a:lnTo>
                    <a:pt x="538" y="547"/>
                  </a:lnTo>
                  <a:lnTo>
                    <a:pt x="539" y="546"/>
                  </a:lnTo>
                  <a:lnTo>
                    <a:pt x="540" y="546"/>
                  </a:lnTo>
                  <a:lnTo>
                    <a:pt x="540" y="545"/>
                  </a:lnTo>
                  <a:lnTo>
                    <a:pt x="541" y="545"/>
                  </a:lnTo>
                  <a:lnTo>
                    <a:pt x="532" y="530"/>
                  </a:lnTo>
                  <a:lnTo>
                    <a:pt x="531" y="531"/>
                  </a:lnTo>
                  <a:lnTo>
                    <a:pt x="530" y="531"/>
                  </a:lnTo>
                  <a:lnTo>
                    <a:pt x="530" y="531"/>
                  </a:lnTo>
                  <a:lnTo>
                    <a:pt x="529" y="532"/>
                  </a:lnTo>
                  <a:lnTo>
                    <a:pt x="528" y="532"/>
                  </a:lnTo>
                  <a:lnTo>
                    <a:pt x="527" y="533"/>
                  </a:lnTo>
                  <a:lnTo>
                    <a:pt x="527" y="533"/>
                  </a:lnTo>
                  <a:lnTo>
                    <a:pt x="526" y="534"/>
                  </a:lnTo>
                  <a:lnTo>
                    <a:pt x="525" y="534"/>
                  </a:lnTo>
                  <a:lnTo>
                    <a:pt x="525" y="534"/>
                  </a:lnTo>
                  <a:lnTo>
                    <a:pt x="524" y="535"/>
                  </a:lnTo>
                  <a:lnTo>
                    <a:pt x="523" y="535"/>
                  </a:lnTo>
                  <a:lnTo>
                    <a:pt x="522" y="536"/>
                  </a:lnTo>
                  <a:lnTo>
                    <a:pt x="522" y="536"/>
                  </a:lnTo>
                  <a:lnTo>
                    <a:pt x="521" y="536"/>
                  </a:lnTo>
                  <a:lnTo>
                    <a:pt x="520" y="537"/>
                  </a:lnTo>
                  <a:lnTo>
                    <a:pt x="520" y="537"/>
                  </a:lnTo>
                  <a:lnTo>
                    <a:pt x="519" y="538"/>
                  </a:lnTo>
                  <a:lnTo>
                    <a:pt x="518" y="538"/>
                  </a:lnTo>
                  <a:lnTo>
                    <a:pt x="517" y="538"/>
                  </a:lnTo>
                  <a:lnTo>
                    <a:pt x="517" y="538"/>
                  </a:lnTo>
                  <a:lnTo>
                    <a:pt x="525" y="554"/>
                  </a:lnTo>
                  <a:close/>
                  <a:moveTo>
                    <a:pt x="570" y="521"/>
                  </a:moveTo>
                  <a:lnTo>
                    <a:pt x="570" y="521"/>
                  </a:lnTo>
                  <a:lnTo>
                    <a:pt x="570" y="520"/>
                  </a:lnTo>
                  <a:lnTo>
                    <a:pt x="570" y="520"/>
                  </a:lnTo>
                  <a:lnTo>
                    <a:pt x="571" y="519"/>
                  </a:lnTo>
                  <a:lnTo>
                    <a:pt x="572" y="518"/>
                  </a:lnTo>
                  <a:lnTo>
                    <a:pt x="572" y="518"/>
                  </a:lnTo>
                  <a:lnTo>
                    <a:pt x="573" y="517"/>
                  </a:lnTo>
                  <a:lnTo>
                    <a:pt x="574" y="516"/>
                  </a:lnTo>
                  <a:lnTo>
                    <a:pt x="574" y="516"/>
                  </a:lnTo>
                  <a:lnTo>
                    <a:pt x="575" y="515"/>
                  </a:lnTo>
                  <a:lnTo>
                    <a:pt x="575" y="514"/>
                  </a:lnTo>
                  <a:lnTo>
                    <a:pt x="576" y="514"/>
                  </a:lnTo>
                  <a:lnTo>
                    <a:pt x="576" y="513"/>
                  </a:lnTo>
                  <a:lnTo>
                    <a:pt x="577" y="512"/>
                  </a:lnTo>
                  <a:lnTo>
                    <a:pt x="578" y="511"/>
                  </a:lnTo>
                  <a:lnTo>
                    <a:pt x="578" y="511"/>
                  </a:lnTo>
                  <a:lnTo>
                    <a:pt x="579" y="510"/>
                  </a:lnTo>
                  <a:lnTo>
                    <a:pt x="579" y="509"/>
                  </a:lnTo>
                  <a:lnTo>
                    <a:pt x="580" y="508"/>
                  </a:lnTo>
                  <a:lnTo>
                    <a:pt x="580" y="508"/>
                  </a:lnTo>
                  <a:lnTo>
                    <a:pt x="581" y="507"/>
                  </a:lnTo>
                  <a:lnTo>
                    <a:pt x="581" y="506"/>
                  </a:lnTo>
                  <a:lnTo>
                    <a:pt x="567" y="496"/>
                  </a:lnTo>
                  <a:lnTo>
                    <a:pt x="567" y="497"/>
                  </a:lnTo>
                  <a:lnTo>
                    <a:pt x="566" y="497"/>
                  </a:lnTo>
                  <a:lnTo>
                    <a:pt x="566" y="498"/>
                  </a:lnTo>
                  <a:lnTo>
                    <a:pt x="565" y="499"/>
                  </a:lnTo>
                  <a:lnTo>
                    <a:pt x="565" y="499"/>
                  </a:lnTo>
                  <a:lnTo>
                    <a:pt x="564" y="500"/>
                  </a:lnTo>
                  <a:lnTo>
                    <a:pt x="564" y="500"/>
                  </a:lnTo>
                  <a:lnTo>
                    <a:pt x="563" y="501"/>
                  </a:lnTo>
                  <a:lnTo>
                    <a:pt x="563" y="502"/>
                  </a:lnTo>
                  <a:lnTo>
                    <a:pt x="562" y="502"/>
                  </a:lnTo>
                  <a:lnTo>
                    <a:pt x="562" y="503"/>
                  </a:lnTo>
                  <a:lnTo>
                    <a:pt x="561" y="504"/>
                  </a:lnTo>
                  <a:lnTo>
                    <a:pt x="561" y="504"/>
                  </a:lnTo>
                  <a:lnTo>
                    <a:pt x="560" y="505"/>
                  </a:lnTo>
                  <a:lnTo>
                    <a:pt x="560" y="505"/>
                  </a:lnTo>
                  <a:lnTo>
                    <a:pt x="559" y="506"/>
                  </a:lnTo>
                  <a:lnTo>
                    <a:pt x="559" y="507"/>
                  </a:lnTo>
                  <a:lnTo>
                    <a:pt x="558" y="507"/>
                  </a:lnTo>
                  <a:lnTo>
                    <a:pt x="557" y="508"/>
                  </a:lnTo>
                  <a:lnTo>
                    <a:pt x="557" y="509"/>
                  </a:lnTo>
                  <a:lnTo>
                    <a:pt x="557" y="509"/>
                  </a:lnTo>
                  <a:lnTo>
                    <a:pt x="570" y="521"/>
                  </a:lnTo>
                  <a:close/>
                  <a:moveTo>
                    <a:pt x="599" y="474"/>
                  </a:moveTo>
                  <a:lnTo>
                    <a:pt x="599" y="474"/>
                  </a:lnTo>
                  <a:lnTo>
                    <a:pt x="600" y="473"/>
                  </a:lnTo>
                  <a:lnTo>
                    <a:pt x="600" y="472"/>
                  </a:lnTo>
                  <a:lnTo>
                    <a:pt x="600" y="471"/>
                  </a:lnTo>
                  <a:lnTo>
                    <a:pt x="601" y="470"/>
                  </a:lnTo>
                  <a:lnTo>
                    <a:pt x="601" y="469"/>
                  </a:lnTo>
                  <a:lnTo>
                    <a:pt x="601" y="469"/>
                  </a:lnTo>
                  <a:lnTo>
                    <a:pt x="602" y="468"/>
                  </a:lnTo>
                  <a:lnTo>
                    <a:pt x="602" y="467"/>
                  </a:lnTo>
                  <a:lnTo>
                    <a:pt x="602" y="466"/>
                  </a:lnTo>
                  <a:lnTo>
                    <a:pt x="603" y="465"/>
                  </a:lnTo>
                  <a:lnTo>
                    <a:pt x="603" y="464"/>
                  </a:lnTo>
                  <a:lnTo>
                    <a:pt x="603" y="463"/>
                  </a:lnTo>
                  <a:lnTo>
                    <a:pt x="603" y="462"/>
                  </a:lnTo>
                  <a:lnTo>
                    <a:pt x="604" y="461"/>
                  </a:lnTo>
                  <a:lnTo>
                    <a:pt x="604" y="461"/>
                  </a:lnTo>
                  <a:lnTo>
                    <a:pt x="604" y="460"/>
                  </a:lnTo>
                  <a:lnTo>
                    <a:pt x="604" y="459"/>
                  </a:lnTo>
                  <a:lnTo>
                    <a:pt x="605" y="458"/>
                  </a:lnTo>
                  <a:lnTo>
                    <a:pt x="605" y="457"/>
                  </a:lnTo>
                  <a:lnTo>
                    <a:pt x="605" y="456"/>
                  </a:lnTo>
                  <a:lnTo>
                    <a:pt x="605" y="456"/>
                  </a:lnTo>
                  <a:lnTo>
                    <a:pt x="588" y="451"/>
                  </a:lnTo>
                  <a:lnTo>
                    <a:pt x="588" y="452"/>
                  </a:lnTo>
                  <a:lnTo>
                    <a:pt x="588" y="452"/>
                  </a:lnTo>
                  <a:lnTo>
                    <a:pt x="588" y="453"/>
                  </a:lnTo>
                  <a:lnTo>
                    <a:pt x="588" y="454"/>
                  </a:lnTo>
                  <a:lnTo>
                    <a:pt x="587" y="455"/>
                  </a:lnTo>
                  <a:lnTo>
                    <a:pt x="587" y="456"/>
                  </a:lnTo>
                  <a:lnTo>
                    <a:pt x="587" y="456"/>
                  </a:lnTo>
                  <a:lnTo>
                    <a:pt x="587" y="457"/>
                  </a:lnTo>
                  <a:lnTo>
                    <a:pt x="586" y="458"/>
                  </a:lnTo>
                  <a:lnTo>
                    <a:pt x="586" y="459"/>
                  </a:lnTo>
                  <a:lnTo>
                    <a:pt x="586" y="459"/>
                  </a:lnTo>
                  <a:lnTo>
                    <a:pt x="586" y="460"/>
                  </a:lnTo>
                  <a:lnTo>
                    <a:pt x="585" y="461"/>
                  </a:lnTo>
                  <a:lnTo>
                    <a:pt x="585" y="462"/>
                  </a:lnTo>
                  <a:lnTo>
                    <a:pt x="585" y="463"/>
                  </a:lnTo>
                  <a:lnTo>
                    <a:pt x="584" y="463"/>
                  </a:lnTo>
                  <a:lnTo>
                    <a:pt x="584" y="464"/>
                  </a:lnTo>
                  <a:lnTo>
                    <a:pt x="584" y="465"/>
                  </a:lnTo>
                  <a:lnTo>
                    <a:pt x="584" y="466"/>
                  </a:lnTo>
                  <a:lnTo>
                    <a:pt x="583" y="467"/>
                  </a:lnTo>
                  <a:lnTo>
                    <a:pt x="583" y="467"/>
                  </a:lnTo>
                  <a:lnTo>
                    <a:pt x="599" y="474"/>
                  </a:lnTo>
                  <a:close/>
                  <a:moveTo>
                    <a:pt x="610" y="419"/>
                  </a:moveTo>
                  <a:lnTo>
                    <a:pt x="610" y="419"/>
                  </a:lnTo>
                  <a:lnTo>
                    <a:pt x="610" y="419"/>
                  </a:lnTo>
                  <a:lnTo>
                    <a:pt x="610" y="418"/>
                  </a:lnTo>
                  <a:lnTo>
                    <a:pt x="610" y="417"/>
                  </a:lnTo>
                  <a:lnTo>
                    <a:pt x="610" y="416"/>
                  </a:lnTo>
                  <a:lnTo>
                    <a:pt x="610" y="415"/>
                  </a:lnTo>
                  <a:lnTo>
                    <a:pt x="610" y="414"/>
                  </a:lnTo>
                  <a:lnTo>
                    <a:pt x="610" y="413"/>
                  </a:lnTo>
                  <a:lnTo>
                    <a:pt x="610" y="412"/>
                  </a:lnTo>
                  <a:lnTo>
                    <a:pt x="610" y="411"/>
                  </a:lnTo>
                  <a:lnTo>
                    <a:pt x="610" y="410"/>
                  </a:lnTo>
                  <a:lnTo>
                    <a:pt x="610" y="409"/>
                  </a:lnTo>
                  <a:lnTo>
                    <a:pt x="610" y="408"/>
                  </a:lnTo>
                  <a:lnTo>
                    <a:pt x="610" y="407"/>
                  </a:lnTo>
                  <a:lnTo>
                    <a:pt x="610" y="406"/>
                  </a:lnTo>
                  <a:lnTo>
                    <a:pt x="610" y="405"/>
                  </a:lnTo>
                  <a:lnTo>
                    <a:pt x="610" y="404"/>
                  </a:lnTo>
                  <a:lnTo>
                    <a:pt x="610" y="403"/>
                  </a:lnTo>
                  <a:lnTo>
                    <a:pt x="610" y="402"/>
                  </a:lnTo>
                  <a:lnTo>
                    <a:pt x="609" y="401"/>
                  </a:lnTo>
                  <a:lnTo>
                    <a:pt x="609" y="400"/>
                  </a:lnTo>
                  <a:lnTo>
                    <a:pt x="592" y="402"/>
                  </a:lnTo>
                  <a:lnTo>
                    <a:pt x="592" y="403"/>
                  </a:lnTo>
                  <a:lnTo>
                    <a:pt x="592" y="404"/>
                  </a:lnTo>
                  <a:lnTo>
                    <a:pt x="592" y="405"/>
                  </a:lnTo>
                  <a:lnTo>
                    <a:pt x="592" y="406"/>
                  </a:lnTo>
                  <a:lnTo>
                    <a:pt x="592" y="406"/>
                  </a:lnTo>
                  <a:lnTo>
                    <a:pt x="592" y="407"/>
                  </a:lnTo>
                  <a:lnTo>
                    <a:pt x="592" y="408"/>
                  </a:lnTo>
                  <a:lnTo>
                    <a:pt x="592" y="409"/>
                  </a:lnTo>
                  <a:lnTo>
                    <a:pt x="592" y="410"/>
                  </a:lnTo>
                  <a:lnTo>
                    <a:pt x="593" y="411"/>
                  </a:lnTo>
                  <a:lnTo>
                    <a:pt x="593" y="412"/>
                  </a:lnTo>
                  <a:lnTo>
                    <a:pt x="593" y="412"/>
                  </a:lnTo>
                  <a:lnTo>
                    <a:pt x="593" y="413"/>
                  </a:lnTo>
                  <a:lnTo>
                    <a:pt x="593" y="414"/>
                  </a:lnTo>
                  <a:lnTo>
                    <a:pt x="593" y="415"/>
                  </a:lnTo>
                  <a:lnTo>
                    <a:pt x="593" y="416"/>
                  </a:lnTo>
                  <a:lnTo>
                    <a:pt x="593" y="417"/>
                  </a:lnTo>
                  <a:lnTo>
                    <a:pt x="593" y="418"/>
                  </a:lnTo>
                  <a:lnTo>
                    <a:pt x="593" y="419"/>
                  </a:lnTo>
                  <a:lnTo>
                    <a:pt x="593" y="419"/>
                  </a:lnTo>
                  <a:lnTo>
                    <a:pt x="610" y="419"/>
                  </a:lnTo>
                  <a:close/>
                  <a:moveTo>
                    <a:pt x="601" y="364"/>
                  </a:moveTo>
                  <a:lnTo>
                    <a:pt x="601" y="364"/>
                  </a:lnTo>
                  <a:lnTo>
                    <a:pt x="601" y="363"/>
                  </a:lnTo>
                  <a:lnTo>
                    <a:pt x="600" y="362"/>
                  </a:lnTo>
                  <a:lnTo>
                    <a:pt x="600" y="362"/>
                  </a:lnTo>
                  <a:lnTo>
                    <a:pt x="600" y="361"/>
                  </a:lnTo>
                  <a:lnTo>
                    <a:pt x="599" y="360"/>
                  </a:lnTo>
                  <a:lnTo>
                    <a:pt x="599" y="359"/>
                  </a:lnTo>
                  <a:lnTo>
                    <a:pt x="599" y="358"/>
                  </a:lnTo>
                  <a:lnTo>
                    <a:pt x="598" y="357"/>
                  </a:lnTo>
                  <a:lnTo>
                    <a:pt x="598" y="356"/>
                  </a:lnTo>
                  <a:lnTo>
                    <a:pt x="598" y="356"/>
                  </a:lnTo>
                  <a:lnTo>
                    <a:pt x="597" y="355"/>
                  </a:lnTo>
                  <a:lnTo>
                    <a:pt x="597" y="354"/>
                  </a:lnTo>
                  <a:lnTo>
                    <a:pt x="596" y="353"/>
                  </a:lnTo>
                  <a:lnTo>
                    <a:pt x="596" y="352"/>
                  </a:lnTo>
                  <a:lnTo>
                    <a:pt x="596" y="351"/>
                  </a:lnTo>
                  <a:lnTo>
                    <a:pt x="595" y="350"/>
                  </a:lnTo>
                  <a:lnTo>
                    <a:pt x="595" y="350"/>
                  </a:lnTo>
                  <a:lnTo>
                    <a:pt x="594" y="349"/>
                  </a:lnTo>
                  <a:lnTo>
                    <a:pt x="594" y="348"/>
                  </a:lnTo>
                  <a:lnTo>
                    <a:pt x="594" y="347"/>
                  </a:lnTo>
                  <a:lnTo>
                    <a:pt x="593" y="347"/>
                  </a:lnTo>
                  <a:lnTo>
                    <a:pt x="578" y="355"/>
                  </a:lnTo>
                  <a:lnTo>
                    <a:pt x="578" y="355"/>
                  </a:lnTo>
                  <a:lnTo>
                    <a:pt x="578" y="356"/>
                  </a:lnTo>
                  <a:lnTo>
                    <a:pt x="579" y="357"/>
                  </a:lnTo>
                  <a:lnTo>
                    <a:pt x="579" y="357"/>
                  </a:lnTo>
                  <a:lnTo>
                    <a:pt x="579" y="358"/>
                  </a:lnTo>
                  <a:lnTo>
                    <a:pt x="580" y="359"/>
                  </a:lnTo>
                  <a:lnTo>
                    <a:pt x="580" y="360"/>
                  </a:lnTo>
                  <a:lnTo>
                    <a:pt x="580" y="360"/>
                  </a:lnTo>
                  <a:lnTo>
                    <a:pt x="581" y="361"/>
                  </a:lnTo>
                  <a:lnTo>
                    <a:pt x="581" y="362"/>
                  </a:lnTo>
                  <a:lnTo>
                    <a:pt x="581" y="363"/>
                  </a:lnTo>
                  <a:lnTo>
                    <a:pt x="582" y="363"/>
                  </a:lnTo>
                  <a:lnTo>
                    <a:pt x="582" y="364"/>
                  </a:lnTo>
                  <a:lnTo>
                    <a:pt x="582" y="365"/>
                  </a:lnTo>
                  <a:lnTo>
                    <a:pt x="583" y="366"/>
                  </a:lnTo>
                  <a:lnTo>
                    <a:pt x="583" y="366"/>
                  </a:lnTo>
                  <a:lnTo>
                    <a:pt x="583" y="367"/>
                  </a:lnTo>
                  <a:lnTo>
                    <a:pt x="584" y="368"/>
                  </a:lnTo>
                  <a:lnTo>
                    <a:pt x="584" y="369"/>
                  </a:lnTo>
                  <a:lnTo>
                    <a:pt x="584" y="369"/>
                  </a:lnTo>
                  <a:lnTo>
                    <a:pt x="584" y="370"/>
                  </a:lnTo>
                  <a:lnTo>
                    <a:pt x="601" y="364"/>
                  </a:lnTo>
                  <a:close/>
                  <a:moveTo>
                    <a:pt x="573" y="316"/>
                  </a:moveTo>
                  <a:lnTo>
                    <a:pt x="573" y="316"/>
                  </a:lnTo>
                  <a:lnTo>
                    <a:pt x="572" y="316"/>
                  </a:lnTo>
                  <a:lnTo>
                    <a:pt x="572" y="315"/>
                  </a:lnTo>
                  <a:lnTo>
                    <a:pt x="571" y="315"/>
                  </a:lnTo>
                  <a:lnTo>
                    <a:pt x="570" y="314"/>
                  </a:lnTo>
                  <a:lnTo>
                    <a:pt x="570" y="313"/>
                  </a:lnTo>
                  <a:lnTo>
                    <a:pt x="569" y="313"/>
                  </a:lnTo>
                  <a:lnTo>
                    <a:pt x="569" y="312"/>
                  </a:lnTo>
                  <a:lnTo>
                    <a:pt x="568" y="311"/>
                  </a:lnTo>
                  <a:lnTo>
                    <a:pt x="567" y="311"/>
                  </a:lnTo>
                  <a:lnTo>
                    <a:pt x="567" y="310"/>
                  </a:lnTo>
                  <a:lnTo>
                    <a:pt x="566" y="309"/>
                  </a:lnTo>
                  <a:lnTo>
                    <a:pt x="565" y="309"/>
                  </a:lnTo>
                  <a:lnTo>
                    <a:pt x="565" y="308"/>
                  </a:lnTo>
                  <a:lnTo>
                    <a:pt x="564" y="307"/>
                  </a:lnTo>
                  <a:lnTo>
                    <a:pt x="563" y="307"/>
                  </a:lnTo>
                  <a:lnTo>
                    <a:pt x="563" y="306"/>
                  </a:lnTo>
                  <a:lnTo>
                    <a:pt x="562" y="305"/>
                  </a:lnTo>
                  <a:lnTo>
                    <a:pt x="561" y="305"/>
                  </a:lnTo>
                  <a:lnTo>
                    <a:pt x="561" y="304"/>
                  </a:lnTo>
                  <a:lnTo>
                    <a:pt x="560" y="304"/>
                  </a:lnTo>
                  <a:lnTo>
                    <a:pt x="559" y="303"/>
                  </a:lnTo>
                  <a:lnTo>
                    <a:pt x="548" y="316"/>
                  </a:lnTo>
                  <a:lnTo>
                    <a:pt x="548" y="317"/>
                  </a:lnTo>
                  <a:lnTo>
                    <a:pt x="549" y="317"/>
                  </a:lnTo>
                  <a:lnTo>
                    <a:pt x="549" y="318"/>
                  </a:lnTo>
                  <a:lnTo>
                    <a:pt x="550" y="318"/>
                  </a:lnTo>
                  <a:lnTo>
                    <a:pt x="551" y="319"/>
                  </a:lnTo>
                  <a:lnTo>
                    <a:pt x="551" y="319"/>
                  </a:lnTo>
                  <a:lnTo>
                    <a:pt x="552" y="320"/>
                  </a:lnTo>
                  <a:lnTo>
                    <a:pt x="552" y="320"/>
                  </a:lnTo>
                  <a:lnTo>
                    <a:pt x="553" y="321"/>
                  </a:lnTo>
                  <a:lnTo>
                    <a:pt x="554" y="322"/>
                  </a:lnTo>
                  <a:lnTo>
                    <a:pt x="554" y="322"/>
                  </a:lnTo>
                  <a:lnTo>
                    <a:pt x="555" y="323"/>
                  </a:lnTo>
                  <a:lnTo>
                    <a:pt x="555" y="323"/>
                  </a:lnTo>
                  <a:lnTo>
                    <a:pt x="556" y="324"/>
                  </a:lnTo>
                  <a:lnTo>
                    <a:pt x="556" y="325"/>
                  </a:lnTo>
                  <a:lnTo>
                    <a:pt x="557" y="325"/>
                  </a:lnTo>
                  <a:lnTo>
                    <a:pt x="557" y="326"/>
                  </a:lnTo>
                  <a:lnTo>
                    <a:pt x="558" y="326"/>
                  </a:lnTo>
                  <a:lnTo>
                    <a:pt x="559" y="327"/>
                  </a:lnTo>
                  <a:lnTo>
                    <a:pt x="559" y="328"/>
                  </a:lnTo>
                  <a:lnTo>
                    <a:pt x="559" y="328"/>
                  </a:lnTo>
                  <a:lnTo>
                    <a:pt x="573" y="316"/>
                  </a:lnTo>
                  <a:close/>
                  <a:moveTo>
                    <a:pt x="529" y="282"/>
                  </a:moveTo>
                  <a:lnTo>
                    <a:pt x="529" y="282"/>
                  </a:lnTo>
                  <a:lnTo>
                    <a:pt x="529" y="281"/>
                  </a:lnTo>
                  <a:lnTo>
                    <a:pt x="528" y="281"/>
                  </a:lnTo>
                  <a:lnTo>
                    <a:pt x="527" y="280"/>
                  </a:lnTo>
                  <a:lnTo>
                    <a:pt x="526" y="280"/>
                  </a:lnTo>
                  <a:lnTo>
                    <a:pt x="525" y="280"/>
                  </a:lnTo>
                  <a:lnTo>
                    <a:pt x="524" y="279"/>
                  </a:lnTo>
                  <a:lnTo>
                    <a:pt x="524" y="279"/>
                  </a:lnTo>
                  <a:lnTo>
                    <a:pt x="523" y="278"/>
                  </a:lnTo>
                  <a:lnTo>
                    <a:pt x="522" y="278"/>
                  </a:lnTo>
                  <a:lnTo>
                    <a:pt x="521" y="278"/>
                  </a:lnTo>
                  <a:lnTo>
                    <a:pt x="520" y="277"/>
                  </a:lnTo>
                  <a:lnTo>
                    <a:pt x="519" y="277"/>
                  </a:lnTo>
                  <a:lnTo>
                    <a:pt x="518" y="277"/>
                  </a:lnTo>
                  <a:lnTo>
                    <a:pt x="518" y="276"/>
                  </a:lnTo>
                  <a:lnTo>
                    <a:pt x="517" y="276"/>
                  </a:lnTo>
                  <a:lnTo>
                    <a:pt x="516" y="275"/>
                  </a:lnTo>
                  <a:lnTo>
                    <a:pt x="515" y="275"/>
                  </a:lnTo>
                  <a:lnTo>
                    <a:pt x="514" y="275"/>
                  </a:lnTo>
                  <a:lnTo>
                    <a:pt x="513" y="274"/>
                  </a:lnTo>
                  <a:lnTo>
                    <a:pt x="512" y="274"/>
                  </a:lnTo>
                  <a:lnTo>
                    <a:pt x="512" y="274"/>
                  </a:lnTo>
                  <a:lnTo>
                    <a:pt x="506" y="290"/>
                  </a:lnTo>
                  <a:lnTo>
                    <a:pt x="506" y="290"/>
                  </a:lnTo>
                  <a:lnTo>
                    <a:pt x="507" y="291"/>
                  </a:lnTo>
                  <a:lnTo>
                    <a:pt x="508" y="291"/>
                  </a:lnTo>
                  <a:lnTo>
                    <a:pt x="508" y="291"/>
                  </a:lnTo>
                  <a:lnTo>
                    <a:pt x="509" y="292"/>
                  </a:lnTo>
                  <a:lnTo>
                    <a:pt x="510" y="292"/>
                  </a:lnTo>
                  <a:lnTo>
                    <a:pt x="511" y="292"/>
                  </a:lnTo>
                  <a:lnTo>
                    <a:pt x="511" y="293"/>
                  </a:lnTo>
                  <a:lnTo>
                    <a:pt x="512" y="293"/>
                  </a:lnTo>
                  <a:lnTo>
                    <a:pt x="513" y="293"/>
                  </a:lnTo>
                  <a:lnTo>
                    <a:pt x="514" y="294"/>
                  </a:lnTo>
                  <a:lnTo>
                    <a:pt x="514" y="294"/>
                  </a:lnTo>
                  <a:lnTo>
                    <a:pt x="515" y="294"/>
                  </a:lnTo>
                  <a:lnTo>
                    <a:pt x="516" y="295"/>
                  </a:lnTo>
                  <a:lnTo>
                    <a:pt x="517" y="295"/>
                  </a:lnTo>
                  <a:lnTo>
                    <a:pt x="517" y="295"/>
                  </a:lnTo>
                  <a:lnTo>
                    <a:pt x="518" y="296"/>
                  </a:lnTo>
                  <a:lnTo>
                    <a:pt x="519" y="296"/>
                  </a:lnTo>
                  <a:lnTo>
                    <a:pt x="520" y="297"/>
                  </a:lnTo>
                  <a:lnTo>
                    <a:pt x="520" y="297"/>
                  </a:lnTo>
                  <a:lnTo>
                    <a:pt x="521" y="297"/>
                  </a:lnTo>
                  <a:lnTo>
                    <a:pt x="529" y="282"/>
                  </a:lnTo>
                  <a:close/>
                  <a:moveTo>
                    <a:pt x="457" y="231"/>
                  </a:moveTo>
                  <a:lnTo>
                    <a:pt x="457" y="231"/>
                  </a:lnTo>
                  <a:cubicBezTo>
                    <a:pt x="354" y="231"/>
                    <a:pt x="271" y="314"/>
                    <a:pt x="271" y="417"/>
                  </a:cubicBezTo>
                  <a:cubicBezTo>
                    <a:pt x="271" y="520"/>
                    <a:pt x="354" y="603"/>
                    <a:pt x="457" y="603"/>
                  </a:cubicBezTo>
                  <a:cubicBezTo>
                    <a:pt x="560" y="603"/>
                    <a:pt x="643" y="520"/>
                    <a:pt x="643" y="417"/>
                  </a:cubicBezTo>
                  <a:cubicBezTo>
                    <a:pt x="643" y="314"/>
                    <a:pt x="560" y="231"/>
                    <a:pt x="457" y="231"/>
                  </a:cubicBezTo>
                  <a:close/>
                  <a:moveTo>
                    <a:pt x="30" y="153"/>
                  </a:moveTo>
                  <a:lnTo>
                    <a:pt x="30" y="153"/>
                  </a:lnTo>
                  <a:cubicBezTo>
                    <a:pt x="66" y="150"/>
                    <a:pt x="102" y="148"/>
                    <a:pt x="138" y="147"/>
                  </a:cubicBezTo>
                  <a:cubicBezTo>
                    <a:pt x="114" y="146"/>
                    <a:pt x="89" y="144"/>
                    <a:pt x="65" y="141"/>
                  </a:cubicBezTo>
                  <a:cubicBezTo>
                    <a:pt x="49" y="139"/>
                    <a:pt x="35" y="128"/>
                    <a:pt x="35" y="111"/>
                  </a:cubicBezTo>
                  <a:cubicBezTo>
                    <a:pt x="35" y="87"/>
                    <a:pt x="35" y="63"/>
                    <a:pt x="35" y="39"/>
                  </a:cubicBezTo>
                  <a:cubicBezTo>
                    <a:pt x="35" y="23"/>
                    <a:pt x="49" y="11"/>
                    <a:pt x="65" y="9"/>
                  </a:cubicBezTo>
                  <a:cubicBezTo>
                    <a:pt x="163" y="0"/>
                    <a:pt x="260" y="0"/>
                    <a:pt x="358" y="9"/>
                  </a:cubicBezTo>
                  <a:cubicBezTo>
                    <a:pt x="374" y="11"/>
                    <a:pt x="388" y="23"/>
                    <a:pt x="388" y="39"/>
                  </a:cubicBezTo>
                  <a:cubicBezTo>
                    <a:pt x="388" y="63"/>
                    <a:pt x="388" y="87"/>
                    <a:pt x="388" y="111"/>
                  </a:cubicBezTo>
                  <a:cubicBezTo>
                    <a:pt x="388" y="128"/>
                    <a:pt x="374" y="139"/>
                    <a:pt x="358" y="141"/>
                  </a:cubicBezTo>
                  <a:cubicBezTo>
                    <a:pt x="323" y="145"/>
                    <a:pt x="287" y="147"/>
                    <a:pt x="252" y="148"/>
                  </a:cubicBezTo>
                  <a:cubicBezTo>
                    <a:pt x="276" y="150"/>
                    <a:pt x="299" y="151"/>
                    <a:pt x="323" y="153"/>
                  </a:cubicBezTo>
                  <a:cubicBezTo>
                    <a:pt x="339" y="155"/>
                    <a:pt x="353" y="167"/>
                    <a:pt x="353" y="183"/>
                  </a:cubicBezTo>
                  <a:lnTo>
                    <a:pt x="353" y="218"/>
                  </a:lnTo>
                  <a:cubicBezTo>
                    <a:pt x="333" y="229"/>
                    <a:pt x="314" y="242"/>
                    <a:pt x="299" y="258"/>
                  </a:cubicBezTo>
                  <a:cubicBezTo>
                    <a:pt x="289" y="268"/>
                    <a:pt x="280" y="278"/>
                    <a:pt x="272" y="290"/>
                  </a:cubicBezTo>
                  <a:cubicBezTo>
                    <a:pt x="191" y="296"/>
                    <a:pt x="111" y="294"/>
                    <a:pt x="30" y="285"/>
                  </a:cubicBezTo>
                  <a:cubicBezTo>
                    <a:pt x="13" y="283"/>
                    <a:pt x="0" y="272"/>
                    <a:pt x="0" y="255"/>
                  </a:cubicBezTo>
                  <a:cubicBezTo>
                    <a:pt x="0" y="231"/>
                    <a:pt x="0" y="207"/>
                    <a:pt x="0" y="183"/>
                  </a:cubicBezTo>
                  <a:cubicBezTo>
                    <a:pt x="0" y="167"/>
                    <a:pt x="13" y="155"/>
                    <a:pt x="30" y="15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19" name="Freeform 22"/>
            <p:cNvSpPr>
              <a:spLocks noChangeAspect="1" noEditPoints="1"/>
            </p:cNvSpPr>
            <p:nvPr/>
          </p:nvSpPr>
          <p:spPr bwMode="auto">
            <a:xfrm>
              <a:off x="7537651" y="4031140"/>
              <a:ext cx="434385" cy="510118"/>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solidFill>
              <a:srgbClr val="FEFEFE"/>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文本框 32"/>
          <p:cNvSpPr txBox="1"/>
          <p:nvPr/>
        </p:nvSpPr>
        <p:spPr>
          <a:xfrm>
            <a:off x="8847607" y="4855609"/>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1008741" y="2481827"/>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1002858" y="4855609"/>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8847607" y="2485094"/>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934625875"/>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fltVal val="0"/>
                                          </p:val>
                                        </p:tav>
                                        <p:tav tm="100000">
                                          <p:val>
                                            <p:strVal val="#ppt_h"/>
                                          </p:val>
                                        </p:tav>
                                      </p:tavLst>
                                    </p:anim>
                                    <p:anim calcmode="lin" valueType="num">
                                      <p:cBhvr>
                                        <p:cTn id="9" dur="1000" fill="hold"/>
                                        <p:tgtEl>
                                          <p:spTgt spid="8"/>
                                        </p:tgtEl>
                                        <p:attrNameLst>
                                          <p:attrName>style.rotation</p:attrName>
                                        </p:attrNameLst>
                                      </p:cBhvr>
                                      <p:tavLst>
                                        <p:tav tm="0">
                                          <p:val>
                                            <p:fltVal val="90"/>
                                          </p:val>
                                        </p:tav>
                                        <p:tav tm="100000">
                                          <p:val>
                                            <p:fltVal val="0"/>
                                          </p:val>
                                        </p:tav>
                                      </p:tavLst>
                                    </p:anim>
                                    <p:animEffect transition="in" filter="fade">
                                      <p:cBhvr>
                                        <p:cTn id="10" dur="1000"/>
                                        <p:tgtEl>
                                          <p:spTgt spid="8"/>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fade">
                                      <p:cBhvr>
                                        <p:cTn id="14" dur="500"/>
                                        <p:tgtEl>
                                          <p:spTgt spid="34"/>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500"/>
                                        <p:tgtEl>
                                          <p:spTgt spid="36"/>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35"/>
                                        </p:tgtEl>
                                        <p:attrNameLst>
                                          <p:attrName>style.visibility</p:attrName>
                                        </p:attrNameLst>
                                      </p:cBhvr>
                                      <p:to>
                                        <p:strVal val="visible"/>
                                      </p:to>
                                    </p:set>
                                    <p:animEffect transition="in" filter="fade">
                                      <p:cBhvr>
                                        <p:cTn id="20" dur="500"/>
                                        <p:tgtEl>
                                          <p:spTgt spid="35"/>
                                        </p:tgtEl>
                                      </p:cBhvr>
                                    </p:animEffect>
                                  </p:childTnLst>
                                </p:cTn>
                              </p:par>
                              <p:par>
                                <p:cTn id="21" presetID="10" presetClass="entr" presetSubtype="0" fill="hold" grpId="0" nodeType="withEffect">
                                  <p:stCondLst>
                                    <p:cond delay="750"/>
                                  </p:stCondLst>
                                  <p:childTnLst>
                                    <p:set>
                                      <p:cBhvr>
                                        <p:cTn id="22" dur="1" fill="hold">
                                          <p:stCondLst>
                                            <p:cond delay="0"/>
                                          </p:stCondLst>
                                        </p:cTn>
                                        <p:tgtEl>
                                          <p:spTgt spid="33"/>
                                        </p:tgtEl>
                                        <p:attrNameLst>
                                          <p:attrName>style.visibility</p:attrName>
                                        </p:attrNameLst>
                                      </p:cBhvr>
                                      <p:to>
                                        <p:strVal val="visible"/>
                                      </p:to>
                                    </p:set>
                                    <p:animEffect transition="in" filter="fade">
                                      <p:cBhvr>
                                        <p:cTn id="2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793330" y="290454"/>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应聘岗位</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3244434" y="2131897"/>
            <a:ext cx="5733778" cy="3948948"/>
            <a:chOff x="3244434" y="1862957"/>
            <a:chExt cx="5733778" cy="3948948"/>
          </a:xfrm>
        </p:grpSpPr>
        <p:grpSp>
          <p:nvGrpSpPr>
            <p:cNvPr id="15" name="Group 4"/>
            <p:cNvGrpSpPr>
              <a:grpSpLocks noChangeAspect="1"/>
            </p:cNvGrpSpPr>
            <p:nvPr/>
          </p:nvGrpSpPr>
          <p:grpSpPr bwMode="auto">
            <a:xfrm>
              <a:off x="3244434" y="1862957"/>
              <a:ext cx="5733778" cy="3948948"/>
              <a:chOff x="1450" y="514"/>
              <a:chExt cx="4777" cy="3290"/>
            </a:xfrm>
          </p:grpSpPr>
          <p:grpSp>
            <p:nvGrpSpPr>
              <p:cNvPr id="44" name="Group 205"/>
              <p:cNvGrpSpPr>
                <a:grpSpLocks/>
              </p:cNvGrpSpPr>
              <p:nvPr/>
            </p:nvGrpSpPr>
            <p:grpSpPr bwMode="auto">
              <a:xfrm>
                <a:off x="1519" y="582"/>
                <a:ext cx="4640" cy="3156"/>
                <a:chOff x="1519" y="582"/>
                <a:chExt cx="4640" cy="3156"/>
              </a:xfrm>
            </p:grpSpPr>
            <p:sp>
              <p:nvSpPr>
                <p:cNvPr id="105" name="Freeform 5"/>
                <p:cNvSpPr>
                  <a:spLocks noEditPoints="1"/>
                </p:cNvSpPr>
                <p:nvPr/>
              </p:nvSpPr>
              <p:spPr bwMode="auto">
                <a:xfrm>
                  <a:off x="2981" y="1250"/>
                  <a:ext cx="864" cy="916"/>
                </a:xfrm>
                <a:custGeom>
                  <a:avLst/>
                  <a:gdLst>
                    <a:gd name="T0" fmla="*/ 12 w 864"/>
                    <a:gd name="T1" fmla="*/ 26 h 916"/>
                    <a:gd name="T2" fmla="*/ 14 w 864"/>
                    <a:gd name="T3" fmla="*/ 0 h 916"/>
                    <a:gd name="T4" fmla="*/ 26 w 864"/>
                    <a:gd name="T5" fmla="*/ 14 h 916"/>
                    <a:gd name="T6" fmla="*/ 854 w 864"/>
                    <a:gd name="T7" fmla="*/ 892 h 916"/>
                    <a:gd name="T8" fmla="*/ 852 w 864"/>
                    <a:gd name="T9" fmla="*/ 916 h 916"/>
                    <a:gd name="T10" fmla="*/ 864 w 864"/>
                    <a:gd name="T11" fmla="*/ 904 h 916"/>
                    <a:gd name="T12" fmla="*/ 805 w 864"/>
                    <a:gd name="T13" fmla="*/ 866 h 916"/>
                    <a:gd name="T14" fmla="*/ 805 w 864"/>
                    <a:gd name="T15" fmla="*/ 840 h 916"/>
                    <a:gd name="T16" fmla="*/ 816 w 864"/>
                    <a:gd name="T17" fmla="*/ 852 h 916"/>
                    <a:gd name="T18" fmla="*/ 755 w 864"/>
                    <a:gd name="T19" fmla="*/ 812 h 916"/>
                    <a:gd name="T20" fmla="*/ 755 w 864"/>
                    <a:gd name="T21" fmla="*/ 788 h 916"/>
                    <a:gd name="T22" fmla="*/ 767 w 864"/>
                    <a:gd name="T23" fmla="*/ 800 h 916"/>
                    <a:gd name="T24" fmla="*/ 705 w 864"/>
                    <a:gd name="T25" fmla="*/ 760 h 916"/>
                    <a:gd name="T26" fmla="*/ 705 w 864"/>
                    <a:gd name="T27" fmla="*/ 734 h 916"/>
                    <a:gd name="T28" fmla="*/ 717 w 864"/>
                    <a:gd name="T29" fmla="*/ 748 h 916"/>
                    <a:gd name="T30" fmla="*/ 655 w 864"/>
                    <a:gd name="T31" fmla="*/ 708 h 916"/>
                    <a:gd name="T32" fmla="*/ 655 w 864"/>
                    <a:gd name="T33" fmla="*/ 682 h 916"/>
                    <a:gd name="T34" fmla="*/ 667 w 864"/>
                    <a:gd name="T35" fmla="*/ 696 h 916"/>
                    <a:gd name="T36" fmla="*/ 606 w 864"/>
                    <a:gd name="T37" fmla="*/ 656 h 916"/>
                    <a:gd name="T38" fmla="*/ 606 w 864"/>
                    <a:gd name="T39" fmla="*/ 630 h 916"/>
                    <a:gd name="T40" fmla="*/ 620 w 864"/>
                    <a:gd name="T41" fmla="*/ 644 h 916"/>
                    <a:gd name="T42" fmla="*/ 556 w 864"/>
                    <a:gd name="T43" fmla="*/ 603 h 916"/>
                    <a:gd name="T44" fmla="*/ 556 w 864"/>
                    <a:gd name="T45" fmla="*/ 577 h 916"/>
                    <a:gd name="T46" fmla="*/ 570 w 864"/>
                    <a:gd name="T47" fmla="*/ 589 h 916"/>
                    <a:gd name="T48" fmla="*/ 506 w 864"/>
                    <a:gd name="T49" fmla="*/ 551 h 916"/>
                    <a:gd name="T50" fmla="*/ 509 w 864"/>
                    <a:gd name="T51" fmla="*/ 525 h 916"/>
                    <a:gd name="T52" fmla="*/ 521 w 864"/>
                    <a:gd name="T53" fmla="*/ 537 h 916"/>
                    <a:gd name="T54" fmla="*/ 457 w 864"/>
                    <a:gd name="T55" fmla="*/ 497 h 916"/>
                    <a:gd name="T56" fmla="*/ 459 w 864"/>
                    <a:gd name="T57" fmla="*/ 473 h 916"/>
                    <a:gd name="T58" fmla="*/ 471 w 864"/>
                    <a:gd name="T59" fmla="*/ 485 h 916"/>
                    <a:gd name="T60" fmla="*/ 407 w 864"/>
                    <a:gd name="T61" fmla="*/ 445 h 916"/>
                    <a:gd name="T62" fmla="*/ 409 w 864"/>
                    <a:gd name="T63" fmla="*/ 419 h 916"/>
                    <a:gd name="T64" fmla="*/ 421 w 864"/>
                    <a:gd name="T65" fmla="*/ 433 h 916"/>
                    <a:gd name="T66" fmla="*/ 360 w 864"/>
                    <a:gd name="T67" fmla="*/ 393 h 916"/>
                    <a:gd name="T68" fmla="*/ 360 w 864"/>
                    <a:gd name="T69" fmla="*/ 367 h 916"/>
                    <a:gd name="T70" fmla="*/ 372 w 864"/>
                    <a:gd name="T71" fmla="*/ 381 h 916"/>
                    <a:gd name="T72" fmla="*/ 310 w 864"/>
                    <a:gd name="T73" fmla="*/ 341 h 916"/>
                    <a:gd name="T74" fmla="*/ 310 w 864"/>
                    <a:gd name="T75" fmla="*/ 315 h 916"/>
                    <a:gd name="T76" fmla="*/ 322 w 864"/>
                    <a:gd name="T77" fmla="*/ 329 h 916"/>
                    <a:gd name="T78" fmla="*/ 260 w 864"/>
                    <a:gd name="T79" fmla="*/ 289 h 916"/>
                    <a:gd name="T80" fmla="*/ 260 w 864"/>
                    <a:gd name="T81" fmla="*/ 263 h 916"/>
                    <a:gd name="T82" fmla="*/ 272 w 864"/>
                    <a:gd name="T83" fmla="*/ 274 h 916"/>
                    <a:gd name="T84" fmla="*/ 211 w 864"/>
                    <a:gd name="T85" fmla="*/ 234 h 916"/>
                    <a:gd name="T86" fmla="*/ 211 w 864"/>
                    <a:gd name="T87" fmla="*/ 211 h 916"/>
                    <a:gd name="T88" fmla="*/ 222 w 864"/>
                    <a:gd name="T89" fmla="*/ 222 h 916"/>
                    <a:gd name="T90" fmla="*/ 161 w 864"/>
                    <a:gd name="T91" fmla="*/ 182 h 916"/>
                    <a:gd name="T92" fmla="*/ 161 w 864"/>
                    <a:gd name="T93" fmla="*/ 156 h 916"/>
                    <a:gd name="T94" fmla="*/ 173 w 864"/>
                    <a:gd name="T95" fmla="*/ 170 h 916"/>
                    <a:gd name="T96" fmla="*/ 111 w 864"/>
                    <a:gd name="T97" fmla="*/ 130 h 916"/>
                    <a:gd name="T98" fmla="*/ 111 w 864"/>
                    <a:gd name="T99" fmla="*/ 104 h 916"/>
                    <a:gd name="T100" fmla="*/ 125 w 864"/>
                    <a:gd name="T101" fmla="*/ 118 h 916"/>
                    <a:gd name="T102" fmla="*/ 62 w 864"/>
                    <a:gd name="T103" fmla="*/ 78 h 916"/>
                    <a:gd name="T104" fmla="*/ 62 w 864"/>
                    <a:gd name="T105" fmla="*/ 52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4" h="916">
                      <a:moveTo>
                        <a:pt x="26" y="14"/>
                      </a:moveTo>
                      <a:lnTo>
                        <a:pt x="12" y="26"/>
                      </a:lnTo>
                      <a:lnTo>
                        <a:pt x="0" y="12"/>
                      </a:lnTo>
                      <a:lnTo>
                        <a:pt x="14" y="0"/>
                      </a:lnTo>
                      <a:lnTo>
                        <a:pt x="26" y="14"/>
                      </a:lnTo>
                      <a:lnTo>
                        <a:pt x="26" y="14"/>
                      </a:lnTo>
                      <a:close/>
                      <a:moveTo>
                        <a:pt x="864" y="904"/>
                      </a:moveTo>
                      <a:lnTo>
                        <a:pt x="854" y="892"/>
                      </a:lnTo>
                      <a:lnTo>
                        <a:pt x="840" y="904"/>
                      </a:lnTo>
                      <a:lnTo>
                        <a:pt x="852" y="916"/>
                      </a:lnTo>
                      <a:lnTo>
                        <a:pt x="864" y="904"/>
                      </a:lnTo>
                      <a:lnTo>
                        <a:pt x="864" y="904"/>
                      </a:lnTo>
                      <a:close/>
                      <a:moveTo>
                        <a:pt x="816" y="852"/>
                      </a:moveTo>
                      <a:lnTo>
                        <a:pt x="805" y="866"/>
                      </a:lnTo>
                      <a:lnTo>
                        <a:pt x="790" y="852"/>
                      </a:lnTo>
                      <a:lnTo>
                        <a:pt x="805" y="840"/>
                      </a:lnTo>
                      <a:lnTo>
                        <a:pt x="816" y="852"/>
                      </a:lnTo>
                      <a:lnTo>
                        <a:pt x="816" y="852"/>
                      </a:lnTo>
                      <a:close/>
                      <a:moveTo>
                        <a:pt x="767" y="800"/>
                      </a:moveTo>
                      <a:lnTo>
                        <a:pt x="755" y="812"/>
                      </a:lnTo>
                      <a:lnTo>
                        <a:pt x="743" y="800"/>
                      </a:lnTo>
                      <a:lnTo>
                        <a:pt x="755" y="788"/>
                      </a:lnTo>
                      <a:lnTo>
                        <a:pt x="767" y="800"/>
                      </a:lnTo>
                      <a:lnTo>
                        <a:pt x="767" y="800"/>
                      </a:lnTo>
                      <a:close/>
                      <a:moveTo>
                        <a:pt x="717" y="748"/>
                      </a:moveTo>
                      <a:lnTo>
                        <a:pt x="705" y="760"/>
                      </a:lnTo>
                      <a:lnTo>
                        <a:pt x="693" y="748"/>
                      </a:lnTo>
                      <a:lnTo>
                        <a:pt x="705" y="734"/>
                      </a:lnTo>
                      <a:lnTo>
                        <a:pt x="717" y="748"/>
                      </a:lnTo>
                      <a:lnTo>
                        <a:pt x="717" y="748"/>
                      </a:lnTo>
                      <a:close/>
                      <a:moveTo>
                        <a:pt x="667" y="696"/>
                      </a:moveTo>
                      <a:lnTo>
                        <a:pt x="655" y="708"/>
                      </a:lnTo>
                      <a:lnTo>
                        <a:pt x="644" y="696"/>
                      </a:lnTo>
                      <a:lnTo>
                        <a:pt x="655" y="682"/>
                      </a:lnTo>
                      <a:lnTo>
                        <a:pt x="667" y="696"/>
                      </a:lnTo>
                      <a:lnTo>
                        <a:pt x="667" y="696"/>
                      </a:lnTo>
                      <a:close/>
                      <a:moveTo>
                        <a:pt x="620" y="644"/>
                      </a:moveTo>
                      <a:lnTo>
                        <a:pt x="606" y="656"/>
                      </a:lnTo>
                      <a:lnTo>
                        <a:pt x="594" y="641"/>
                      </a:lnTo>
                      <a:lnTo>
                        <a:pt x="606" y="630"/>
                      </a:lnTo>
                      <a:lnTo>
                        <a:pt x="620" y="644"/>
                      </a:lnTo>
                      <a:lnTo>
                        <a:pt x="620" y="644"/>
                      </a:lnTo>
                      <a:close/>
                      <a:moveTo>
                        <a:pt x="570" y="589"/>
                      </a:moveTo>
                      <a:lnTo>
                        <a:pt x="556" y="603"/>
                      </a:lnTo>
                      <a:lnTo>
                        <a:pt x="544" y="589"/>
                      </a:lnTo>
                      <a:lnTo>
                        <a:pt x="556" y="577"/>
                      </a:lnTo>
                      <a:lnTo>
                        <a:pt x="570" y="589"/>
                      </a:lnTo>
                      <a:lnTo>
                        <a:pt x="570" y="589"/>
                      </a:lnTo>
                      <a:close/>
                      <a:moveTo>
                        <a:pt x="521" y="537"/>
                      </a:moveTo>
                      <a:lnTo>
                        <a:pt x="506" y="551"/>
                      </a:lnTo>
                      <a:lnTo>
                        <a:pt x="495" y="537"/>
                      </a:lnTo>
                      <a:lnTo>
                        <a:pt x="509" y="525"/>
                      </a:lnTo>
                      <a:lnTo>
                        <a:pt x="521" y="537"/>
                      </a:lnTo>
                      <a:lnTo>
                        <a:pt x="521" y="537"/>
                      </a:lnTo>
                      <a:close/>
                      <a:moveTo>
                        <a:pt x="471" y="485"/>
                      </a:moveTo>
                      <a:lnTo>
                        <a:pt x="457" y="497"/>
                      </a:lnTo>
                      <a:lnTo>
                        <a:pt x="445" y="485"/>
                      </a:lnTo>
                      <a:lnTo>
                        <a:pt x="459" y="473"/>
                      </a:lnTo>
                      <a:lnTo>
                        <a:pt x="471" y="485"/>
                      </a:lnTo>
                      <a:lnTo>
                        <a:pt x="471" y="485"/>
                      </a:lnTo>
                      <a:close/>
                      <a:moveTo>
                        <a:pt x="421" y="433"/>
                      </a:moveTo>
                      <a:lnTo>
                        <a:pt x="407" y="445"/>
                      </a:lnTo>
                      <a:lnTo>
                        <a:pt x="395" y="433"/>
                      </a:lnTo>
                      <a:lnTo>
                        <a:pt x="409" y="419"/>
                      </a:lnTo>
                      <a:lnTo>
                        <a:pt x="421" y="433"/>
                      </a:lnTo>
                      <a:lnTo>
                        <a:pt x="421" y="433"/>
                      </a:lnTo>
                      <a:close/>
                      <a:moveTo>
                        <a:pt x="372" y="381"/>
                      </a:moveTo>
                      <a:lnTo>
                        <a:pt x="360" y="393"/>
                      </a:lnTo>
                      <a:lnTo>
                        <a:pt x="346" y="379"/>
                      </a:lnTo>
                      <a:lnTo>
                        <a:pt x="360" y="367"/>
                      </a:lnTo>
                      <a:lnTo>
                        <a:pt x="372" y="381"/>
                      </a:lnTo>
                      <a:lnTo>
                        <a:pt x="372" y="381"/>
                      </a:lnTo>
                      <a:close/>
                      <a:moveTo>
                        <a:pt x="322" y="329"/>
                      </a:moveTo>
                      <a:lnTo>
                        <a:pt x="310" y="341"/>
                      </a:lnTo>
                      <a:lnTo>
                        <a:pt x="296" y="327"/>
                      </a:lnTo>
                      <a:lnTo>
                        <a:pt x="310" y="315"/>
                      </a:lnTo>
                      <a:lnTo>
                        <a:pt x="322" y="329"/>
                      </a:lnTo>
                      <a:lnTo>
                        <a:pt x="322" y="329"/>
                      </a:lnTo>
                      <a:close/>
                      <a:moveTo>
                        <a:pt x="272" y="274"/>
                      </a:moveTo>
                      <a:lnTo>
                        <a:pt x="260" y="289"/>
                      </a:lnTo>
                      <a:lnTo>
                        <a:pt x="246" y="274"/>
                      </a:lnTo>
                      <a:lnTo>
                        <a:pt x="260" y="263"/>
                      </a:lnTo>
                      <a:lnTo>
                        <a:pt x="272" y="274"/>
                      </a:lnTo>
                      <a:lnTo>
                        <a:pt x="272" y="274"/>
                      </a:lnTo>
                      <a:close/>
                      <a:moveTo>
                        <a:pt x="222" y="222"/>
                      </a:moveTo>
                      <a:lnTo>
                        <a:pt x="211" y="234"/>
                      </a:lnTo>
                      <a:lnTo>
                        <a:pt x="199" y="222"/>
                      </a:lnTo>
                      <a:lnTo>
                        <a:pt x="211" y="211"/>
                      </a:lnTo>
                      <a:lnTo>
                        <a:pt x="222" y="222"/>
                      </a:lnTo>
                      <a:lnTo>
                        <a:pt x="222" y="222"/>
                      </a:lnTo>
                      <a:close/>
                      <a:moveTo>
                        <a:pt x="173" y="170"/>
                      </a:moveTo>
                      <a:lnTo>
                        <a:pt x="161" y="182"/>
                      </a:lnTo>
                      <a:lnTo>
                        <a:pt x="149" y="170"/>
                      </a:lnTo>
                      <a:lnTo>
                        <a:pt x="161" y="156"/>
                      </a:lnTo>
                      <a:lnTo>
                        <a:pt x="173" y="170"/>
                      </a:lnTo>
                      <a:lnTo>
                        <a:pt x="173" y="170"/>
                      </a:lnTo>
                      <a:close/>
                      <a:moveTo>
                        <a:pt x="125" y="118"/>
                      </a:moveTo>
                      <a:lnTo>
                        <a:pt x="111" y="130"/>
                      </a:lnTo>
                      <a:lnTo>
                        <a:pt x="99" y="118"/>
                      </a:lnTo>
                      <a:lnTo>
                        <a:pt x="111" y="104"/>
                      </a:lnTo>
                      <a:lnTo>
                        <a:pt x="125" y="118"/>
                      </a:lnTo>
                      <a:lnTo>
                        <a:pt x="125" y="118"/>
                      </a:lnTo>
                      <a:close/>
                      <a:moveTo>
                        <a:pt x="76" y="66"/>
                      </a:moveTo>
                      <a:lnTo>
                        <a:pt x="62" y="78"/>
                      </a:lnTo>
                      <a:lnTo>
                        <a:pt x="50" y="64"/>
                      </a:lnTo>
                      <a:lnTo>
                        <a:pt x="62" y="52"/>
                      </a:lnTo>
                      <a:lnTo>
                        <a:pt x="76" y="6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6" name="Freeform 6"/>
                <p:cNvSpPr>
                  <a:spLocks noEditPoints="1"/>
                </p:cNvSpPr>
                <p:nvPr/>
              </p:nvSpPr>
              <p:spPr bwMode="auto">
                <a:xfrm>
                  <a:off x="3885" y="1534"/>
                  <a:ext cx="1417" cy="613"/>
                </a:xfrm>
                <a:custGeom>
                  <a:avLst/>
                  <a:gdLst>
                    <a:gd name="T0" fmla="*/ 1410 w 1417"/>
                    <a:gd name="T1" fmla="*/ 0 h 613"/>
                    <a:gd name="T2" fmla="*/ 1401 w 1417"/>
                    <a:gd name="T3" fmla="*/ 24 h 613"/>
                    <a:gd name="T4" fmla="*/ 16 w 1417"/>
                    <a:gd name="T5" fmla="*/ 589 h 613"/>
                    <a:gd name="T6" fmla="*/ 7 w 1417"/>
                    <a:gd name="T7" fmla="*/ 613 h 613"/>
                    <a:gd name="T8" fmla="*/ 83 w 1417"/>
                    <a:gd name="T9" fmla="*/ 561 h 613"/>
                    <a:gd name="T10" fmla="*/ 73 w 1417"/>
                    <a:gd name="T11" fmla="*/ 585 h 613"/>
                    <a:gd name="T12" fmla="*/ 149 w 1417"/>
                    <a:gd name="T13" fmla="*/ 533 h 613"/>
                    <a:gd name="T14" fmla="*/ 140 w 1417"/>
                    <a:gd name="T15" fmla="*/ 556 h 613"/>
                    <a:gd name="T16" fmla="*/ 215 w 1417"/>
                    <a:gd name="T17" fmla="*/ 504 h 613"/>
                    <a:gd name="T18" fmla="*/ 206 w 1417"/>
                    <a:gd name="T19" fmla="*/ 528 h 613"/>
                    <a:gd name="T20" fmla="*/ 281 w 1417"/>
                    <a:gd name="T21" fmla="*/ 476 h 613"/>
                    <a:gd name="T22" fmla="*/ 272 w 1417"/>
                    <a:gd name="T23" fmla="*/ 499 h 613"/>
                    <a:gd name="T24" fmla="*/ 348 w 1417"/>
                    <a:gd name="T25" fmla="*/ 450 h 613"/>
                    <a:gd name="T26" fmla="*/ 338 w 1417"/>
                    <a:gd name="T27" fmla="*/ 473 h 613"/>
                    <a:gd name="T28" fmla="*/ 414 w 1417"/>
                    <a:gd name="T29" fmla="*/ 421 h 613"/>
                    <a:gd name="T30" fmla="*/ 405 w 1417"/>
                    <a:gd name="T31" fmla="*/ 445 h 613"/>
                    <a:gd name="T32" fmla="*/ 480 w 1417"/>
                    <a:gd name="T33" fmla="*/ 393 h 613"/>
                    <a:gd name="T34" fmla="*/ 471 w 1417"/>
                    <a:gd name="T35" fmla="*/ 417 h 613"/>
                    <a:gd name="T36" fmla="*/ 549 w 1417"/>
                    <a:gd name="T37" fmla="*/ 364 h 613"/>
                    <a:gd name="T38" fmla="*/ 539 w 1417"/>
                    <a:gd name="T39" fmla="*/ 388 h 613"/>
                    <a:gd name="T40" fmla="*/ 615 w 1417"/>
                    <a:gd name="T41" fmla="*/ 336 h 613"/>
                    <a:gd name="T42" fmla="*/ 606 w 1417"/>
                    <a:gd name="T43" fmla="*/ 360 h 613"/>
                    <a:gd name="T44" fmla="*/ 681 w 1417"/>
                    <a:gd name="T45" fmla="*/ 308 h 613"/>
                    <a:gd name="T46" fmla="*/ 672 w 1417"/>
                    <a:gd name="T47" fmla="*/ 331 h 613"/>
                    <a:gd name="T48" fmla="*/ 748 w 1417"/>
                    <a:gd name="T49" fmla="*/ 279 h 613"/>
                    <a:gd name="T50" fmla="*/ 738 w 1417"/>
                    <a:gd name="T51" fmla="*/ 303 h 613"/>
                    <a:gd name="T52" fmla="*/ 814 w 1417"/>
                    <a:gd name="T53" fmla="*/ 251 h 613"/>
                    <a:gd name="T54" fmla="*/ 804 w 1417"/>
                    <a:gd name="T55" fmla="*/ 275 h 613"/>
                    <a:gd name="T56" fmla="*/ 880 w 1417"/>
                    <a:gd name="T57" fmla="*/ 225 h 613"/>
                    <a:gd name="T58" fmla="*/ 871 w 1417"/>
                    <a:gd name="T59" fmla="*/ 248 h 613"/>
                    <a:gd name="T60" fmla="*/ 946 w 1417"/>
                    <a:gd name="T61" fmla="*/ 196 h 613"/>
                    <a:gd name="T62" fmla="*/ 937 w 1417"/>
                    <a:gd name="T63" fmla="*/ 220 h 613"/>
                    <a:gd name="T64" fmla="*/ 1013 w 1417"/>
                    <a:gd name="T65" fmla="*/ 168 h 613"/>
                    <a:gd name="T66" fmla="*/ 1003 w 1417"/>
                    <a:gd name="T67" fmla="*/ 192 h 613"/>
                    <a:gd name="T68" fmla="*/ 1079 w 1417"/>
                    <a:gd name="T69" fmla="*/ 140 h 613"/>
                    <a:gd name="T70" fmla="*/ 1069 w 1417"/>
                    <a:gd name="T71" fmla="*/ 163 h 613"/>
                    <a:gd name="T72" fmla="*/ 1145 w 1417"/>
                    <a:gd name="T73" fmla="*/ 111 h 613"/>
                    <a:gd name="T74" fmla="*/ 1136 w 1417"/>
                    <a:gd name="T75" fmla="*/ 135 h 613"/>
                    <a:gd name="T76" fmla="*/ 1211 w 1417"/>
                    <a:gd name="T77" fmla="*/ 83 h 613"/>
                    <a:gd name="T78" fmla="*/ 1202 w 1417"/>
                    <a:gd name="T79" fmla="*/ 106 h 613"/>
                    <a:gd name="T80" fmla="*/ 1278 w 1417"/>
                    <a:gd name="T81" fmla="*/ 54 h 613"/>
                    <a:gd name="T82" fmla="*/ 1268 w 1417"/>
                    <a:gd name="T83" fmla="*/ 78 h 613"/>
                    <a:gd name="T84" fmla="*/ 1344 w 1417"/>
                    <a:gd name="T85" fmla="*/ 26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17" h="613">
                      <a:moveTo>
                        <a:pt x="1401" y="24"/>
                      </a:moveTo>
                      <a:lnTo>
                        <a:pt x="1394" y="7"/>
                      </a:lnTo>
                      <a:lnTo>
                        <a:pt x="1410" y="0"/>
                      </a:lnTo>
                      <a:lnTo>
                        <a:pt x="1417" y="16"/>
                      </a:lnTo>
                      <a:lnTo>
                        <a:pt x="1401" y="24"/>
                      </a:lnTo>
                      <a:lnTo>
                        <a:pt x="1401" y="24"/>
                      </a:lnTo>
                      <a:close/>
                      <a:moveTo>
                        <a:pt x="7" y="613"/>
                      </a:moveTo>
                      <a:lnTo>
                        <a:pt x="0" y="596"/>
                      </a:lnTo>
                      <a:lnTo>
                        <a:pt x="16" y="589"/>
                      </a:lnTo>
                      <a:lnTo>
                        <a:pt x="24" y="606"/>
                      </a:lnTo>
                      <a:lnTo>
                        <a:pt x="7" y="613"/>
                      </a:lnTo>
                      <a:lnTo>
                        <a:pt x="7" y="613"/>
                      </a:lnTo>
                      <a:close/>
                      <a:moveTo>
                        <a:pt x="73" y="585"/>
                      </a:moveTo>
                      <a:lnTo>
                        <a:pt x="66" y="568"/>
                      </a:lnTo>
                      <a:lnTo>
                        <a:pt x="83" y="561"/>
                      </a:lnTo>
                      <a:lnTo>
                        <a:pt x="90" y="578"/>
                      </a:lnTo>
                      <a:lnTo>
                        <a:pt x="73" y="585"/>
                      </a:lnTo>
                      <a:lnTo>
                        <a:pt x="73" y="585"/>
                      </a:lnTo>
                      <a:close/>
                      <a:moveTo>
                        <a:pt x="140" y="556"/>
                      </a:moveTo>
                      <a:lnTo>
                        <a:pt x="132" y="540"/>
                      </a:lnTo>
                      <a:lnTo>
                        <a:pt x="149" y="533"/>
                      </a:lnTo>
                      <a:lnTo>
                        <a:pt x="156" y="549"/>
                      </a:lnTo>
                      <a:lnTo>
                        <a:pt x="140" y="556"/>
                      </a:lnTo>
                      <a:lnTo>
                        <a:pt x="140" y="556"/>
                      </a:lnTo>
                      <a:close/>
                      <a:moveTo>
                        <a:pt x="206" y="528"/>
                      </a:moveTo>
                      <a:lnTo>
                        <a:pt x="199" y="511"/>
                      </a:lnTo>
                      <a:lnTo>
                        <a:pt x="215" y="504"/>
                      </a:lnTo>
                      <a:lnTo>
                        <a:pt x="222" y="521"/>
                      </a:lnTo>
                      <a:lnTo>
                        <a:pt x="206" y="528"/>
                      </a:lnTo>
                      <a:lnTo>
                        <a:pt x="206" y="528"/>
                      </a:lnTo>
                      <a:close/>
                      <a:moveTo>
                        <a:pt x="272" y="499"/>
                      </a:moveTo>
                      <a:lnTo>
                        <a:pt x="265" y="483"/>
                      </a:lnTo>
                      <a:lnTo>
                        <a:pt x="281" y="476"/>
                      </a:lnTo>
                      <a:lnTo>
                        <a:pt x="289" y="495"/>
                      </a:lnTo>
                      <a:lnTo>
                        <a:pt x="272" y="499"/>
                      </a:lnTo>
                      <a:lnTo>
                        <a:pt x="272" y="499"/>
                      </a:lnTo>
                      <a:close/>
                      <a:moveTo>
                        <a:pt x="338" y="473"/>
                      </a:moveTo>
                      <a:lnTo>
                        <a:pt x="331" y="457"/>
                      </a:lnTo>
                      <a:lnTo>
                        <a:pt x="348" y="450"/>
                      </a:lnTo>
                      <a:lnTo>
                        <a:pt x="355" y="466"/>
                      </a:lnTo>
                      <a:lnTo>
                        <a:pt x="338" y="473"/>
                      </a:lnTo>
                      <a:lnTo>
                        <a:pt x="338" y="473"/>
                      </a:lnTo>
                      <a:close/>
                      <a:moveTo>
                        <a:pt x="405" y="445"/>
                      </a:moveTo>
                      <a:lnTo>
                        <a:pt x="397" y="428"/>
                      </a:lnTo>
                      <a:lnTo>
                        <a:pt x="414" y="421"/>
                      </a:lnTo>
                      <a:lnTo>
                        <a:pt x="421" y="438"/>
                      </a:lnTo>
                      <a:lnTo>
                        <a:pt x="405" y="445"/>
                      </a:lnTo>
                      <a:lnTo>
                        <a:pt x="405" y="445"/>
                      </a:lnTo>
                      <a:close/>
                      <a:moveTo>
                        <a:pt x="471" y="417"/>
                      </a:moveTo>
                      <a:lnTo>
                        <a:pt x="464" y="400"/>
                      </a:lnTo>
                      <a:lnTo>
                        <a:pt x="480" y="393"/>
                      </a:lnTo>
                      <a:lnTo>
                        <a:pt x="487" y="409"/>
                      </a:lnTo>
                      <a:lnTo>
                        <a:pt x="471" y="417"/>
                      </a:lnTo>
                      <a:lnTo>
                        <a:pt x="471" y="417"/>
                      </a:lnTo>
                      <a:close/>
                      <a:moveTo>
                        <a:pt x="539" y="388"/>
                      </a:moveTo>
                      <a:lnTo>
                        <a:pt x="532" y="372"/>
                      </a:lnTo>
                      <a:lnTo>
                        <a:pt x="549" y="364"/>
                      </a:lnTo>
                      <a:lnTo>
                        <a:pt x="556" y="381"/>
                      </a:lnTo>
                      <a:lnTo>
                        <a:pt x="539" y="388"/>
                      </a:lnTo>
                      <a:lnTo>
                        <a:pt x="539" y="388"/>
                      </a:lnTo>
                      <a:close/>
                      <a:moveTo>
                        <a:pt x="606" y="360"/>
                      </a:moveTo>
                      <a:lnTo>
                        <a:pt x="599" y="343"/>
                      </a:lnTo>
                      <a:lnTo>
                        <a:pt x="615" y="336"/>
                      </a:lnTo>
                      <a:lnTo>
                        <a:pt x="622" y="353"/>
                      </a:lnTo>
                      <a:lnTo>
                        <a:pt x="606" y="360"/>
                      </a:lnTo>
                      <a:lnTo>
                        <a:pt x="606" y="360"/>
                      </a:lnTo>
                      <a:close/>
                      <a:moveTo>
                        <a:pt x="672" y="331"/>
                      </a:moveTo>
                      <a:lnTo>
                        <a:pt x="665" y="315"/>
                      </a:lnTo>
                      <a:lnTo>
                        <a:pt x="681" y="308"/>
                      </a:lnTo>
                      <a:lnTo>
                        <a:pt x="688" y="324"/>
                      </a:lnTo>
                      <a:lnTo>
                        <a:pt x="672" y="331"/>
                      </a:lnTo>
                      <a:lnTo>
                        <a:pt x="672" y="331"/>
                      </a:lnTo>
                      <a:close/>
                      <a:moveTo>
                        <a:pt x="738" y="303"/>
                      </a:moveTo>
                      <a:lnTo>
                        <a:pt x="731" y="286"/>
                      </a:lnTo>
                      <a:lnTo>
                        <a:pt x="748" y="279"/>
                      </a:lnTo>
                      <a:lnTo>
                        <a:pt x="755" y="296"/>
                      </a:lnTo>
                      <a:lnTo>
                        <a:pt x="738" y="303"/>
                      </a:lnTo>
                      <a:lnTo>
                        <a:pt x="738" y="303"/>
                      </a:lnTo>
                      <a:close/>
                      <a:moveTo>
                        <a:pt x="804" y="275"/>
                      </a:moveTo>
                      <a:lnTo>
                        <a:pt x="797" y="258"/>
                      </a:lnTo>
                      <a:lnTo>
                        <a:pt x="814" y="251"/>
                      </a:lnTo>
                      <a:lnTo>
                        <a:pt x="821" y="267"/>
                      </a:lnTo>
                      <a:lnTo>
                        <a:pt x="804" y="275"/>
                      </a:lnTo>
                      <a:lnTo>
                        <a:pt x="804" y="275"/>
                      </a:lnTo>
                      <a:close/>
                      <a:moveTo>
                        <a:pt x="871" y="248"/>
                      </a:moveTo>
                      <a:lnTo>
                        <a:pt x="864" y="232"/>
                      </a:lnTo>
                      <a:lnTo>
                        <a:pt x="880" y="225"/>
                      </a:lnTo>
                      <a:lnTo>
                        <a:pt x="887" y="241"/>
                      </a:lnTo>
                      <a:lnTo>
                        <a:pt x="871" y="248"/>
                      </a:lnTo>
                      <a:lnTo>
                        <a:pt x="871" y="248"/>
                      </a:lnTo>
                      <a:close/>
                      <a:moveTo>
                        <a:pt x="937" y="220"/>
                      </a:moveTo>
                      <a:lnTo>
                        <a:pt x="930" y="203"/>
                      </a:lnTo>
                      <a:lnTo>
                        <a:pt x="946" y="196"/>
                      </a:lnTo>
                      <a:lnTo>
                        <a:pt x="953" y="213"/>
                      </a:lnTo>
                      <a:lnTo>
                        <a:pt x="937" y="220"/>
                      </a:lnTo>
                      <a:lnTo>
                        <a:pt x="937" y="220"/>
                      </a:lnTo>
                      <a:close/>
                      <a:moveTo>
                        <a:pt x="1003" y="192"/>
                      </a:moveTo>
                      <a:lnTo>
                        <a:pt x="996" y="175"/>
                      </a:lnTo>
                      <a:lnTo>
                        <a:pt x="1013" y="168"/>
                      </a:lnTo>
                      <a:lnTo>
                        <a:pt x="1020" y="185"/>
                      </a:lnTo>
                      <a:lnTo>
                        <a:pt x="1003" y="192"/>
                      </a:lnTo>
                      <a:lnTo>
                        <a:pt x="1003" y="192"/>
                      </a:lnTo>
                      <a:close/>
                      <a:moveTo>
                        <a:pt x="1069" y="163"/>
                      </a:moveTo>
                      <a:lnTo>
                        <a:pt x="1062" y="147"/>
                      </a:lnTo>
                      <a:lnTo>
                        <a:pt x="1079" y="140"/>
                      </a:lnTo>
                      <a:lnTo>
                        <a:pt x="1086" y="156"/>
                      </a:lnTo>
                      <a:lnTo>
                        <a:pt x="1069" y="163"/>
                      </a:lnTo>
                      <a:lnTo>
                        <a:pt x="1069" y="163"/>
                      </a:lnTo>
                      <a:close/>
                      <a:moveTo>
                        <a:pt x="1136" y="135"/>
                      </a:moveTo>
                      <a:lnTo>
                        <a:pt x="1129" y="118"/>
                      </a:lnTo>
                      <a:lnTo>
                        <a:pt x="1145" y="111"/>
                      </a:lnTo>
                      <a:lnTo>
                        <a:pt x="1152" y="128"/>
                      </a:lnTo>
                      <a:lnTo>
                        <a:pt x="1136" y="135"/>
                      </a:lnTo>
                      <a:lnTo>
                        <a:pt x="1136" y="135"/>
                      </a:lnTo>
                      <a:close/>
                      <a:moveTo>
                        <a:pt x="1202" y="106"/>
                      </a:moveTo>
                      <a:lnTo>
                        <a:pt x="1195" y="90"/>
                      </a:lnTo>
                      <a:lnTo>
                        <a:pt x="1211" y="83"/>
                      </a:lnTo>
                      <a:lnTo>
                        <a:pt x="1218" y="99"/>
                      </a:lnTo>
                      <a:lnTo>
                        <a:pt x="1202" y="106"/>
                      </a:lnTo>
                      <a:lnTo>
                        <a:pt x="1202" y="106"/>
                      </a:lnTo>
                      <a:close/>
                      <a:moveTo>
                        <a:pt x="1268" y="78"/>
                      </a:moveTo>
                      <a:lnTo>
                        <a:pt x="1261" y="61"/>
                      </a:lnTo>
                      <a:lnTo>
                        <a:pt x="1278" y="54"/>
                      </a:lnTo>
                      <a:lnTo>
                        <a:pt x="1285" y="71"/>
                      </a:lnTo>
                      <a:lnTo>
                        <a:pt x="1268" y="78"/>
                      </a:lnTo>
                      <a:lnTo>
                        <a:pt x="1268" y="78"/>
                      </a:lnTo>
                      <a:close/>
                      <a:moveTo>
                        <a:pt x="1334" y="50"/>
                      </a:moveTo>
                      <a:lnTo>
                        <a:pt x="1327" y="33"/>
                      </a:lnTo>
                      <a:lnTo>
                        <a:pt x="1344" y="26"/>
                      </a:lnTo>
                      <a:lnTo>
                        <a:pt x="1351" y="43"/>
                      </a:lnTo>
                      <a:lnTo>
                        <a:pt x="1334" y="5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7" name="Freeform 7"/>
                <p:cNvSpPr>
                  <a:spLocks noEditPoints="1"/>
                </p:cNvSpPr>
                <p:nvPr/>
              </p:nvSpPr>
              <p:spPr bwMode="auto">
                <a:xfrm>
                  <a:off x="2337" y="2156"/>
                  <a:ext cx="1482" cy="429"/>
                </a:xfrm>
                <a:custGeom>
                  <a:avLst/>
                  <a:gdLst>
                    <a:gd name="T0" fmla="*/ 5 w 1482"/>
                    <a:gd name="T1" fmla="*/ 429 h 429"/>
                    <a:gd name="T2" fmla="*/ 17 w 1482"/>
                    <a:gd name="T3" fmla="*/ 405 h 429"/>
                    <a:gd name="T4" fmla="*/ 1465 w 1482"/>
                    <a:gd name="T5" fmla="*/ 24 h 429"/>
                    <a:gd name="T6" fmla="*/ 1477 w 1482"/>
                    <a:gd name="T7" fmla="*/ 0 h 429"/>
                    <a:gd name="T8" fmla="*/ 1394 w 1482"/>
                    <a:gd name="T9" fmla="*/ 43 h 429"/>
                    <a:gd name="T10" fmla="*/ 1408 w 1482"/>
                    <a:gd name="T11" fmla="*/ 19 h 429"/>
                    <a:gd name="T12" fmla="*/ 1326 w 1482"/>
                    <a:gd name="T13" fmla="*/ 62 h 429"/>
                    <a:gd name="T14" fmla="*/ 1337 w 1482"/>
                    <a:gd name="T15" fmla="*/ 41 h 429"/>
                    <a:gd name="T16" fmla="*/ 1257 w 1482"/>
                    <a:gd name="T17" fmla="*/ 81 h 429"/>
                    <a:gd name="T18" fmla="*/ 1269 w 1482"/>
                    <a:gd name="T19" fmla="*/ 60 h 429"/>
                    <a:gd name="T20" fmla="*/ 1186 w 1482"/>
                    <a:gd name="T21" fmla="*/ 100 h 429"/>
                    <a:gd name="T22" fmla="*/ 1200 w 1482"/>
                    <a:gd name="T23" fmla="*/ 79 h 429"/>
                    <a:gd name="T24" fmla="*/ 1117 w 1482"/>
                    <a:gd name="T25" fmla="*/ 119 h 429"/>
                    <a:gd name="T26" fmla="*/ 1129 w 1482"/>
                    <a:gd name="T27" fmla="*/ 98 h 429"/>
                    <a:gd name="T28" fmla="*/ 1046 w 1482"/>
                    <a:gd name="T29" fmla="*/ 140 h 429"/>
                    <a:gd name="T30" fmla="*/ 1061 w 1482"/>
                    <a:gd name="T31" fmla="*/ 116 h 429"/>
                    <a:gd name="T32" fmla="*/ 978 w 1482"/>
                    <a:gd name="T33" fmla="*/ 159 h 429"/>
                    <a:gd name="T34" fmla="*/ 990 w 1482"/>
                    <a:gd name="T35" fmla="*/ 135 h 429"/>
                    <a:gd name="T36" fmla="*/ 909 w 1482"/>
                    <a:gd name="T37" fmla="*/ 178 h 429"/>
                    <a:gd name="T38" fmla="*/ 921 w 1482"/>
                    <a:gd name="T39" fmla="*/ 154 h 429"/>
                    <a:gd name="T40" fmla="*/ 838 w 1482"/>
                    <a:gd name="T41" fmla="*/ 197 h 429"/>
                    <a:gd name="T42" fmla="*/ 852 w 1482"/>
                    <a:gd name="T43" fmla="*/ 176 h 429"/>
                    <a:gd name="T44" fmla="*/ 769 w 1482"/>
                    <a:gd name="T45" fmla="*/ 216 h 429"/>
                    <a:gd name="T46" fmla="*/ 781 w 1482"/>
                    <a:gd name="T47" fmla="*/ 195 h 429"/>
                    <a:gd name="T48" fmla="*/ 701 w 1482"/>
                    <a:gd name="T49" fmla="*/ 235 h 429"/>
                    <a:gd name="T50" fmla="*/ 713 w 1482"/>
                    <a:gd name="T51" fmla="*/ 214 h 429"/>
                    <a:gd name="T52" fmla="*/ 630 w 1482"/>
                    <a:gd name="T53" fmla="*/ 254 h 429"/>
                    <a:gd name="T54" fmla="*/ 644 w 1482"/>
                    <a:gd name="T55" fmla="*/ 232 h 429"/>
                    <a:gd name="T56" fmla="*/ 561 w 1482"/>
                    <a:gd name="T57" fmla="*/ 275 h 429"/>
                    <a:gd name="T58" fmla="*/ 573 w 1482"/>
                    <a:gd name="T59" fmla="*/ 251 h 429"/>
                    <a:gd name="T60" fmla="*/ 493 w 1482"/>
                    <a:gd name="T61" fmla="*/ 294 h 429"/>
                    <a:gd name="T62" fmla="*/ 504 w 1482"/>
                    <a:gd name="T63" fmla="*/ 270 h 429"/>
                    <a:gd name="T64" fmla="*/ 422 w 1482"/>
                    <a:gd name="T65" fmla="*/ 313 h 429"/>
                    <a:gd name="T66" fmla="*/ 433 w 1482"/>
                    <a:gd name="T67" fmla="*/ 292 h 429"/>
                    <a:gd name="T68" fmla="*/ 353 w 1482"/>
                    <a:gd name="T69" fmla="*/ 332 h 429"/>
                    <a:gd name="T70" fmla="*/ 365 w 1482"/>
                    <a:gd name="T71" fmla="*/ 311 h 429"/>
                    <a:gd name="T72" fmla="*/ 282 w 1482"/>
                    <a:gd name="T73" fmla="*/ 351 h 429"/>
                    <a:gd name="T74" fmla="*/ 296 w 1482"/>
                    <a:gd name="T75" fmla="*/ 330 h 429"/>
                    <a:gd name="T76" fmla="*/ 213 w 1482"/>
                    <a:gd name="T77" fmla="*/ 370 h 429"/>
                    <a:gd name="T78" fmla="*/ 225 w 1482"/>
                    <a:gd name="T79" fmla="*/ 348 h 429"/>
                    <a:gd name="T80" fmla="*/ 145 w 1482"/>
                    <a:gd name="T81" fmla="*/ 389 h 429"/>
                    <a:gd name="T82" fmla="*/ 157 w 1482"/>
                    <a:gd name="T83" fmla="*/ 367 h 429"/>
                    <a:gd name="T84" fmla="*/ 74 w 1482"/>
                    <a:gd name="T85" fmla="*/ 410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2" h="429">
                      <a:moveTo>
                        <a:pt x="17" y="405"/>
                      </a:moveTo>
                      <a:lnTo>
                        <a:pt x="22" y="424"/>
                      </a:lnTo>
                      <a:lnTo>
                        <a:pt x="5" y="429"/>
                      </a:lnTo>
                      <a:lnTo>
                        <a:pt x="0" y="410"/>
                      </a:lnTo>
                      <a:lnTo>
                        <a:pt x="17" y="405"/>
                      </a:lnTo>
                      <a:lnTo>
                        <a:pt x="17" y="405"/>
                      </a:lnTo>
                      <a:close/>
                      <a:moveTo>
                        <a:pt x="1477" y="0"/>
                      </a:moveTo>
                      <a:lnTo>
                        <a:pt x="1482" y="19"/>
                      </a:lnTo>
                      <a:lnTo>
                        <a:pt x="1465" y="24"/>
                      </a:lnTo>
                      <a:lnTo>
                        <a:pt x="1460" y="5"/>
                      </a:lnTo>
                      <a:lnTo>
                        <a:pt x="1477" y="0"/>
                      </a:lnTo>
                      <a:lnTo>
                        <a:pt x="1477" y="0"/>
                      </a:lnTo>
                      <a:close/>
                      <a:moveTo>
                        <a:pt x="1408" y="19"/>
                      </a:moveTo>
                      <a:lnTo>
                        <a:pt x="1413" y="38"/>
                      </a:lnTo>
                      <a:lnTo>
                        <a:pt x="1394" y="43"/>
                      </a:lnTo>
                      <a:lnTo>
                        <a:pt x="1389" y="27"/>
                      </a:lnTo>
                      <a:lnTo>
                        <a:pt x="1408" y="19"/>
                      </a:lnTo>
                      <a:lnTo>
                        <a:pt x="1408" y="19"/>
                      </a:lnTo>
                      <a:close/>
                      <a:moveTo>
                        <a:pt x="1337" y="41"/>
                      </a:moveTo>
                      <a:lnTo>
                        <a:pt x="1342" y="57"/>
                      </a:lnTo>
                      <a:lnTo>
                        <a:pt x="1326" y="62"/>
                      </a:lnTo>
                      <a:lnTo>
                        <a:pt x="1321" y="45"/>
                      </a:lnTo>
                      <a:lnTo>
                        <a:pt x="1337" y="41"/>
                      </a:lnTo>
                      <a:lnTo>
                        <a:pt x="1337" y="41"/>
                      </a:lnTo>
                      <a:close/>
                      <a:moveTo>
                        <a:pt x="1269" y="60"/>
                      </a:moveTo>
                      <a:lnTo>
                        <a:pt x="1273" y="76"/>
                      </a:lnTo>
                      <a:lnTo>
                        <a:pt x="1257" y="81"/>
                      </a:lnTo>
                      <a:lnTo>
                        <a:pt x="1252" y="64"/>
                      </a:lnTo>
                      <a:lnTo>
                        <a:pt x="1269" y="60"/>
                      </a:lnTo>
                      <a:lnTo>
                        <a:pt x="1269" y="60"/>
                      </a:lnTo>
                      <a:close/>
                      <a:moveTo>
                        <a:pt x="1200" y="79"/>
                      </a:moveTo>
                      <a:lnTo>
                        <a:pt x="1205" y="95"/>
                      </a:lnTo>
                      <a:lnTo>
                        <a:pt x="1186" y="100"/>
                      </a:lnTo>
                      <a:lnTo>
                        <a:pt x="1181" y="83"/>
                      </a:lnTo>
                      <a:lnTo>
                        <a:pt x="1200" y="79"/>
                      </a:lnTo>
                      <a:lnTo>
                        <a:pt x="1200" y="79"/>
                      </a:lnTo>
                      <a:close/>
                      <a:moveTo>
                        <a:pt x="1129" y="98"/>
                      </a:moveTo>
                      <a:lnTo>
                        <a:pt x="1134" y="114"/>
                      </a:lnTo>
                      <a:lnTo>
                        <a:pt x="1117" y="119"/>
                      </a:lnTo>
                      <a:lnTo>
                        <a:pt x="1113" y="102"/>
                      </a:lnTo>
                      <a:lnTo>
                        <a:pt x="1129" y="98"/>
                      </a:lnTo>
                      <a:lnTo>
                        <a:pt x="1129" y="98"/>
                      </a:lnTo>
                      <a:close/>
                      <a:moveTo>
                        <a:pt x="1061" y="116"/>
                      </a:moveTo>
                      <a:lnTo>
                        <a:pt x="1065" y="135"/>
                      </a:lnTo>
                      <a:lnTo>
                        <a:pt x="1046" y="140"/>
                      </a:lnTo>
                      <a:lnTo>
                        <a:pt x="1042" y="121"/>
                      </a:lnTo>
                      <a:lnTo>
                        <a:pt x="1061" y="116"/>
                      </a:lnTo>
                      <a:lnTo>
                        <a:pt x="1061" y="116"/>
                      </a:lnTo>
                      <a:close/>
                      <a:moveTo>
                        <a:pt x="990" y="135"/>
                      </a:moveTo>
                      <a:lnTo>
                        <a:pt x="994" y="154"/>
                      </a:lnTo>
                      <a:lnTo>
                        <a:pt x="978" y="159"/>
                      </a:lnTo>
                      <a:lnTo>
                        <a:pt x="973" y="140"/>
                      </a:lnTo>
                      <a:lnTo>
                        <a:pt x="990" y="135"/>
                      </a:lnTo>
                      <a:lnTo>
                        <a:pt x="990" y="135"/>
                      </a:lnTo>
                      <a:close/>
                      <a:moveTo>
                        <a:pt x="921" y="154"/>
                      </a:moveTo>
                      <a:lnTo>
                        <a:pt x="926" y="173"/>
                      </a:lnTo>
                      <a:lnTo>
                        <a:pt x="909" y="178"/>
                      </a:lnTo>
                      <a:lnTo>
                        <a:pt x="904" y="161"/>
                      </a:lnTo>
                      <a:lnTo>
                        <a:pt x="921" y="154"/>
                      </a:lnTo>
                      <a:lnTo>
                        <a:pt x="921" y="154"/>
                      </a:lnTo>
                      <a:close/>
                      <a:moveTo>
                        <a:pt x="852" y="176"/>
                      </a:moveTo>
                      <a:lnTo>
                        <a:pt x="857" y="192"/>
                      </a:lnTo>
                      <a:lnTo>
                        <a:pt x="838" y="197"/>
                      </a:lnTo>
                      <a:lnTo>
                        <a:pt x="833" y="180"/>
                      </a:lnTo>
                      <a:lnTo>
                        <a:pt x="852" y="176"/>
                      </a:lnTo>
                      <a:lnTo>
                        <a:pt x="852" y="176"/>
                      </a:lnTo>
                      <a:close/>
                      <a:moveTo>
                        <a:pt x="781" y="195"/>
                      </a:moveTo>
                      <a:lnTo>
                        <a:pt x="786" y="211"/>
                      </a:lnTo>
                      <a:lnTo>
                        <a:pt x="769" y="216"/>
                      </a:lnTo>
                      <a:lnTo>
                        <a:pt x="765" y="199"/>
                      </a:lnTo>
                      <a:lnTo>
                        <a:pt x="781" y="195"/>
                      </a:lnTo>
                      <a:lnTo>
                        <a:pt x="781" y="195"/>
                      </a:lnTo>
                      <a:close/>
                      <a:moveTo>
                        <a:pt x="713" y="214"/>
                      </a:moveTo>
                      <a:lnTo>
                        <a:pt x="717" y="230"/>
                      </a:lnTo>
                      <a:lnTo>
                        <a:pt x="701" y="235"/>
                      </a:lnTo>
                      <a:lnTo>
                        <a:pt x="696" y="218"/>
                      </a:lnTo>
                      <a:lnTo>
                        <a:pt x="713" y="214"/>
                      </a:lnTo>
                      <a:lnTo>
                        <a:pt x="713" y="214"/>
                      </a:lnTo>
                      <a:close/>
                      <a:moveTo>
                        <a:pt x="644" y="232"/>
                      </a:moveTo>
                      <a:lnTo>
                        <a:pt x="649" y="249"/>
                      </a:lnTo>
                      <a:lnTo>
                        <a:pt x="630" y="254"/>
                      </a:lnTo>
                      <a:lnTo>
                        <a:pt x="625" y="237"/>
                      </a:lnTo>
                      <a:lnTo>
                        <a:pt x="644" y="232"/>
                      </a:lnTo>
                      <a:lnTo>
                        <a:pt x="644" y="232"/>
                      </a:lnTo>
                      <a:close/>
                      <a:moveTo>
                        <a:pt x="573" y="251"/>
                      </a:moveTo>
                      <a:lnTo>
                        <a:pt x="578" y="270"/>
                      </a:lnTo>
                      <a:lnTo>
                        <a:pt x="561" y="275"/>
                      </a:lnTo>
                      <a:lnTo>
                        <a:pt x="557" y="256"/>
                      </a:lnTo>
                      <a:lnTo>
                        <a:pt x="573" y="251"/>
                      </a:lnTo>
                      <a:lnTo>
                        <a:pt x="573" y="251"/>
                      </a:lnTo>
                      <a:close/>
                      <a:moveTo>
                        <a:pt x="504" y="270"/>
                      </a:moveTo>
                      <a:lnTo>
                        <a:pt x="509" y="289"/>
                      </a:lnTo>
                      <a:lnTo>
                        <a:pt x="493" y="294"/>
                      </a:lnTo>
                      <a:lnTo>
                        <a:pt x="486" y="275"/>
                      </a:lnTo>
                      <a:lnTo>
                        <a:pt x="504" y="270"/>
                      </a:lnTo>
                      <a:lnTo>
                        <a:pt x="504" y="270"/>
                      </a:lnTo>
                      <a:close/>
                      <a:moveTo>
                        <a:pt x="433" y="292"/>
                      </a:moveTo>
                      <a:lnTo>
                        <a:pt x="438" y="308"/>
                      </a:lnTo>
                      <a:lnTo>
                        <a:pt x="422" y="313"/>
                      </a:lnTo>
                      <a:lnTo>
                        <a:pt x="417" y="296"/>
                      </a:lnTo>
                      <a:lnTo>
                        <a:pt x="433" y="292"/>
                      </a:lnTo>
                      <a:lnTo>
                        <a:pt x="433" y="292"/>
                      </a:lnTo>
                      <a:close/>
                      <a:moveTo>
                        <a:pt x="365" y="311"/>
                      </a:moveTo>
                      <a:lnTo>
                        <a:pt x="370" y="327"/>
                      </a:lnTo>
                      <a:lnTo>
                        <a:pt x="353" y="332"/>
                      </a:lnTo>
                      <a:lnTo>
                        <a:pt x="348" y="315"/>
                      </a:lnTo>
                      <a:lnTo>
                        <a:pt x="365" y="311"/>
                      </a:lnTo>
                      <a:lnTo>
                        <a:pt x="365" y="311"/>
                      </a:lnTo>
                      <a:close/>
                      <a:moveTo>
                        <a:pt x="296" y="330"/>
                      </a:moveTo>
                      <a:lnTo>
                        <a:pt x="301" y="346"/>
                      </a:lnTo>
                      <a:lnTo>
                        <a:pt x="282" y="351"/>
                      </a:lnTo>
                      <a:lnTo>
                        <a:pt x="277" y="334"/>
                      </a:lnTo>
                      <a:lnTo>
                        <a:pt x="296" y="330"/>
                      </a:lnTo>
                      <a:lnTo>
                        <a:pt x="296" y="330"/>
                      </a:lnTo>
                      <a:close/>
                      <a:moveTo>
                        <a:pt x="225" y="348"/>
                      </a:moveTo>
                      <a:lnTo>
                        <a:pt x="230" y="365"/>
                      </a:lnTo>
                      <a:lnTo>
                        <a:pt x="213" y="370"/>
                      </a:lnTo>
                      <a:lnTo>
                        <a:pt x="209" y="353"/>
                      </a:lnTo>
                      <a:lnTo>
                        <a:pt x="225" y="348"/>
                      </a:lnTo>
                      <a:lnTo>
                        <a:pt x="225" y="348"/>
                      </a:lnTo>
                      <a:close/>
                      <a:moveTo>
                        <a:pt x="157" y="367"/>
                      </a:moveTo>
                      <a:lnTo>
                        <a:pt x="161" y="384"/>
                      </a:lnTo>
                      <a:lnTo>
                        <a:pt x="145" y="389"/>
                      </a:lnTo>
                      <a:lnTo>
                        <a:pt x="140" y="372"/>
                      </a:lnTo>
                      <a:lnTo>
                        <a:pt x="157" y="367"/>
                      </a:lnTo>
                      <a:lnTo>
                        <a:pt x="157" y="367"/>
                      </a:lnTo>
                      <a:close/>
                      <a:moveTo>
                        <a:pt x="88" y="386"/>
                      </a:moveTo>
                      <a:lnTo>
                        <a:pt x="93" y="405"/>
                      </a:lnTo>
                      <a:lnTo>
                        <a:pt x="74" y="410"/>
                      </a:lnTo>
                      <a:lnTo>
                        <a:pt x="69" y="391"/>
                      </a:lnTo>
                      <a:lnTo>
                        <a:pt x="88" y="38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8" name="Freeform 8"/>
                <p:cNvSpPr>
                  <a:spLocks noEditPoints="1"/>
                </p:cNvSpPr>
                <p:nvPr/>
              </p:nvSpPr>
              <p:spPr bwMode="auto">
                <a:xfrm>
                  <a:off x="3833" y="2154"/>
                  <a:ext cx="913" cy="845"/>
                </a:xfrm>
                <a:custGeom>
                  <a:avLst/>
                  <a:gdLst>
                    <a:gd name="T0" fmla="*/ 901 w 913"/>
                    <a:gd name="T1" fmla="*/ 822 h 845"/>
                    <a:gd name="T2" fmla="*/ 901 w 913"/>
                    <a:gd name="T3" fmla="*/ 845 h 845"/>
                    <a:gd name="T4" fmla="*/ 890 w 913"/>
                    <a:gd name="T5" fmla="*/ 833 h 845"/>
                    <a:gd name="T6" fmla="*/ 2 w 913"/>
                    <a:gd name="T7" fmla="*/ 14 h 845"/>
                    <a:gd name="T8" fmla="*/ 12 w 913"/>
                    <a:gd name="T9" fmla="*/ 0 h 845"/>
                    <a:gd name="T10" fmla="*/ 0 w 913"/>
                    <a:gd name="T11" fmla="*/ 12 h 845"/>
                    <a:gd name="T12" fmla="*/ 54 w 913"/>
                    <a:gd name="T13" fmla="*/ 38 h 845"/>
                    <a:gd name="T14" fmla="*/ 54 w 913"/>
                    <a:gd name="T15" fmla="*/ 64 h 845"/>
                    <a:gd name="T16" fmla="*/ 42 w 913"/>
                    <a:gd name="T17" fmla="*/ 50 h 845"/>
                    <a:gd name="T18" fmla="*/ 106 w 913"/>
                    <a:gd name="T19" fmla="*/ 85 h 845"/>
                    <a:gd name="T20" fmla="*/ 106 w 913"/>
                    <a:gd name="T21" fmla="*/ 111 h 845"/>
                    <a:gd name="T22" fmla="*/ 95 w 913"/>
                    <a:gd name="T23" fmla="*/ 100 h 845"/>
                    <a:gd name="T24" fmla="*/ 158 w 913"/>
                    <a:gd name="T25" fmla="*/ 135 h 845"/>
                    <a:gd name="T26" fmla="*/ 161 w 913"/>
                    <a:gd name="T27" fmla="*/ 161 h 845"/>
                    <a:gd name="T28" fmla="*/ 147 w 913"/>
                    <a:gd name="T29" fmla="*/ 149 h 845"/>
                    <a:gd name="T30" fmla="*/ 213 w 913"/>
                    <a:gd name="T31" fmla="*/ 185 h 845"/>
                    <a:gd name="T32" fmla="*/ 213 w 913"/>
                    <a:gd name="T33" fmla="*/ 211 h 845"/>
                    <a:gd name="T34" fmla="*/ 201 w 913"/>
                    <a:gd name="T35" fmla="*/ 197 h 845"/>
                    <a:gd name="T36" fmla="*/ 265 w 913"/>
                    <a:gd name="T37" fmla="*/ 234 h 845"/>
                    <a:gd name="T38" fmla="*/ 267 w 913"/>
                    <a:gd name="T39" fmla="*/ 258 h 845"/>
                    <a:gd name="T40" fmla="*/ 253 w 913"/>
                    <a:gd name="T41" fmla="*/ 246 h 845"/>
                    <a:gd name="T42" fmla="*/ 319 w 913"/>
                    <a:gd name="T43" fmla="*/ 282 h 845"/>
                    <a:gd name="T44" fmla="*/ 319 w 913"/>
                    <a:gd name="T45" fmla="*/ 308 h 845"/>
                    <a:gd name="T46" fmla="*/ 305 w 913"/>
                    <a:gd name="T47" fmla="*/ 296 h 845"/>
                    <a:gd name="T48" fmla="*/ 371 w 913"/>
                    <a:gd name="T49" fmla="*/ 332 h 845"/>
                    <a:gd name="T50" fmla="*/ 371 w 913"/>
                    <a:gd name="T51" fmla="*/ 358 h 845"/>
                    <a:gd name="T52" fmla="*/ 360 w 913"/>
                    <a:gd name="T53" fmla="*/ 343 h 845"/>
                    <a:gd name="T54" fmla="*/ 423 w 913"/>
                    <a:gd name="T55" fmla="*/ 381 h 845"/>
                    <a:gd name="T56" fmla="*/ 426 w 913"/>
                    <a:gd name="T57" fmla="*/ 405 h 845"/>
                    <a:gd name="T58" fmla="*/ 412 w 913"/>
                    <a:gd name="T59" fmla="*/ 393 h 845"/>
                    <a:gd name="T60" fmla="*/ 478 w 913"/>
                    <a:gd name="T61" fmla="*/ 429 h 845"/>
                    <a:gd name="T62" fmla="*/ 478 w 913"/>
                    <a:gd name="T63" fmla="*/ 455 h 845"/>
                    <a:gd name="T64" fmla="*/ 466 w 913"/>
                    <a:gd name="T65" fmla="*/ 443 h 845"/>
                    <a:gd name="T66" fmla="*/ 530 w 913"/>
                    <a:gd name="T67" fmla="*/ 478 h 845"/>
                    <a:gd name="T68" fmla="*/ 532 w 913"/>
                    <a:gd name="T69" fmla="*/ 504 h 845"/>
                    <a:gd name="T70" fmla="*/ 518 w 913"/>
                    <a:gd name="T71" fmla="*/ 492 h 845"/>
                    <a:gd name="T72" fmla="*/ 584 w 913"/>
                    <a:gd name="T73" fmla="*/ 528 h 845"/>
                    <a:gd name="T74" fmla="*/ 584 w 913"/>
                    <a:gd name="T75" fmla="*/ 552 h 845"/>
                    <a:gd name="T76" fmla="*/ 570 w 913"/>
                    <a:gd name="T77" fmla="*/ 540 h 845"/>
                    <a:gd name="T78" fmla="*/ 636 w 913"/>
                    <a:gd name="T79" fmla="*/ 575 h 845"/>
                    <a:gd name="T80" fmla="*/ 636 w 913"/>
                    <a:gd name="T81" fmla="*/ 601 h 845"/>
                    <a:gd name="T82" fmla="*/ 625 w 913"/>
                    <a:gd name="T83" fmla="*/ 590 h 845"/>
                    <a:gd name="T84" fmla="*/ 688 w 913"/>
                    <a:gd name="T85" fmla="*/ 625 h 845"/>
                    <a:gd name="T86" fmla="*/ 691 w 913"/>
                    <a:gd name="T87" fmla="*/ 651 h 845"/>
                    <a:gd name="T88" fmla="*/ 677 w 913"/>
                    <a:gd name="T89" fmla="*/ 639 h 845"/>
                    <a:gd name="T90" fmla="*/ 743 w 913"/>
                    <a:gd name="T91" fmla="*/ 675 h 845"/>
                    <a:gd name="T92" fmla="*/ 743 w 913"/>
                    <a:gd name="T93" fmla="*/ 698 h 845"/>
                    <a:gd name="T94" fmla="*/ 729 w 913"/>
                    <a:gd name="T95" fmla="*/ 687 h 845"/>
                    <a:gd name="T96" fmla="*/ 795 w 913"/>
                    <a:gd name="T97" fmla="*/ 722 h 845"/>
                    <a:gd name="T98" fmla="*/ 795 w 913"/>
                    <a:gd name="T99" fmla="*/ 748 h 845"/>
                    <a:gd name="T100" fmla="*/ 783 w 913"/>
                    <a:gd name="T101" fmla="*/ 736 h 845"/>
                    <a:gd name="T102" fmla="*/ 847 w 913"/>
                    <a:gd name="T103" fmla="*/ 772 h 845"/>
                    <a:gd name="T104" fmla="*/ 849 w 913"/>
                    <a:gd name="T105" fmla="*/ 798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13" h="845">
                      <a:moveTo>
                        <a:pt x="890" y="833"/>
                      </a:moveTo>
                      <a:lnTo>
                        <a:pt x="901" y="822"/>
                      </a:lnTo>
                      <a:lnTo>
                        <a:pt x="913" y="833"/>
                      </a:lnTo>
                      <a:lnTo>
                        <a:pt x="901" y="845"/>
                      </a:lnTo>
                      <a:lnTo>
                        <a:pt x="890" y="833"/>
                      </a:lnTo>
                      <a:lnTo>
                        <a:pt x="890" y="833"/>
                      </a:lnTo>
                      <a:close/>
                      <a:moveTo>
                        <a:pt x="0" y="12"/>
                      </a:moveTo>
                      <a:lnTo>
                        <a:pt x="2" y="14"/>
                      </a:lnTo>
                      <a:lnTo>
                        <a:pt x="14" y="0"/>
                      </a:lnTo>
                      <a:lnTo>
                        <a:pt x="12" y="0"/>
                      </a:lnTo>
                      <a:lnTo>
                        <a:pt x="0" y="12"/>
                      </a:lnTo>
                      <a:lnTo>
                        <a:pt x="0" y="12"/>
                      </a:lnTo>
                      <a:close/>
                      <a:moveTo>
                        <a:pt x="42" y="50"/>
                      </a:moveTo>
                      <a:lnTo>
                        <a:pt x="54" y="38"/>
                      </a:lnTo>
                      <a:lnTo>
                        <a:pt x="66" y="50"/>
                      </a:lnTo>
                      <a:lnTo>
                        <a:pt x="54" y="64"/>
                      </a:lnTo>
                      <a:lnTo>
                        <a:pt x="42" y="50"/>
                      </a:lnTo>
                      <a:lnTo>
                        <a:pt x="42" y="50"/>
                      </a:lnTo>
                      <a:close/>
                      <a:moveTo>
                        <a:pt x="95" y="100"/>
                      </a:moveTo>
                      <a:lnTo>
                        <a:pt x="106" y="85"/>
                      </a:lnTo>
                      <a:lnTo>
                        <a:pt x="121" y="100"/>
                      </a:lnTo>
                      <a:lnTo>
                        <a:pt x="106" y="111"/>
                      </a:lnTo>
                      <a:lnTo>
                        <a:pt x="95" y="100"/>
                      </a:lnTo>
                      <a:lnTo>
                        <a:pt x="95" y="100"/>
                      </a:lnTo>
                      <a:close/>
                      <a:moveTo>
                        <a:pt x="147" y="149"/>
                      </a:moveTo>
                      <a:lnTo>
                        <a:pt x="158" y="135"/>
                      </a:lnTo>
                      <a:lnTo>
                        <a:pt x="173" y="147"/>
                      </a:lnTo>
                      <a:lnTo>
                        <a:pt x="161" y="161"/>
                      </a:lnTo>
                      <a:lnTo>
                        <a:pt x="147" y="149"/>
                      </a:lnTo>
                      <a:lnTo>
                        <a:pt x="147" y="149"/>
                      </a:lnTo>
                      <a:close/>
                      <a:moveTo>
                        <a:pt x="201" y="197"/>
                      </a:moveTo>
                      <a:lnTo>
                        <a:pt x="213" y="185"/>
                      </a:lnTo>
                      <a:lnTo>
                        <a:pt x="225" y="197"/>
                      </a:lnTo>
                      <a:lnTo>
                        <a:pt x="213" y="211"/>
                      </a:lnTo>
                      <a:lnTo>
                        <a:pt x="201" y="197"/>
                      </a:lnTo>
                      <a:lnTo>
                        <a:pt x="201" y="197"/>
                      </a:lnTo>
                      <a:close/>
                      <a:moveTo>
                        <a:pt x="253" y="246"/>
                      </a:moveTo>
                      <a:lnTo>
                        <a:pt x="265" y="234"/>
                      </a:lnTo>
                      <a:lnTo>
                        <a:pt x="279" y="246"/>
                      </a:lnTo>
                      <a:lnTo>
                        <a:pt x="267" y="258"/>
                      </a:lnTo>
                      <a:lnTo>
                        <a:pt x="253" y="246"/>
                      </a:lnTo>
                      <a:lnTo>
                        <a:pt x="253" y="246"/>
                      </a:lnTo>
                      <a:close/>
                      <a:moveTo>
                        <a:pt x="305" y="296"/>
                      </a:moveTo>
                      <a:lnTo>
                        <a:pt x="319" y="282"/>
                      </a:lnTo>
                      <a:lnTo>
                        <a:pt x="331" y="294"/>
                      </a:lnTo>
                      <a:lnTo>
                        <a:pt x="319" y="308"/>
                      </a:lnTo>
                      <a:lnTo>
                        <a:pt x="305" y="296"/>
                      </a:lnTo>
                      <a:lnTo>
                        <a:pt x="305" y="296"/>
                      </a:lnTo>
                      <a:close/>
                      <a:moveTo>
                        <a:pt x="360" y="343"/>
                      </a:moveTo>
                      <a:lnTo>
                        <a:pt x="371" y="332"/>
                      </a:lnTo>
                      <a:lnTo>
                        <a:pt x="386" y="343"/>
                      </a:lnTo>
                      <a:lnTo>
                        <a:pt x="371" y="358"/>
                      </a:lnTo>
                      <a:lnTo>
                        <a:pt x="360" y="343"/>
                      </a:lnTo>
                      <a:lnTo>
                        <a:pt x="360" y="343"/>
                      </a:lnTo>
                      <a:close/>
                      <a:moveTo>
                        <a:pt x="412" y="393"/>
                      </a:moveTo>
                      <a:lnTo>
                        <a:pt x="423" y="381"/>
                      </a:lnTo>
                      <a:lnTo>
                        <a:pt x="438" y="393"/>
                      </a:lnTo>
                      <a:lnTo>
                        <a:pt x="426" y="405"/>
                      </a:lnTo>
                      <a:lnTo>
                        <a:pt x="412" y="393"/>
                      </a:lnTo>
                      <a:lnTo>
                        <a:pt x="412" y="393"/>
                      </a:lnTo>
                      <a:close/>
                      <a:moveTo>
                        <a:pt x="466" y="443"/>
                      </a:moveTo>
                      <a:lnTo>
                        <a:pt x="478" y="429"/>
                      </a:lnTo>
                      <a:lnTo>
                        <a:pt x="490" y="440"/>
                      </a:lnTo>
                      <a:lnTo>
                        <a:pt x="478" y="455"/>
                      </a:lnTo>
                      <a:lnTo>
                        <a:pt x="466" y="443"/>
                      </a:lnTo>
                      <a:lnTo>
                        <a:pt x="466" y="443"/>
                      </a:lnTo>
                      <a:close/>
                      <a:moveTo>
                        <a:pt x="518" y="492"/>
                      </a:moveTo>
                      <a:lnTo>
                        <a:pt x="530" y="478"/>
                      </a:lnTo>
                      <a:lnTo>
                        <a:pt x="544" y="490"/>
                      </a:lnTo>
                      <a:lnTo>
                        <a:pt x="532" y="504"/>
                      </a:lnTo>
                      <a:lnTo>
                        <a:pt x="518" y="492"/>
                      </a:lnTo>
                      <a:lnTo>
                        <a:pt x="518" y="492"/>
                      </a:lnTo>
                      <a:close/>
                      <a:moveTo>
                        <a:pt x="570" y="540"/>
                      </a:moveTo>
                      <a:lnTo>
                        <a:pt x="584" y="528"/>
                      </a:lnTo>
                      <a:lnTo>
                        <a:pt x="596" y="540"/>
                      </a:lnTo>
                      <a:lnTo>
                        <a:pt x="584" y="552"/>
                      </a:lnTo>
                      <a:lnTo>
                        <a:pt x="570" y="540"/>
                      </a:lnTo>
                      <a:lnTo>
                        <a:pt x="570" y="540"/>
                      </a:lnTo>
                      <a:close/>
                      <a:moveTo>
                        <a:pt x="625" y="590"/>
                      </a:moveTo>
                      <a:lnTo>
                        <a:pt x="636" y="575"/>
                      </a:lnTo>
                      <a:lnTo>
                        <a:pt x="648" y="587"/>
                      </a:lnTo>
                      <a:lnTo>
                        <a:pt x="636" y="601"/>
                      </a:lnTo>
                      <a:lnTo>
                        <a:pt x="625" y="590"/>
                      </a:lnTo>
                      <a:lnTo>
                        <a:pt x="625" y="590"/>
                      </a:lnTo>
                      <a:close/>
                      <a:moveTo>
                        <a:pt x="677" y="639"/>
                      </a:moveTo>
                      <a:lnTo>
                        <a:pt x="688" y="625"/>
                      </a:lnTo>
                      <a:lnTo>
                        <a:pt x="703" y="637"/>
                      </a:lnTo>
                      <a:lnTo>
                        <a:pt x="691" y="651"/>
                      </a:lnTo>
                      <a:lnTo>
                        <a:pt x="677" y="639"/>
                      </a:lnTo>
                      <a:lnTo>
                        <a:pt x="677" y="639"/>
                      </a:lnTo>
                      <a:close/>
                      <a:moveTo>
                        <a:pt x="729" y="687"/>
                      </a:moveTo>
                      <a:lnTo>
                        <a:pt x="743" y="675"/>
                      </a:lnTo>
                      <a:lnTo>
                        <a:pt x="755" y="687"/>
                      </a:lnTo>
                      <a:lnTo>
                        <a:pt x="743" y="698"/>
                      </a:lnTo>
                      <a:lnTo>
                        <a:pt x="729" y="687"/>
                      </a:lnTo>
                      <a:lnTo>
                        <a:pt x="729" y="687"/>
                      </a:lnTo>
                      <a:close/>
                      <a:moveTo>
                        <a:pt x="783" y="736"/>
                      </a:moveTo>
                      <a:lnTo>
                        <a:pt x="795" y="722"/>
                      </a:lnTo>
                      <a:lnTo>
                        <a:pt x="809" y="736"/>
                      </a:lnTo>
                      <a:lnTo>
                        <a:pt x="795" y="748"/>
                      </a:lnTo>
                      <a:lnTo>
                        <a:pt x="783" y="736"/>
                      </a:lnTo>
                      <a:lnTo>
                        <a:pt x="783" y="736"/>
                      </a:lnTo>
                      <a:close/>
                      <a:moveTo>
                        <a:pt x="835" y="786"/>
                      </a:moveTo>
                      <a:lnTo>
                        <a:pt x="847" y="772"/>
                      </a:lnTo>
                      <a:lnTo>
                        <a:pt x="861" y="784"/>
                      </a:lnTo>
                      <a:lnTo>
                        <a:pt x="849" y="798"/>
                      </a:lnTo>
                      <a:lnTo>
                        <a:pt x="835" y="78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9" name="Freeform 9"/>
                <p:cNvSpPr>
                  <a:spLocks noEditPoints="1"/>
                </p:cNvSpPr>
                <p:nvPr/>
              </p:nvSpPr>
              <p:spPr bwMode="auto">
                <a:xfrm>
                  <a:off x="3937" y="2985"/>
                  <a:ext cx="807" cy="391"/>
                </a:xfrm>
                <a:custGeom>
                  <a:avLst/>
                  <a:gdLst>
                    <a:gd name="T0" fmla="*/ 783 w 807"/>
                    <a:gd name="T1" fmla="*/ 7 h 391"/>
                    <a:gd name="T2" fmla="*/ 807 w 807"/>
                    <a:gd name="T3" fmla="*/ 17 h 391"/>
                    <a:gd name="T4" fmla="*/ 793 w 807"/>
                    <a:gd name="T5" fmla="*/ 24 h 391"/>
                    <a:gd name="T6" fmla="*/ 0 w 807"/>
                    <a:gd name="T7" fmla="*/ 374 h 391"/>
                    <a:gd name="T8" fmla="*/ 24 w 807"/>
                    <a:gd name="T9" fmla="*/ 383 h 391"/>
                    <a:gd name="T10" fmla="*/ 7 w 807"/>
                    <a:gd name="T11" fmla="*/ 391 h 391"/>
                    <a:gd name="T12" fmla="*/ 66 w 807"/>
                    <a:gd name="T13" fmla="*/ 343 h 391"/>
                    <a:gd name="T14" fmla="*/ 90 w 807"/>
                    <a:gd name="T15" fmla="*/ 353 h 391"/>
                    <a:gd name="T16" fmla="*/ 73 w 807"/>
                    <a:gd name="T17" fmla="*/ 360 h 391"/>
                    <a:gd name="T18" fmla="*/ 130 w 807"/>
                    <a:gd name="T19" fmla="*/ 312 h 391"/>
                    <a:gd name="T20" fmla="*/ 154 w 807"/>
                    <a:gd name="T21" fmla="*/ 322 h 391"/>
                    <a:gd name="T22" fmla="*/ 137 w 807"/>
                    <a:gd name="T23" fmla="*/ 329 h 391"/>
                    <a:gd name="T24" fmla="*/ 196 w 807"/>
                    <a:gd name="T25" fmla="*/ 282 h 391"/>
                    <a:gd name="T26" fmla="*/ 220 w 807"/>
                    <a:gd name="T27" fmla="*/ 291 h 391"/>
                    <a:gd name="T28" fmla="*/ 203 w 807"/>
                    <a:gd name="T29" fmla="*/ 298 h 391"/>
                    <a:gd name="T30" fmla="*/ 260 w 807"/>
                    <a:gd name="T31" fmla="*/ 253 h 391"/>
                    <a:gd name="T32" fmla="*/ 284 w 807"/>
                    <a:gd name="T33" fmla="*/ 260 h 391"/>
                    <a:gd name="T34" fmla="*/ 270 w 807"/>
                    <a:gd name="T35" fmla="*/ 267 h 391"/>
                    <a:gd name="T36" fmla="*/ 327 w 807"/>
                    <a:gd name="T37" fmla="*/ 223 h 391"/>
                    <a:gd name="T38" fmla="*/ 350 w 807"/>
                    <a:gd name="T39" fmla="*/ 230 h 391"/>
                    <a:gd name="T40" fmla="*/ 334 w 807"/>
                    <a:gd name="T41" fmla="*/ 239 h 391"/>
                    <a:gd name="T42" fmla="*/ 393 w 807"/>
                    <a:gd name="T43" fmla="*/ 192 h 391"/>
                    <a:gd name="T44" fmla="*/ 416 w 807"/>
                    <a:gd name="T45" fmla="*/ 199 h 391"/>
                    <a:gd name="T46" fmla="*/ 400 w 807"/>
                    <a:gd name="T47" fmla="*/ 208 h 391"/>
                    <a:gd name="T48" fmla="*/ 457 w 807"/>
                    <a:gd name="T49" fmla="*/ 161 h 391"/>
                    <a:gd name="T50" fmla="*/ 480 w 807"/>
                    <a:gd name="T51" fmla="*/ 170 h 391"/>
                    <a:gd name="T52" fmla="*/ 464 w 807"/>
                    <a:gd name="T53" fmla="*/ 178 h 391"/>
                    <a:gd name="T54" fmla="*/ 523 w 807"/>
                    <a:gd name="T55" fmla="*/ 130 h 391"/>
                    <a:gd name="T56" fmla="*/ 547 w 807"/>
                    <a:gd name="T57" fmla="*/ 140 h 391"/>
                    <a:gd name="T58" fmla="*/ 530 w 807"/>
                    <a:gd name="T59" fmla="*/ 147 h 391"/>
                    <a:gd name="T60" fmla="*/ 587 w 807"/>
                    <a:gd name="T61" fmla="*/ 99 h 391"/>
                    <a:gd name="T62" fmla="*/ 613 w 807"/>
                    <a:gd name="T63" fmla="*/ 109 h 391"/>
                    <a:gd name="T64" fmla="*/ 596 w 807"/>
                    <a:gd name="T65" fmla="*/ 116 h 391"/>
                    <a:gd name="T66" fmla="*/ 653 w 807"/>
                    <a:gd name="T67" fmla="*/ 69 h 391"/>
                    <a:gd name="T68" fmla="*/ 677 w 807"/>
                    <a:gd name="T69" fmla="*/ 78 h 391"/>
                    <a:gd name="T70" fmla="*/ 660 w 807"/>
                    <a:gd name="T71" fmla="*/ 85 h 391"/>
                    <a:gd name="T72" fmla="*/ 719 w 807"/>
                    <a:gd name="T73" fmla="*/ 38 h 391"/>
                    <a:gd name="T74" fmla="*/ 743 w 807"/>
                    <a:gd name="T75" fmla="*/ 47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7" h="391">
                      <a:moveTo>
                        <a:pt x="793" y="24"/>
                      </a:moveTo>
                      <a:lnTo>
                        <a:pt x="783" y="7"/>
                      </a:lnTo>
                      <a:lnTo>
                        <a:pt x="800" y="0"/>
                      </a:lnTo>
                      <a:lnTo>
                        <a:pt x="807" y="17"/>
                      </a:lnTo>
                      <a:lnTo>
                        <a:pt x="793" y="24"/>
                      </a:lnTo>
                      <a:lnTo>
                        <a:pt x="793" y="24"/>
                      </a:lnTo>
                      <a:close/>
                      <a:moveTo>
                        <a:pt x="7" y="391"/>
                      </a:moveTo>
                      <a:lnTo>
                        <a:pt x="0" y="374"/>
                      </a:lnTo>
                      <a:lnTo>
                        <a:pt x="17" y="367"/>
                      </a:lnTo>
                      <a:lnTo>
                        <a:pt x="24" y="383"/>
                      </a:lnTo>
                      <a:lnTo>
                        <a:pt x="7" y="391"/>
                      </a:lnTo>
                      <a:lnTo>
                        <a:pt x="7" y="391"/>
                      </a:lnTo>
                      <a:close/>
                      <a:moveTo>
                        <a:pt x="73" y="360"/>
                      </a:moveTo>
                      <a:lnTo>
                        <a:pt x="66" y="343"/>
                      </a:lnTo>
                      <a:lnTo>
                        <a:pt x="80" y="336"/>
                      </a:lnTo>
                      <a:lnTo>
                        <a:pt x="90" y="353"/>
                      </a:lnTo>
                      <a:lnTo>
                        <a:pt x="73" y="360"/>
                      </a:lnTo>
                      <a:lnTo>
                        <a:pt x="73" y="360"/>
                      </a:lnTo>
                      <a:close/>
                      <a:moveTo>
                        <a:pt x="137" y="329"/>
                      </a:moveTo>
                      <a:lnTo>
                        <a:pt x="130" y="312"/>
                      </a:lnTo>
                      <a:lnTo>
                        <a:pt x="147" y="305"/>
                      </a:lnTo>
                      <a:lnTo>
                        <a:pt x="154" y="322"/>
                      </a:lnTo>
                      <a:lnTo>
                        <a:pt x="137" y="329"/>
                      </a:lnTo>
                      <a:lnTo>
                        <a:pt x="137" y="329"/>
                      </a:lnTo>
                      <a:close/>
                      <a:moveTo>
                        <a:pt x="203" y="298"/>
                      </a:moveTo>
                      <a:lnTo>
                        <a:pt x="196" y="282"/>
                      </a:lnTo>
                      <a:lnTo>
                        <a:pt x="213" y="275"/>
                      </a:lnTo>
                      <a:lnTo>
                        <a:pt x="220" y="291"/>
                      </a:lnTo>
                      <a:lnTo>
                        <a:pt x="203" y="298"/>
                      </a:lnTo>
                      <a:lnTo>
                        <a:pt x="203" y="298"/>
                      </a:lnTo>
                      <a:close/>
                      <a:moveTo>
                        <a:pt x="270" y="267"/>
                      </a:moveTo>
                      <a:lnTo>
                        <a:pt x="260" y="253"/>
                      </a:lnTo>
                      <a:lnTo>
                        <a:pt x="277" y="244"/>
                      </a:lnTo>
                      <a:lnTo>
                        <a:pt x="284" y="260"/>
                      </a:lnTo>
                      <a:lnTo>
                        <a:pt x="270" y="267"/>
                      </a:lnTo>
                      <a:lnTo>
                        <a:pt x="270" y="267"/>
                      </a:lnTo>
                      <a:close/>
                      <a:moveTo>
                        <a:pt x="334" y="239"/>
                      </a:moveTo>
                      <a:lnTo>
                        <a:pt x="327" y="223"/>
                      </a:lnTo>
                      <a:lnTo>
                        <a:pt x="343" y="213"/>
                      </a:lnTo>
                      <a:lnTo>
                        <a:pt x="350" y="230"/>
                      </a:lnTo>
                      <a:lnTo>
                        <a:pt x="334" y="239"/>
                      </a:lnTo>
                      <a:lnTo>
                        <a:pt x="334" y="239"/>
                      </a:lnTo>
                      <a:close/>
                      <a:moveTo>
                        <a:pt x="400" y="208"/>
                      </a:moveTo>
                      <a:lnTo>
                        <a:pt x="393" y="192"/>
                      </a:lnTo>
                      <a:lnTo>
                        <a:pt x="407" y="185"/>
                      </a:lnTo>
                      <a:lnTo>
                        <a:pt x="416" y="199"/>
                      </a:lnTo>
                      <a:lnTo>
                        <a:pt x="400" y="208"/>
                      </a:lnTo>
                      <a:lnTo>
                        <a:pt x="400" y="208"/>
                      </a:lnTo>
                      <a:close/>
                      <a:moveTo>
                        <a:pt x="464" y="178"/>
                      </a:moveTo>
                      <a:lnTo>
                        <a:pt x="457" y="161"/>
                      </a:lnTo>
                      <a:lnTo>
                        <a:pt x="473" y="154"/>
                      </a:lnTo>
                      <a:lnTo>
                        <a:pt x="480" y="170"/>
                      </a:lnTo>
                      <a:lnTo>
                        <a:pt x="464" y="178"/>
                      </a:lnTo>
                      <a:lnTo>
                        <a:pt x="464" y="178"/>
                      </a:lnTo>
                      <a:close/>
                      <a:moveTo>
                        <a:pt x="530" y="147"/>
                      </a:moveTo>
                      <a:lnTo>
                        <a:pt x="523" y="130"/>
                      </a:lnTo>
                      <a:lnTo>
                        <a:pt x="539" y="123"/>
                      </a:lnTo>
                      <a:lnTo>
                        <a:pt x="547" y="140"/>
                      </a:lnTo>
                      <a:lnTo>
                        <a:pt x="530" y="147"/>
                      </a:lnTo>
                      <a:lnTo>
                        <a:pt x="530" y="147"/>
                      </a:lnTo>
                      <a:close/>
                      <a:moveTo>
                        <a:pt x="596" y="116"/>
                      </a:moveTo>
                      <a:lnTo>
                        <a:pt x="587" y="99"/>
                      </a:lnTo>
                      <a:lnTo>
                        <a:pt x="603" y="92"/>
                      </a:lnTo>
                      <a:lnTo>
                        <a:pt x="613" y="109"/>
                      </a:lnTo>
                      <a:lnTo>
                        <a:pt x="596" y="116"/>
                      </a:lnTo>
                      <a:lnTo>
                        <a:pt x="596" y="116"/>
                      </a:lnTo>
                      <a:close/>
                      <a:moveTo>
                        <a:pt x="660" y="85"/>
                      </a:moveTo>
                      <a:lnTo>
                        <a:pt x="653" y="69"/>
                      </a:lnTo>
                      <a:lnTo>
                        <a:pt x="670" y="62"/>
                      </a:lnTo>
                      <a:lnTo>
                        <a:pt x="677" y="78"/>
                      </a:lnTo>
                      <a:lnTo>
                        <a:pt x="660" y="85"/>
                      </a:lnTo>
                      <a:lnTo>
                        <a:pt x="660" y="85"/>
                      </a:lnTo>
                      <a:close/>
                      <a:moveTo>
                        <a:pt x="726" y="54"/>
                      </a:moveTo>
                      <a:lnTo>
                        <a:pt x="719" y="38"/>
                      </a:lnTo>
                      <a:lnTo>
                        <a:pt x="736" y="31"/>
                      </a:lnTo>
                      <a:lnTo>
                        <a:pt x="743" y="47"/>
                      </a:lnTo>
                      <a:lnTo>
                        <a:pt x="726" y="5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0" name="Freeform 10"/>
                <p:cNvSpPr>
                  <a:spLocks noEditPoints="1"/>
                </p:cNvSpPr>
                <p:nvPr/>
              </p:nvSpPr>
              <p:spPr bwMode="auto">
                <a:xfrm>
                  <a:off x="4737" y="2422"/>
                  <a:ext cx="757" cy="580"/>
                </a:xfrm>
                <a:custGeom>
                  <a:avLst/>
                  <a:gdLst>
                    <a:gd name="T0" fmla="*/ 23 w 757"/>
                    <a:gd name="T1" fmla="*/ 568 h 580"/>
                    <a:gd name="T2" fmla="*/ 0 w 757"/>
                    <a:gd name="T3" fmla="*/ 565 h 580"/>
                    <a:gd name="T4" fmla="*/ 14 w 757"/>
                    <a:gd name="T5" fmla="*/ 554 h 580"/>
                    <a:gd name="T6" fmla="*/ 747 w 757"/>
                    <a:gd name="T7" fmla="*/ 0 h 580"/>
                    <a:gd name="T8" fmla="*/ 757 w 757"/>
                    <a:gd name="T9" fmla="*/ 14 h 580"/>
                    <a:gd name="T10" fmla="*/ 747 w 757"/>
                    <a:gd name="T11" fmla="*/ 0 h 580"/>
                    <a:gd name="T12" fmla="*/ 714 w 757"/>
                    <a:gd name="T13" fmla="*/ 47 h 580"/>
                    <a:gd name="T14" fmla="*/ 688 w 757"/>
                    <a:gd name="T15" fmla="*/ 42 h 580"/>
                    <a:gd name="T16" fmla="*/ 702 w 757"/>
                    <a:gd name="T17" fmla="*/ 33 h 580"/>
                    <a:gd name="T18" fmla="*/ 658 w 757"/>
                    <a:gd name="T19" fmla="*/ 90 h 580"/>
                    <a:gd name="T20" fmla="*/ 631 w 757"/>
                    <a:gd name="T21" fmla="*/ 87 h 580"/>
                    <a:gd name="T22" fmla="*/ 646 w 757"/>
                    <a:gd name="T23" fmla="*/ 75 h 580"/>
                    <a:gd name="T24" fmla="*/ 598 w 757"/>
                    <a:gd name="T25" fmla="*/ 132 h 580"/>
                    <a:gd name="T26" fmla="*/ 575 w 757"/>
                    <a:gd name="T27" fmla="*/ 130 h 580"/>
                    <a:gd name="T28" fmla="*/ 589 w 757"/>
                    <a:gd name="T29" fmla="*/ 118 h 580"/>
                    <a:gd name="T30" fmla="*/ 542 w 757"/>
                    <a:gd name="T31" fmla="*/ 177 h 580"/>
                    <a:gd name="T32" fmla="*/ 516 w 757"/>
                    <a:gd name="T33" fmla="*/ 172 h 580"/>
                    <a:gd name="T34" fmla="*/ 530 w 757"/>
                    <a:gd name="T35" fmla="*/ 163 h 580"/>
                    <a:gd name="T36" fmla="*/ 485 w 757"/>
                    <a:gd name="T37" fmla="*/ 220 h 580"/>
                    <a:gd name="T38" fmla="*/ 459 w 757"/>
                    <a:gd name="T39" fmla="*/ 217 h 580"/>
                    <a:gd name="T40" fmla="*/ 473 w 757"/>
                    <a:gd name="T41" fmla="*/ 206 h 580"/>
                    <a:gd name="T42" fmla="*/ 426 w 757"/>
                    <a:gd name="T43" fmla="*/ 265 h 580"/>
                    <a:gd name="T44" fmla="*/ 402 w 757"/>
                    <a:gd name="T45" fmla="*/ 260 h 580"/>
                    <a:gd name="T46" fmla="*/ 416 w 757"/>
                    <a:gd name="T47" fmla="*/ 248 h 580"/>
                    <a:gd name="T48" fmla="*/ 369 w 757"/>
                    <a:gd name="T49" fmla="*/ 307 h 580"/>
                    <a:gd name="T50" fmla="*/ 343 w 757"/>
                    <a:gd name="T51" fmla="*/ 303 h 580"/>
                    <a:gd name="T52" fmla="*/ 357 w 757"/>
                    <a:gd name="T53" fmla="*/ 293 h 580"/>
                    <a:gd name="T54" fmla="*/ 312 w 757"/>
                    <a:gd name="T55" fmla="*/ 350 h 580"/>
                    <a:gd name="T56" fmla="*/ 286 w 757"/>
                    <a:gd name="T57" fmla="*/ 348 h 580"/>
                    <a:gd name="T58" fmla="*/ 300 w 757"/>
                    <a:gd name="T59" fmla="*/ 336 h 580"/>
                    <a:gd name="T60" fmla="*/ 253 w 757"/>
                    <a:gd name="T61" fmla="*/ 395 h 580"/>
                    <a:gd name="T62" fmla="*/ 229 w 757"/>
                    <a:gd name="T63" fmla="*/ 390 h 580"/>
                    <a:gd name="T64" fmla="*/ 243 w 757"/>
                    <a:gd name="T65" fmla="*/ 381 h 580"/>
                    <a:gd name="T66" fmla="*/ 196 w 757"/>
                    <a:gd name="T67" fmla="*/ 438 h 580"/>
                    <a:gd name="T68" fmla="*/ 170 w 757"/>
                    <a:gd name="T69" fmla="*/ 435 h 580"/>
                    <a:gd name="T70" fmla="*/ 187 w 757"/>
                    <a:gd name="T71" fmla="*/ 423 h 580"/>
                    <a:gd name="T72" fmla="*/ 139 w 757"/>
                    <a:gd name="T73" fmla="*/ 480 h 580"/>
                    <a:gd name="T74" fmla="*/ 113 w 757"/>
                    <a:gd name="T75" fmla="*/ 478 h 580"/>
                    <a:gd name="T76" fmla="*/ 127 w 757"/>
                    <a:gd name="T77" fmla="*/ 466 h 580"/>
                    <a:gd name="T78" fmla="*/ 80 w 757"/>
                    <a:gd name="T79" fmla="*/ 525 h 580"/>
                    <a:gd name="T80" fmla="*/ 57 w 757"/>
                    <a:gd name="T81" fmla="*/ 520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57" h="580">
                      <a:moveTo>
                        <a:pt x="14" y="554"/>
                      </a:moveTo>
                      <a:lnTo>
                        <a:pt x="23" y="568"/>
                      </a:lnTo>
                      <a:lnTo>
                        <a:pt x="9" y="580"/>
                      </a:lnTo>
                      <a:lnTo>
                        <a:pt x="0" y="565"/>
                      </a:lnTo>
                      <a:lnTo>
                        <a:pt x="14" y="554"/>
                      </a:lnTo>
                      <a:lnTo>
                        <a:pt x="14" y="554"/>
                      </a:lnTo>
                      <a:close/>
                      <a:moveTo>
                        <a:pt x="747" y="0"/>
                      </a:moveTo>
                      <a:lnTo>
                        <a:pt x="747" y="0"/>
                      </a:lnTo>
                      <a:lnTo>
                        <a:pt x="757" y="14"/>
                      </a:lnTo>
                      <a:lnTo>
                        <a:pt x="757" y="14"/>
                      </a:lnTo>
                      <a:lnTo>
                        <a:pt x="747" y="0"/>
                      </a:lnTo>
                      <a:lnTo>
                        <a:pt x="747" y="0"/>
                      </a:lnTo>
                      <a:close/>
                      <a:moveTo>
                        <a:pt x="702" y="33"/>
                      </a:moveTo>
                      <a:lnTo>
                        <a:pt x="714" y="47"/>
                      </a:lnTo>
                      <a:lnTo>
                        <a:pt x="700" y="56"/>
                      </a:lnTo>
                      <a:lnTo>
                        <a:pt x="688" y="42"/>
                      </a:lnTo>
                      <a:lnTo>
                        <a:pt x="702" y="33"/>
                      </a:lnTo>
                      <a:lnTo>
                        <a:pt x="702" y="33"/>
                      </a:lnTo>
                      <a:close/>
                      <a:moveTo>
                        <a:pt x="646" y="75"/>
                      </a:moveTo>
                      <a:lnTo>
                        <a:pt x="658" y="90"/>
                      </a:lnTo>
                      <a:lnTo>
                        <a:pt x="643" y="101"/>
                      </a:lnTo>
                      <a:lnTo>
                        <a:pt x="631" y="87"/>
                      </a:lnTo>
                      <a:lnTo>
                        <a:pt x="646" y="75"/>
                      </a:lnTo>
                      <a:lnTo>
                        <a:pt x="646" y="75"/>
                      </a:lnTo>
                      <a:close/>
                      <a:moveTo>
                        <a:pt x="589" y="118"/>
                      </a:moveTo>
                      <a:lnTo>
                        <a:pt x="598" y="132"/>
                      </a:lnTo>
                      <a:lnTo>
                        <a:pt x="584" y="144"/>
                      </a:lnTo>
                      <a:lnTo>
                        <a:pt x="575" y="130"/>
                      </a:lnTo>
                      <a:lnTo>
                        <a:pt x="589" y="118"/>
                      </a:lnTo>
                      <a:lnTo>
                        <a:pt x="589" y="118"/>
                      </a:lnTo>
                      <a:close/>
                      <a:moveTo>
                        <a:pt x="530" y="163"/>
                      </a:moveTo>
                      <a:lnTo>
                        <a:pt x="542" y="177"/>
                      </a:lnTo>
                      <a:lnTo>
                        <a:pt x="527" y="187"/>
                      </a:lnTo>
                      <a:lnTo>
                        <a:pt x="516" y="172"/>
                      </a:lnTo>
                      <a:lnTo>
                        <a:pt x="530" y="163"/>
                      </a:lnTo>
                      <a:lnTo>
                        <a:pt x="530" y="163"/>
                      </a:lnTo>
                      <a:close/>
                      <a:moveTo>
                        <a:pt x="473" y="206"/>
                      </a:moveTo>
                      <a:lnTo>
                        <a:pt x="485" y="220"/>
                      </a:lnTo>
                      <a:lnTo>
                        <a:pt x="471" y="232"/>
                      </a:lnTo>
                      <a:lnTo>
                        <a:pt x="459" y="217"/>
                      </a:lnTo>
                      <a:lnTo>
                        <a:pt x="473" y="206"/>
                      </a:lnTo>
                      <a:lnTo>
                        <a:pt x="473" y="206"/>
                      </a:lnTo>
                      <a:close/>
                      <a:moveTo>
                        <a:pt x="416" y="248"/>
                      </a:moveTo>
                      <a:lnTo>
                        <a:pt x="426" y="265"/>
                      </a:lnTo>
                      <a:lnTo>
                        <a:pt x="411" y="274"/>
                      </a:lnTo>
                      <a:lnTo>
                        <a:pt x="402" y="260"/>
                      </a:lnTo>
                      <a:lnTo>
                        <a:pt x="416" y="248"/>
                      </a:lnTo>
                      <a:lnTo>
                        <a:pt x="416" y="248"/>
                      </a:lnTo>
                      <a:close/>
                      <a:moveTo>
                        <a:pt x="357" y="293"/>
                      </a:moveTo>
                      <a:lnTo>
                        <a:pt x="369" y="307"/>
                      </a:lnTo>
                      <a:lnTo>
                        <a:pt x="355" y="319"/>
                      </a:lnTo>
                      <a:lnTo>
                        <a:pt x="343" y="303"/>
                      </a:lnTo>
                      <a:lnTo>
                        <a:pt x="357" y="293"/>
                      </a:lnTo>
                      <a:lnTo>
                        <a:pt x="357" y="293"/>
                      </a:lnTo>
                      <a:close/>
                      <a:moveTo>
                        <a:pt x="300" y="336"/>
                      </a:moveTo>
                      <a:lnTo>
                        <a:pt x="312" y="350"/>
                      </a:lnTo>
                      <a:lnTo>
                        <a:pt x="298" y="362"/>
                      </a:lnTo>
                      <a:lnTo>
                        <a:pt x="286" y="348"/>
                      </a:lnTo>
                      <a:lnTo>
                        <a:pt x="300" y="336"/>
                      </a:lnTo>
                      <a:lnTo>
                        <a:pt x="300" y="336"/>
                      </a:lnTo>
                      <a:close/>
                      <a:moveTo>
                        <a:pt x="243" y="381"/>
                      </a:moveTo>
                      <a:lnTo>
                        <a:pt x="253" y="395"/>
                      </a:lnTo>
                      <a:lnTo>
                        <a:pt x="239" y="404"/>
                      </a:lnTo>
                      <a:lnTo>
                        <a:pt x="229" y="390"/>
                      </a:lnTo>
                      <a:lnTo>
                        <a:pt x="243" y="381"/>
                      </a:lnTo>
                      <a:lnTo>
                        <a:pt x="243" y="381"/>
                      </a:lnTo>
                      <a:close/>
                      <a:moveTo>
                        <a:pt x="187" y="423"/>
                      </a:moveTo>
                      <a:lnTo>
                        <a:pt x="196" y="438"/>
                      </a:lnTo>
                      <a:lnTo>
                        <a:pt x="182" y="449"/>
                      </a:lnTo>
                      <a:lnTo>
                        <a:pt x="170" y="435"/>
                      </a:lnTo>
                      <a:lnTo>
                        <a:pt x="187" y="423"/>
                      </a:lnTo>
                      <a:lnTo>
                        <a:pt x="187" y="423"/>
                      </a:lnTo>
                      <a:close/>
                      <a:moveTo>
                        <a:pt x="127" y="466"/>
                      </a:moveTo>
                      <a:lnTo>
                        <a:pt x="139" y="480"/>
                      </a:lnTo>
                      <a:lnTo>
                        <a:pt x="125" y="492"/>
                      </a:lnTo>
                      <a:lnTo>
                        <a:pt x="113" y="478"/>
                      </a:lnTo>
                      <a:lnTo>
                        <a:pt x="127" y="466"/>
                      </a:lnTo>
                      <a:lnTo>
                        <a:pt x="127" y="466"/>
                      </a:lnTo>
                      <a:close/>
                      <a:moveTo>
                        <a:pt x="71" y="511"/>
                      </a:moveTo>
                      <a:lnTo>
                        <a:pt x="80" y="525"/>
                      </a:lnTo>
                      <a:lnTo>
                        <a:pt x="66" y="535"/>
                      </a:lnTo>
                      <a:lnTo>
                        <a:pt x="57" y="520"/>
                      </a:lnTo>
                      <a:lnTo>
                        <a:pt x="71" y="51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1" name="Freeform 11"/>
                <p:cNvSpPr>
                  <a:spLocks noEditPoints="1"/>
                </p:cNvSpPr>
                <p:nvPr/>
              </p:nvSpPr>
              <p:spPr bwMode="auto">
                <a:xfrm>
                  <a:off x="4741" y="2985"/>
                  <a:ext cx="935" cy="83"/>
                </a:xfrm>
                <a:custGeom>
                  <a:avLst/>
                  <a:gdLst>
                    <a:gd name="T0" fmla="*/ 17 w 935"/>
                    <a:gd name="T1" fmla="*/ 19 h 83"/>
                    <a:gd name="T2" fmla="*/ 0 w 935"/>
                    <a:gd name="T3" fmla="*/ 0 h 83"/>
                    <a:gd name="T4" fmla="*/ 19 w 935"/>
                    <a:gd name="T5" fmla="*/ 0 h 83"/>
                    <a:gd name="T6" fmla="*/ 935 w 935"/>
                    <a:gd name="T7" fmla="*/ 66 h 83"/>
                    <a:gd name="T8" fmla="*/ 935 w 935"/>
                    <a:gd name="T9" fmla="*/ 83 h 83"/>
                    <a:gd name="T10" fmla="*/ 935 w 935"/>
                    <a:gd name="T11" fmla="*/ 66 h 83"/>
                    <a:gd name="T12" fmla="*/ 881 w 935"/>
                    <a:gd name="T13" fmla="*/ 80 h 83"/>
                    <a:gd name="T14" fmla="*/ 864 w 935"/>
                    <a:gd name="T15" fmla="*/ 62 h 83"/>
                    <a:gd name="T16" fmla="*/ 881 w 935"/>
                    <a:gd name="T17" fmla="*/ 62 h 83"/>
                    <a:gd name="T18" fmla="*/ 810 w 935"/>
                    <a:gd name="T19" fmla="*/ 76 h 83"/>
                    <a:gd name="T20" fmla="*/ 791 w 935"/>
                    <a:gd name="T21" fmla="*/ 54 h 83"/>
                    <a:gd name="T22" fmla="*/ 810 w 935"/>
                    <a:gd name="T23" fmla="*/ 57 h 83"/>
                    <a:gd name="T24" fmla="*/ 736 w 935"/>
                    <a:gd name="T25" fmla="*/ 69 h 83"/>
                    <a:gd name="T26" fmla="*/ 720 w 935"/>
                    <a:gd name="T27" fmla="*/ 50 h 83"/>
                    <a:gd name="T28" fmla="*/ 739 w 935"/>
                    <a:gd name="T29" fmla="*/ 52 h 83"/>
                    <a:gd name="T30" fmla="*/ 665 w 935"/>
                    <a:gd name="T31" fmla="*/ 64 h 83"/>
                    <a:gd name="T32" fmla="*/ 649 w 935"/>
                    <a:gd name="T33" fmla="*/ 45 h 83"/>
                    <a:gd name="T34" fmla="*/ 665 w 935"/>
                    <a:gd name="T35" fmla="*/ 47 h 83"/>
                    <a:gd name="T36" fmla="*/ 592 w 935"/>
                    <a:gd name="T37" fmla="*/ 59 h 83"/>
                    <a:gd name="T38" fmla="*/ 575 w 935"/>
                    <a:gd name="T39" fmla="*/ 40 h 83"/>
                    <a:gd name="T40" fmla="*/ 594 w 935"/>
                    <a:gd name="T41" fmla="*/ 43 h 83"/>
                    <a:gd name="T42" fmla="*/ 521 w 935"/>
                    <a:gd name="T43" fmla="*/ 54 h 83"/>
                    <a:gd name="T44" fmla="*/ 504 w 935"/>
                    <a:gd name="T45" fmla="*/ 36 h 83"/>
                    <a:gd name="T46" fmla="*/ 521 w 935"/>
                    <a:gd name="T47" fmla="*/ 36 h 83"/>
                    <a:gd name="T48" fmla="*/ 450 w 935"/>
                    <a:gd name="T49" fmla="*/ 50 h 83"/>
                    <a:gd name="T50" fmla="*/ 431 w 935"/>
                    <a:gd name="T51" fmla="*/ 31 h 83"/>
                    <a:gd name="T52" fmla="*/ 450 w 935"/>
                    <a:gd name="T53" fmla="*/ 31 h 83"/>
                    <a:gd name="T54" fmla="*/ 377 w 935"/>
                    <a:gd name="T55" fmla="*/ 45 h 83"/>
                    <a:gd name="T56" fmla="*/ 360 w 935"/>
                    <a:gd name="T57" fmla="*/ 26 h 83"/>
                    <a:gd name="T58" fmla="*/ 379 w 935"/>
                    <a:gd name="T59" fmla="*/ 26 h 83"/>
                    <a:gd name="T60" fmla="*/ 306 w 935"/>
                    <a:gd name="T61" fmla="*/ 40 h 83"/>
                    <a:gd name="T62" fmla="*/ 289 w 935"/>
                    <a:gd name="T63" fmla="*/ 19 h 83"/>
                    <a:gd name="T64" fmla="*/ 306 w 935"/>
                    <a:gd name="T65" fmla="*/ 21 h 83"/>
                    <a:gd name="T66" fmla="*/ 232 w 935"/>
                    <a:gd name="T67" fmla="*/ 33 h 83"/>
                    <a:gd name="T68" fmla="*/ 216 w 935"/>
                    <a:gd name="T69" fmla="*/ 14 h 83"/>
                    <a:gd name="T70" fmla="*/ 235 w 935"/>
                    <a:gd name="T71" fmla="*/ 17 h 83"/>
                    <a:gd name="T72" fmla="*/ 161 w 935"/>
                    <a:gd name="T73" fmla="*/ 28 h 83"/>
                    <a:gd name="T74" fmla="*/ 145 w 935"/>
                    <a:gd name="T75" fmla="*/ 9 h 83"/>
                    <a:gd name="T76" fmla="*/ 161 w 935"/>
                    <a:gd name="T77" fmla="*/ 12 h 83"/>
                    <a:gd name="T78" fmla="*/ 90 w 935"/>
                    <a:gd name="T79" fmla="*/ 24 h 83"/>
                    <a:gd name="T80" fmla="*/ 71 w 935"/>
                    <a:gd name="T81" fmla="*/ 5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35" h="83">
                      <a:moveTo>
                        <a:pt x="19" y="0"/>
                      </a:moveTo>
                      <a:lnTo>
                        <a:pt x="17" y="19"/>
                      </a:lnTo>
                      <a:lnTo>
                        <a:pt x="0" y="17"/>
                      </a:lnTo>
                      <a:lnTo>
                        <a:pt x="0" y="0"/>
                      </a:lnTo>
                      <a:lnTo>
                        <a:pt x="19" y="0"/>
                      </a:lnTo>
                      <a:lnTo>
                        <a:pt x="19" y="0"/>
                      </a:lnTo>
                      <a:close/>
                      <a:moveTo>
                        <a:pt x="935" y="66"/>
                      </a:moveTo>
                      <a:lnTo>
                        <a:pt x="935" y="66"/>
                      </a:lnTo>
                      <a:lnTo>
                        <a:pt x="935" y="83"/>
                      </a:lnTo>
                      <a:lnTo>
                        <a:pt x="935" y="83"/>
                      </a:lnTo>
                      <a:lnTo>
                        <a:pt x="935" y="66"/>
                      </a:lnTo>
                      <a:lnTo>
                        <a:pt x="935" y="66"/>
                      </a:lnTo>
                      <a:close/>
                      <a:moveTo>
                        <a:pt x="881" y="62"/>
                      </a:moveTo>
                      <a:lnTo>
                        <a:pt x="881" y="80"/>
                      </a:lnTo>
                      <a:lnTo>
                        <a:pt x="862" y="78"/>
                      </a:lnTo>
                      <a:lnTo>
                        <a:pt x="864" y="62"/>
                      </a:lnTo>
                      <a:lnTo>
                        <a:pt x="881" y="62"/>
                      </a:lnTo>
                      <a:lnTo>
                        <a:pt x="881" y="62"/>
                      </a:lnTo>
                      <a:close/>
                      <a:moveTo>
                        <a:pt x="810" y="57"/>
                      </a:moveTo>
                      <a:lnTo>
                        <a:pt x="810" y="76"/>
                      </a:lnTo>
                      <a:lnTo>
                        <a:pt x="791" y="73"/>
                      </a:lnTo>
                      <a:lnTo>
                        <a:pt x="791" y="54"/>
                      </a:lnTo>
                      <a:lnTo>
                        <a:pt x="810" y="57"/>
                      </a:lnTo>
                      <a:lnTo>
                        <a:pt x="810" y="57"/>
                      </a:lnTo>
                      <a:close/>
                      <a:moveTo>
                        <a:pt x="739" y="52"/>
                      </a:moveTo>
                      <a:lnTo>
                        <a:pt x="736" y="69"/>
                      </a:lnTo>
                      <a:lnTo>
                        <a:pt x="720" y="69"/>
                      </a:lnTo>
                      <a:lnTo>
                        <a:pt x="720" y="50"/>
                      </a:lnTo>
                      <a:lnTo>
                        <a:pt x="739" y="52"/>
                      </a:lnTo>
                      <a:lnTo>
                        <a:pt x="739" y="52"/>
                      </a:lnTo>
                      <a:close/>
                      <a:moveTo>
                        <a:pt x="665" y="47"/>
                      </a:moveTo>
                      <a:lnTo>
                        <a:pt x="665" y="64"/>
                      </a:lnTo>
                      <a:lnTo>
                        <a:pt x="646" y="64"/>
                      </a:lnTo>
                      <a:lnTo>
                        <a:pt x="649" y="45"/>
                      </a:lnTo>
                      <a:lnTo>
                        <a:pt x="665" y="47"/>
                      </a:lnTo>
                      <a:lnTo>
                        <a:pt x="665" y="47"/>
                      </a:lnTo>
                      <a:close/>
                      <a:moveTo>
                        <a:pt x="594" y="43"/>
                      </a:moveTo>
                      <a:lnTo>
                        <a:pt x="592" y="59"/>
                      </a:lnTo>
                      <a:lnTo>
                        <a:pt x="575" y="59"/>
                      </a:lnTo>
                      <a:lnTo>
                        <a:pt x="575" y="40"/>
                      </a:lnTo>
                      <a:lnTo>
                        <a:pt x="594" y="43"/>
                      </a:lnTo>
                      <a:lnTo>
                        <a:pt x="594" y="43"/>
                      </a:lnTo>
                      <a:close/>
                      <a:moveTo>
                        <a:pt x="521" y="36"/>
                      </a:moveTo>
                      <a:lnTo>
                        <a:pt x="521" y="54"/>
                      </a:lnTo>
                      <a:lnTo>
                        <a:pt x="502" y="52"/>
                      </a:lnTo>
                      <a:lnTo>
                        <a:pt x="504" y="36"/>
                      </a:lnTo>
                      <a:lnTo>
                        <a:pt x="521" y="36"/>
                      </a:lnTo>
                      <a:lnTo>
                        <a:pt x="521" y="36"/>
                      </a:lnTo>
                      <a:close/>
                      <a:moveTo>
                        <a:pt x="450" y="31"/>
                      </a:moveTo>
                      <a:lnTo>
                        <a:pt x="450" y="50"/>
                      </a:lnTo>
                      <a:lnTo>
                        <a:pt x="431" y="47"/>
                      </a:lnTo>
                      <a:lnTo>
                        <a:pt x="431" y="31"/>
                      </a:lnTo>
                      <a:lnTo>
                        <a:pt x="450" y="31"/>
                      </a:lnTo>
                      <a:lnTo>
                        <a:pt x="450" y="31"/>
                      </a:lnTo>
                      <a:close/>
                      <a:moveTo>
                        <a:pt x="379" y="26"/>
                      </a:moveTo>
                      <a:lnTo>
                        <a:pt x="377" y="45"/>
                      </a:lnTo>
                      <a:lnTo>
                        <a:pt x="360" y="43"/>
                      </a:lnTo>
                      <a:lnTo>
                        <a:pt x="360" y="26"/>
                      </a:lnTo>
                      <a:lnTo>
                        <a:pt x="379" y="26"/>
                      </a:lnTo>
                      <a:lnTo>
                        <a:pt x="379" y="26"/>
                      </a:lnTo>
                      <a:close/>
                      <a:moveTo>
                        <a:pt x="306" y="21"/>
                      </a:moveTo>
                      <a:lnTo>
                        <a:pt x="306" y="40"/>
                      </a:lnTo>
                      <a:lnTo>
                        <a:pt x="287" y="38"/>
                      </a:lnTo>
                      <a:lnTo>
                        <a:pt x="289" y="19"/>
                      </a:lnTo>
                      <a:lnTo>
                        <a:pt x="306" y="21"/>
                      </a:lnTo>
                      <a:lnTo>
                        <a:pt x="306" y="21"/>
                      </a:lnTo>
                      <a:close/>
                      <a:moveTo>
                        <a:pt x="235" y="17"/>
                      </a:moveTo>
                      <a:lnTo>
                        <a:pt x="232" y="33"/>
                      </a:lnTo>
                      <a:lnTo>
                        <a:pt x="216" y="33"/>
                      </a:lnTo>
                      <a:lnTo>
                        <a:pt x="216" y="14"/>
                      </a:lnTo>
                      <a:lnTo>
                        <a:pt x="235" y="17"/>
                      </a:lnTo>
                      <a:lnTo>
                        <a:pt x="235" y="17"/>
                      </a:lnTo>
                      <a:close/>
                      <a:moveTo>
                        <a:pt x="161" y="12"/>
                      </a:moveTo>
                      <a:lnTo>
                        <a:pt x="161" y="28"/>
                      </a:lnTo>
                      <a:lnTo>
                        <a:pt x="142" y="28"/>
                      </a:lnTo>
                      <a:lnTo>
                        <a:pt x="145" y="9"/>
                      </a:lnTo>
                      <a:lnTo>
                        <a:pt x="161" y="12"/>
                      </a:lnTo>
                      <a:lnTo>
                        <a:pt x="161" y="12"/>
                      </a:lnTo>
                      <a:close/>
                      <a:moveTo>
                        <a:pt x="90" y="7"/>
                      </a:moveTo>
                      <a:lnTo>
                        <a:pt x="90" y="24"/>
                      </a:lnTo>
                      <a:lnTo>
                        <a:pt x="71" y="24"/>
                      </a:lnTo>
                      <a:lnTo>
                        <a:pt x="71" y="5"/>
                      </a:lnTo>
                      <a:lnTo>
                        <a:pt x="90" y="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2" name="Freeform 12"/>
                <p:cNvSpPr>
                  <a:spLocks noEditPoints="1"/>
                </p:cNvSpPr>
                <p:nvPr/>
              </p:nvSpPr>
              <p:spPr bwMode="auto">
                <a:xfrm>
                  <a:off x="4732" y="2992"/>
                  <a:ext cx="125" cy="582"/>
                </a:xfrm>
                <a:custGeom>
                  <a:avLst/>
                  <a:gdLst>
                    <a:gd name="T0" fmla="*/ 21 w 125"/>
                    <a:gd name="T1" fmla="*/ 17 h 582"/>
                    <a:gd name="T2" fmla="*/ 2 w 125"/>
                    <a:gd name="T3" fmla="*/ 21 h 582"/>
                    <a:gd name="T4" fmla="*/ 0 w 125"/>
                    <a:gd name="T5" fmla="*/ 2 h 582"/>
                    <a:gd name="T6" fmla="*/ 19 w 125"/>
                    <a:gd name="T7" fmla="*/ 0 h 582"/>
                    <a:gd name="T8" fmla="*/ 21 w 125"/>
                    <a:gd name="T9" fmla="*/ 17 h 582"/>
                    <a:gd name="T10" fmla="*/ 21 w 125"/>
                    <a:gd name="T11" fmla="*/ 17 h 582"/>
                    <a:gd name="T12" fmla="*/ 125 w 125"/>
                    <a:gd name="T13" fmla="*/ 578 h 582"/>
                    <a:gd name="T14" fmla="*/ 123 w 125"/>
                    <a:gd name="T15" fmla="*/ 568 h 582"/>
                    <a:gd name="T16" fmla="*/ 104 w 125"/>
                    <a:gd name="T17" fmla="*/ 571 h 582"/>
                    <a:gd name="T18" fmla="*/ 106 w 125"/>
                    <a:gd name="T19" fmla="*/ 582 h 582"/>
                    <a:gd name="T20" fmla="*/ 125 w 125"/>
                    <a:gd name="T21" fmla="*/ 578 h 582"/>
                    <a:gd name="T22" fmla="*/ 125 w 125"/>
                    <a:gd name="T23" fmla="*/ 578 h 582"/>
                    <a:gd name="T24" fmla="*/ 114 w 125"/>
                    <a:gd name="T25" fmla="*/ 514 h 582"/>
                    <a:gd name="T26" fmla="*/ 95 w 125"/>
                    <a:gd name="T27" fmla="*/ 519 h 582"/>
                    <a:gd name="T28" fmla="*/ 92 w 125"/>
                    <a:gd name="T29" fmla="*/ 500 h 582"/>
                    <a:gd name="T30" fmla="*/ 109 w 125"/>
                    <a:gd name="T31" fmla="*/ 497 h 582"/>
                    <a:gd name="T32" fmla="*/ 114 w 125"/>
                    <a:gd name="T33" fmla="*/ 514 h 582"/>
                    <a:gd name="T34" fmla="*/ 114 w 125"/>
                    <a:gd name="T35" fmla="*/ 514 h 582"/>
                    <a:gd name="T36" fmla="*/ 99 w 125"/>
                    <a:gd name="T37" fmla="*/ 443 h 582"/>
                    <a:gd name="T38" fmla="*/ 83 w 125"/>
                    <a:gd name="T39" fmla="*/ 448 h 582"/>
                    <a:gd name="T40" fmla="*/ 78 w 125"/>
                    <a:gd name="T41" fmla="*/ 429 h 582"/>
                    <a:gd name="T42" fmla="*/ 97 w 125"/>
                    <a:gd name="T43" fmla="*/ 426 h 582"/>
                    <a:gd name="T44" fmla="*/ 99 w 125"/>
                    <a:gd name="T45" fmla="*/ 443 h 582"/>
                    <a:gd name="T46" fmla="*/ 99 w 125"/>
                    <a:gd name="T47" fmla="*/ 443 h 582"/>
                    <a:gd name="T48" fmla="*/ 88 w 125"/>
                    <a:gd name="T49" fmla="*/ 372 h 582"/>
                    <a:gd name="T50" fmla="*/ 69 w 125"/>
                    <a:gd name="T51" fmla="*/ 376 h 582"/>
                    <a:gd name="T52" fmla="*/ 66 w 125"/>
                    <a:gd name="T53" fmla="*/ 358 h 582"/>
                    <a:gd name="T54" fmla="*/ 83 w 125"/>
                    <a:gd name="T55" fmla="*/ 355 h 582"/>
                    <a:gd name="T56" fmla="*/ 88 w 125"/>
                    <a:gd name="T57" fmla="*/ 372 h 582"/>
                    <a:gd name="T58" fmla="*/ 88 w 125"/>
                    <a:gd name="T59" fmla="*/ 372 h 582"/>
                    <a:gd name="T60" fmla="*/ 73 w 125"/>
                    <a:gd name="T61" fmla="*/ 301 h 582"/>
                    <a:gd name="T62" fmla="*/ 57 w 125"/>
                    <a:gd name="T63" fmla="*/ 305 h 582"/>
                    <a:gd name="T64" fmla="*/ 52 w 125"/>
                    <a:gd name="T65" fmla="*/ 287 h 582"/>
                    <a:gd name="T66" fmla="*/ 71 w 125"/>
                    <a:gd name="T67" fmla="*/ 284 h 582"/>
                    <a:gd name="T68" fmla="*/ 73 w 125"/>
                    <a:gd name="T69" fmla="*/ 301 h 582"/>
                    <a:gd name="T70" fmla="*/ 73 w 125"/>
                    <a:gd name="T71" fmla="*/ 301 h 582"/>
                    <a:gd name="T72" fmla="*/ 62 w 125"/>
                    <a:gd name="T73" fmla="*/ 230 h 582"/>
                    <a:gd name="T74" fmla="*/ 43 w 125"/>
                    <a:gd name="T75" fmla="*/ 234 h 582"/>
                    <a:gd name="T76" fmla="*/ 40 w 125"/>
                    <a:gd name="T77" fmla="*/ 216 h 582"/>
                    <a:gd name="T78" fmla="*/ 57 w 125"/>
                    <a:gd name="T79" fmla="*/ 213 h 582"/>
                    <a:gd name="T80" fmla="*/ 62 w 125"/>
                    <a:gd name="T81" fmla="*/ 230 h 582"/>
                    <a:gd name="T82" fmla="*/ 62 w 125"/>
                    <a:gd name="T83" fmla="*/ 230 h 582"/>
                    <a:gd name="T84" fmla="*/ 47 w 125"/>
                    <a:gd name="T85" fmla="*/ 159 h 582"/>
                    <a:gd name="T86" fmla="*/ 31 w 125"/>
                    <a:gd name="T87" fmla="*/ 163 h 582"/>
                    <a:gd name="T88" fmla="*/ 26 w 125"/>
                    <a:gd name="T89" fmla="*/ 145 h 582"/>
                    <a:gd name="T90" fmla="*/ 45 w 125"/>
                    <a:gd name="T91" fmla="*/ 142 h 582"/>
                    <a:gd name="T92" fmla="*/ 47 w 125"/>
                    <a:gd name="T93" fmla="*/ 159 h 582"/>
                    <a:gd name="T94" fmla="*/ 47 w 125"/>
                    <a:gd name="T95" fmla="*/ 159 h 582"/>
                    <a:gd name="T96" fmla="*/ 33 w 125"/>
                    <a:gd name="T97" fmla="*/ 88 h 582"/>
                    <a:gd name="T98" fmla="*/ 17 w 125"/>
                    <a:gd name="T99" fmla="*/ 92 h 582"/>
                    <a:gd name="T100" fmla="*/ 14 w 125"/>
                    <a:gd name="T101" fmla="*/ 73 h 582"/>
                    <a:gd name="T102" fmla="*/ 31 w 125"/>
                    <a:gd name="T103" fmla="*/ 71 h 582"/>
                    <a:gd name="T104" fmla="*/ 33 w 125"/>
                    <a:gd name="T105" fmla="*/ 8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5" h="582">
                      <a:moveTo>
                        <a:pt x="21" y="17"/>
                      </a:moveTo>
                      <a:lnTo>
                        <a:pt x="2" y="21"/>
                      </a:lnTo>
                      <a:lnTo>
                        <a:pt x="0" y="2"/>
                      </a:lnTo>
                      <a:lnTo>
                        <a:pt x="19" y="0"/>
                      </a:lnTo>
                      <a:lnTo>
                        <a:pt x="21" y="17"/>
                      </a:lnTo>
                      <a:lnTo>
                        <a:pt x="21" y="17"/>
                      </a:lnTo>
                      <a:close/>
                      <a:moveTo>
                        <a:pt x="125" y="578"/>
                      </a:moveTo>
                      <a:lnTo>
                        <a:pt x="123" y="568"/>
                      </a:lnTo>
                      <a:lnTo>
                        <a:pt x="104" y="571"/>
                      </a:lnTo>
                      <a:lnTo>
                        <a:pt x="106" y="582"/>
                      </a:lnTo>
                      <a:lnTo>
                        <a:pt x="125" y="578"/>
                      </a:lnTo>
                      <a:lnTo>
                        <a:pt x="125" y="578"/>
                      </a:lnTo>
                      <a:close/>
                      <a:moveTo>
                        <a:pt x="114" y="514"/>
                      </a:moveTo>
                      <a:lnTo>
                        <a:pt x="95" y="519"/>
                      </a:lnTo>
                      <a:lnTo>
                        <a:pt x="92" y="500"/>
                      </a:lnTo>
                      <a:lnTo>
                        <a:pt x="109" y="497"/>
                      </a:lnTo>
                      <a:lnTo>
                        <a:pt x="114" y="514"/>
                      </a:lnTo>
                      <a:lnTo>
                        <a:pt x="114" y="514"/>
                      </a:lnTo>
                      <a:close/>
                      <a:moveTo>
                        <a:pt x="99" y="443"/>
                      </a:moveTo>
                      <a:lnTo>
                        <a:pt x="83" y="448"/>
                      </a:lnTo>
                      <a:lnTo>
                        <a:pt x="78" y="429"/>
                      </a:lnTo>
                      <a:lnTo>
                        <a:pt x="97" y="426"/>
                      </a:lnTo>
                      <a:lnTo>
                        <a:pt x="99" y="443"/>
                      </a:lnTo>
                      <a:lnTo>
                        <a:pt x="99" y="443"/>
                      </a:lnTo>
                      <a:close/>
                      <a:moveTo>
                        <a:pt x="88" y="372"/>
                      </a:moveTo>
                      <a:lnTo>
                        <a:pt x="69" y="376"/>
                      </a:lnTo>
                      <a:lnTo>
                        <a:pt x="66" y="358"/>
                      </a:lnTo>
                      <a:lnTo>
                        <a:pt x="83" y="355"/>
                      </a:lnTo>
                      <a:lnTo>
                        <a:pt x="88" y="372"/>
                      </a:lnTo>
                      <a:lnTo>
                        <a:pt x="88" y="372"/>
                      </a:lnTo>
                      <a:close/>
                      <a:moveTo>
                        <a:pt x="73" y="301"/>
                      </a:moveTo>
                      <a:lnTo>
                        <a:pt x="57" y="305"/>
                      </a:lnTo>
                      <a:lnTo>
                        <a:pt x="52" y="287"/>
                      </a:lnTo>
                      <a:lnTo>
                        <a:pt x="71" y="284"/>
                      </a:lnTo>
                      <a:lnTo>
                        <a:pt x="73" y="301"/>
                      </a:lnTo>
                      <a:lnTo>
                        <a:pt x="73" y="301"/>
                      </a:lnTo>
                      <a:close/>
                      <a:moveTo>
                        <a:pt x="62" y="230"/>
                      </a:moveTo>
                      <a:lnTo>
                        <a:pt x="43" y="234"/>
                      </a:lnTo>
                      <a:lnTo>
                        <a:pt x="40" y="216"/>
                      </a:lnTo>
                      <a:lnTo>
                        <a:pt x="57" y="213"/>
                      </a:lnTo>
                      <a:lnTo>
                        <a:pt x="62" y="230"/>
                      </a:lnTo>
                      <a:lnTo>
                        <a:pt x="62" y="230"/>
                      </a:lnTo>
                      <a:close/>
                      <a:moveTo>
                        <a:pt x="47" y="159"/>
                      </a:moveTo>
                      <a:lnTo>
                        <a:pt x="31" y="163"/>
                      </a:lnTo>
                      <a:lnTo>
                        <a:pt x="26" y="145"/>
                      </a:lnTo>
                      <a:lnTo>
                        <a:pt x="45" y="142"/>
                      </a:lnTo>
                      <a:lnTo>
                        <a:pt x="47" y="159"/>
                      </a:lnTo>
                      <a:lnTo>
                        <a:pt x="47" y="159"/>
                      </a:lnTo>
                      <a:close/>
                      <a:moveTo>
                        <a:pt x="33" y="88"/>
                      </a:moveTo>
                      <a:lnTo>
                        <a:pt x="17" y="92"/>
                      </a:lnTo>
                      <a:lnTo>
                        <a:pt x="14" y="73"/>
                      </a:lnTo>
                      <a:lnTo>
                        <a:pt x="31" y="71"/>
                      </a:lnTo>
                      <a:lnTo>
                        <a:pt x="33" y="88"/>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3" name="Freeform 13"/>
                <p:cNvSpPr>
                  <a:spLocks noEditPoints="1"/>
                </p:cNvSpPr>
                <p:nvPr/>
              </p:nvSpPr>
              <p:spPr bwMode="auto">
                <a:xfrm>
                  <a:off x="3835" y="3395"/>
                  <a:ext cx="78" cy="305"/>
                </a:xfrm>
                <a:custGeom>
                  <a:avLst/>
                  <a:gdLst>
                    <a:gd name="T0" fmla="*/ 5 w 78"/>
                    <a:gd name="T1" fmla="*/ 284 h 305"/>
                    <a:gd name="T2" fmla="*/ 22 w 78"/>
                    <a:gd name="T3" fmla="*/ 286 h 305"/>
                    <a:gd name="T4" fmla="*/ 19 w 78"/>
                    <a:gd name="T5" fmla="*/ 305 h 305"/>
                    <a:gd name="T6" fmla="*/ 0 w 78"/>
                    <a:gd name="T7" fmla="*/ 300 h 305"/>
                    <a:gd name="T8" fmla="*/ 5 w 78"/>
                    <a:gd name="T9" fmla="*/ 284 h 305"/>
                    <a:gd name="T10" fmla="*/ 5 w 78"/>
                    <a:gd name="T11" fmla="*/ 284 h 305"/>
                    <a:gd name="T12" fmla="*/ 59 w 78"/>
                    <a:gd name="T13" fmla="*/ 0 h 305"/>
                    <a:gd name="T14" fmla="*/ 78 w 78"/>
                    <a:gd name="T15" fmla="*/ 4 h 305"/>
                    <a:gd name="T16" fmla="*/ 74 w 78"/>
                    <a:gd name="T17" fmla="*/ 21 h 305"/>
                    <a:gd name="T18" fmla="*/ 57 w 78"/>
                    <a:gd name="T19" fmla="*/ 18 h 305"/>
                    <a:gd name="T20" fmla="*/ 59 w 78"/>
                    <a:gd name="T21" fmla="*/ 0 h 305"/>
                    <a:gd name="T22" fmla="*/ 59 w 78"/>
                    <a:gd name="T23" fmla="*/ 0 h 305"/>
                    <a:gd name="T24" fmla="*/ 45 w 78"/>
                    <a:gd name="T25" fmla="*/ 71 h 305"/>
                    <a:gd name="T26" fmla="*/ 64 w 78"/>
                    <a:gd name="T27" fmla="*/ 73 h 305"/>
                    <a:gd name="T28" fmla="*/ 59 w 78"/>
                    <a:gd name="T29" fmla="*/ 92 h 305"/>
                    <a:gd name="T30" fmla="*/ 43 w 78"/>
                    <a:gd name="T31" fmla="*/ 87 h 305"/>
                    <a:gd name="T32" fmla="*/ 45 w 78"/>
                    <a:gd name="T33" fmla="*/ 71 h 305"/>
                    <a:gd name="T34" fmla="*/ 45 w 78"/>
                    <a:gd name="T35" fmla="*/ 71 h 305"/>
                    <a:gd name="T36" fmla="*/ 33 w 78"/>
                    <a:gd name="T37" fmla="*/ 142 h 305"/>
                    <a:gd name="T38" fmla="*/ 50 w 78"/>
                    <a:gd name="T39" fmla="*/ 144 h 305"/>
                    <a:gd name="T40" fmla="*/ 48 w 78"/>
                    <a:gd name="T41" fmla="*/ 163 h 305"/>
                    <a:gd name="T42" fmla="*/ 29 w 78"/>
                    <a:gd name="T43" fmla="*/ 158 h 305"/>
                    <a:gd name="T44" fmla="*/ 33 w 78"/>
                    <a:gd name="T45" fmla="*/ 142 h 305"/>
                    <a:gd name="T46" fmla="*/ 33 w 78"/>
                    <a:gd name="T47" fmla="*/ 142 h 305"/>
                    <a:gd name="T48" fmla="*/ 19 w 78"/>
                    <a:gd name="T49" fmla="*/ 213 h 305"/>
                    <a:gd name="T50" fmla="*/ 36 w 78"/>
                    <a:gd name="T51" fmla="*/ 215 h 305"/>
                    <a:gd name="T52" fmla="*/ 33 w 78"/>
                    <a:gd name="T53" fmla="*/ 234 h 305"/>
                    <a:gd name="T54" fmla="*/ 14 w 78"/>
                    <a:gd name="T55" fmla="*/ 229 h 305"/>
                    <a:gd name="T56" fmla="*/ 19 w 78"/>
                    <a:gd name="T57" fmla="*/ 21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8" h="305">
                      <a:moveTo>
                        <a:pt x="5" y="284"/>
                      </a:moveTo>
                      <a:lnTo>
                        <a:pt x="22" y="286"/>
                      </a:lnTo>
                      <a:lnTo>
                        <a:pt x="19" y="305"/>
                      </a:lnTo>
                      <a:lnTo>
                        <a:pt x="0" y="300"/>
                      </a:lnTo>
                      <a:lnTo>
                        <a:pt x="5" y="284"/>
                      </a:lnTo>
                      <a:lnTo>
                        <a:pt x="5" y="284"/>
                      </a:lnTo>
                      <a:close/>
                      <a:moveTo>
                        <a:pt x="59" y="0"/>
                      </a:moveTo>
                      <a:lnTo>
                        <a:pt x="78" y="4"/>
                      </a:lnTo>
                      <a:lnTo>
                        <a:pt x="74" y="21"/>
                      </a:lnTo>
                      <a:lnTo>
                        <a:pt x="57" y="18"/>
                      </a:lnTo>
                      <a:lnTo>
                        <a:pt x="59" y="0"/>
                      </a:lnTo>
                      <a:lnTo>
                        <a:pt x="59" y="0"/>
                      </a:lnTo>
                      <a:close/>
                      <a:moveTo>
                        <a:pt x="45" y="71"/>
                      </a:moveTo>
                      <a:lnTo>
                        <a:pt x="64" y="73"/>
                      </a:lnTo>
                      <a:lnTo>
                        <a:pt x="59" y="92"/>
                      </a:lnTo>
                      <a:lnTo>
                        <a:pt x="43" y="87"/>
                      </a:lnTo>
                      <a:lnTo>
                        <a:pt x="45" y="71"/>
                      </a:lnTo>
                      <a:lnTo>
                        <a:pt x="45" y="71"/>
                      </a:lnTo>
                      <a:close/>
                      <a:moveTo>
                        <a:pt x="33" y="142"/>
                      </a:moveTo>
                      <a:lnTo>
                        <a:pt x="50" y="144"/>
                      </a:lnTo>
                      <a:lnTo>
                        <a:pt x="48" y="163"/>
                      </a:lnTo>
                      <a:lnTo>
                        <a:pt x="29" y="158"/>
                      </a:lnTo>
                      <a:lnTo>
                        <a:pt x="33" y="142"/>
                      </a:lnTo>
                      <a:lnTo>
                        <a:pt x="33" y="142"/>
                      </a:lnTo>
                      <a:close/>
                      <a:moveTo>
                        <a:pt x="19" y="213"/>
                      </a:moveTo>
                      <a:lnTo>
                        <a:pt x="36" y="215"/>
                      </a:lnTo>
                      <a:lnTo>
                        <a:pt x="33" y="234"/>
                      </a:lnTo>
                      <a:lnTo>
                        <a:pt x="14" y="229"/>
                      </a:lnTo>
                      <a:lnTo>
                        <a:pt x="19" y="213"/>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4" name="Freeform 14"/>
                <p:cNvSpPr>
                  <a:spLocks noEditPoints="1"/>
                </p:cNvSpPr>
                <p:nvPr/>
              </p:nvSpPr>
              <p:spPr bwMode="auto">
                <a:xfrm>
                  <a:off x="3409" y="2933"/>
                  <a:ext cx="504" cy="457"/>
                </a:xfrm>
                <a:custGeom>
                  <a:avLst/>
                  <a:gdLst>
                    <a:gd name="T0" fmla="*/ 24 w 504"/>
                    <a:gd name="T1" fmla="*/ 14 h 457"/>
                    <a:gd name="T2" fmla="*/ 12 w 504"/>
                    <a:gd name="T3" fmla="*/ 26 h 457"/>
                    <a:gd name="T4" fmla="*/ 0 w 504"/>
                    <a:gd name="T5" fmla="*/ 14 h 457"/>
                    <a:gd name="T6" fmla="*/ 12 w 504"/>
                    <a:gd name="T7" fmla="*/ 0 h 457"/>
                    <a:gd name="T8" fmla="*/ 24 w 504"/>
                    <a:gd name="T9" fmla="*/ 14 h 457"/>
                    <a:gd name="T10" fmla="*/ 24 w 504"/>
                    <a:gd name="T11" fmla="*/ 14 h 457"/>
                    <a:gd name="T12" fmla="*/ 504 w 504"/>
                    <a:gd name="T13" fmla="*/ 445 h 457"/>
                    <a:gd name="T14" fmla="*/ 495 w 504"/>
                    <a:gd name="T15" fmla="*/ 435 h 457"/>
                    <a:gd name="T16" fmla="*/ 483 w 504"/>
                    <a:gd name="T17" fmla="*/ 450 h 457"/>
                    <a:gd name="T18" fmla="*/ 490 w 504"/>
                    <a:gd name="T19" fmla="*/ 457 h 457"/>
                    <a:gd name="T20" fmla="*/ 504 w 504"/>
                    <a:gd name="T21" fmla="*/ 445 h 457"/>
                    <a:gd name="T22" fmla="*/ 504 w 504"/>
                    <a:gd name="T23" fmla="*/ 445 h 457"/>
                    <a:gd name="T24" fmla="*/ 455 w 504"/>
                    <a:gd name="T25" fmla="*/ 400 h 457"/>
                    <a:gd name="T26" fmla="*/ 443 w 504"/>
                    <a:gd name="T27" fmla="*/ 412 h 457"/>
                    <a:gd name="T28" fmla="*/ 429 w 504"/>
                    <a:gd name="T29" fmla="*/ 400 h 457"/>
                    <a:gd name="T30" fmla="*/ 440 w 504"/>
                    <a:gd name="T31" fmla="*/ 388 h 457"/>
                    <a:gd name="T32" fmla="*/ 455 w 504"/>
                    <a:gd name="T33" fmla="*/ 400 h 457"/>
                    <a:gd name="T34" fmla="*/ 455 w 504"/>
                    <a:gd name="T35" fmla="*/ 400 h 457"/>
                    <a:gd name="T36" fmla="*/ 400 w 504"/>
                    <a:gd name="T37" fmla="*/ 350 h 457"/>
                    <a:gd name="T38" fmla="*/ 388 w 504"/>
                    <a:gd name="T39" fmla="*/ 364 h 457"/>
                    <a:gd name="T40" fmla="*/ 374 w 504"/>
                    <a:gd name="T41" fmla="*/ 353 h 457"/>
                    <a:gd name="T42" fmla="*/ 386 w 504"/>
                    <a:gd name="T43" fmla="*/ 338 h 457"/>
                    <a:gd name="T44" fmla="*/ 400 w 504"/>
                    <a:gd name="T45" fmla="*/ 350 h 457"/>
                    <a:gd name="T46" fmla="*/ 400 w 504"/>
                    <a:gd name="T47" fmla="*/ 350 h 457"/>
                    <a:gd name="T48" fmla="*/ 346 w 504"/>
                    <a:gd name="T49" fmla="*/ 303 h 457"/>
                    <a:gd name="T50" fmla="*/ 334 w 504"/>
                    <a:gd name="T51" fmla="*/ 317 h 457"/>
                    <a:gd name="T52" fmla="*/ 322 w 504"/>
                    <a:gd name="T53" fmla="*/ 303 h 457"/>
                    <a:gd name="T54" fmla="*/ 334 w 504"/>
                    <a:gd name="T55" fmla="*/ 291 h 457"/>
                    <a:gd name="T56" fmla="*/ 346 w 504"/>
                    <a:gd name="T57" fmla="*/ 303 h 457"/>
                    <a:gd name="T58" fmla="*/ 346 w 504"/>
                    <a:gd name="T59" fmla="*/ 303 h 457"/>
                    <a:gd name="T60" fmla="*/ 294 w 504"/>
                    <a:gd name="T61" fmla="*/ 253 h 457"/>
                    <a:gd name="T62" fmla="*/ 282 w 504"/>
                    <a:gd name="T63" fmla="*/ 267 h 457"/>
                    <a:gd name="T64" fmla="*/ 268 w 504"/>
                    <a:gd name="T65" fmla="*/ 256 h 457"/>
                    <a:gd name="T66" fmla="*/ 280 w 504"/>
                    <a:gd name="T67" fmla="*/ 241 h 457"/>
                    <a:gd name="T68" fmla="*/ 294 w 504"/>
                    <a:gd name="T69" fmla="*/ 253 h 457"/>
                    <a:gd name="T70" fmla="*/ 294 w 504"/>
                    <a:gd name="T71" fmla="*/ 253 h 457"/>
                    <a:gd name="T72" fmla="*/ 239 w 504"/>
                    <a:gd name="T73" fmla="*/ 206 h 457"/>
                    <a:gd name="T74" fmla="*/ 227 w 504"/>
                    <a:gd name="T75" fmla="*/ 220 h 457"/>
                    <a:gd name="T76" fmla="*/ 213 w 504"/>
                    <a:gd name="T77" fmla="*/ 208 h 457"/>
                    <a:gd name="T78" fmla="*/ 225 w 504"/>
                    <a:gd name="T79" fmla="*/ 194 h 457"/>
                    <a:gd name="T80" fmla="*/ 239 w 504"/>
                    <a:gd name="T81" fmla="*/ 206 h 457"/>
                    <a:gd name="T82" fmla="*/ 239 w 504"/>
                    <a:gd name="T83" fmla="*/ 206 h 457"/>
                    <a:gd name="T84" fmla="*/ 185 w 504"/>
                    <a:gd name="T85" fmla="*/ 159 h 457"/>
                    <a:gd name="T86" fmla="*/ 173 w 504"/>
                    <a:gd name="T87" fmla="*/ 170 h 457"/>
                    <a:gd name="T88" fmla="*/ 161 w 504"/>
                    <a:gd name="T89" fmla="*/ 159 h 457"/>
                    <a:gd name="T90" fmla="*/ 173 w 504"/>
                    <a:gd name="T91" fmla="*/ 147 h 457"/>
                    <a:gd name="T92" fmla="*/ 185 w 504"/>
                    <a:gd name="T93" fmla="*/ 159 h 457"/>
                    <a:gd name="T94" fmla="*/ 185 w 504"/>
                    <a:gd name="T95" fmla="*/ 159 h 457"/>
                    <a:gd name="T96" fmla="*/ 133 w 504"/>
                    <a:gd name="T97" fmla="*/ 109 h 457"/>
                    <a:gd name="T98" fmla="*/ 121 w 504"/>
                    <a:gd name="T99" fmla="*/ 123 h 457"/>
                    <a:gd name="T100" fmla="*/ 107 w 504"/>
                    <a:gd name="T101" fmla="*/ 111 h 457"/>
                    <a:gd name="T102" fmla="*/ 119 w 504"/>
                    <a:gd name="T103" fmla="*/ 97 h 457"/>
                    <a:gd name="T104" fmla="*/ 133 w 504"/>
                    <a:gd name="T105" fmla="*/ 109 h 457"/>
                    <a:gd name="T106" fmla="*/ 133 w 504"/>
                    <a:gd name="T107" fmla="*/ 109 h 457"/>
                    <a:gd name="T108" fmla="*/ 78 w 504"/>
                    <a:gd name="T109" fmla="*/ 61 h 457"/>
                    <a:gd name="T110" fmla="*/ 67 w 504"/>
                    <a:gd name="T111" fmla="*/ 76 h 457"/>
                    <a:gd name="T112" fmla="*/ 52 w 504"/>
                    <a:gd name="T113" fmla="*/ 61 h 457"/>
                    <a:gd name="T114" fmla="*/ 64 w 504"/>
                    <a:gd name="T115" fmla="*/ 50 h 457"/>
                    <a:gd name="T116" fmla="*/ 78 w 504"/>
                    <a:gd name="T117" fmla="*/ 6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4" h="457">
                      <a:moveTo>
                        <a:pt x="24" y="14"/>
                      </a:moveTo>
                      <a:lnTo>
                        <a:pt x="12" y="26"/>
                      </a:lnTo>
                      <a:lnTo>
                        <a:pt x="0" y="14"/>
                      </a:lnTo>
                      <a:lnTo>
                        <a:pt x="12" y="0"/>
                      </a:lnTo>
                      <a:lnTo>
                        <a:pt x="24" y="14"/>
                      </a:lnTo>
                      <a:lnTo>
                        <a:pt x="24" y="14"/>
                      </a:lnTo>
                      <a:close/>
                      <a:moveTo>
                        <a:pt x="504" y="445"/>
                      </a:moveTo>
                      <a:lnTo>
                        <a:pt x="495" y="435"/>
                      </a:lnTo>
                      <a:lnTo>
                        <a:pt x="483" y="450"/>
                      </a:lnTo>
                      <a:lnTo>
                        <a:pt x="490" y="457"/>
                      </a:lnTo>
                      <a:lnTo>
                        <a:pt x="504" y="445"/>
                      </a:lnTo>
                      <a:lnTo>
                        <a:pt x="504" y="445"/>
                      </a:lnTo>
                      <a:close/>
                      <a:moveTo>
                        <a:pt x="455" y="400"/>
                      </a:moveTo>
                      <a:lnTo>
                        <a:pt x="443" y="412"/>
                      </a:lnTo>
                      <a:lnTo>
                        <a:pt x="429" y="400"/>
                      </a:lnTo>
                      <a:lnTo>
                        <a:pt x="440" y="388"/>
                      </a:lnTo>
                      <a:lnTo>
                        <a:pt x="455" y="400"/>
                      </a:lnTo>
                      <a:lnTo>
                        <a:pt x="455" y="400"/>
                      </a:lnTo>
                      <a:close/>
                      <a:moveTo>
                        <a:pt x="400" y="350"/>
                      </a:moveTo>
                      <a:lnTo>
                        <a:pt x="388" y="364"/>
                      </a:lnTo>
                      <a:lnTo>
                        <a:pt x="374" y="353"/>
                      </a:lnTo>
                      <a:lnTo>
                        <a:pt x="386" y="338"/>
                      </a:lnTo>
                      <a:lnTo>
                        <a:pt x="400" y="350"/>
                      </a:lnTo>
                      <a:lnTo>
                        <a:pt x="400" y="350"/>
                      </a:lnTo>
                      <a:close/>
                      <a:moveTo>
                        <a:pt x="346" y="303"/>
                      </a:moveTo>
                      <a:lnTo>
                        <a:pt x="334" y="317"/>
                      </a:lnTo>
                      <a:lnTo>
                        <a:pt x="322" y="303"/>
                      </a:lnTo>
                      <a:lnTo>
                        <a:pt x="334" y="291"/>
                      </a:lnTo>
                      <a:lnTo>
                        <a:pt x="346" y="303"/>
                      </a:lnTo>
                      <a:lnTo>
                        <a:pt x="346" y="303"/>
                      </a:lnTo>
                      <a:close/>
                      <a:moveTo>
                        <a:pt x="294" y="253"/>
                      </a:moveTo>
                      <a:lnTo>
                        <a:pt x="282" y="267"/>
                      </a:lnTo>
                      <a:lnTo>
                        <a:pt x="268" y="256"/>
                      </a:lnTo>
                      <a:lnTo>
                        <a:pt x="280" y="241"/>
                      </a:lnTo>
                      <a:lnTo>
                        <a:pt x="294" y="253"/>
                      </a:lnTo>
                      <a:lnTo>
                        <a:pt x="294" y="253"/>
                      </a:lnTo>
                      <a:close/>
                      <a:moveTo>
                        <a:pt x="239" y="206"/>
                      </a:moveTo>
                      <a:lnTo>
                        <a:pt x="227" y="220"/>
                      </a:lnTo>
                      <a:lnTo>
                        <a:pt x="213" y="208"/>
                      </a:lnTo>
                      <a:lnTo>
                        <a:pt x="225" y="194"/>
                      </a:lnTo>
                      <a:lnTo>
                        <a:pt x="239" y="206"/>
                      </a:lnTo>
                      <a:lnTo>
                        <a:pt x="239" y="206"/>
                      </a:lnTo>
                      <a:close/>
                      <a:moveTo>
                        <a:pt x="185" y="159"/>
                      </a:moveTo>
                      <a:lnTo>
                        <a:pt x="173" y="170"/>
                      </a:lnTo>
                      <a:lnTo>
                        <a:pt x="161" y="159"/>
                      </a:lnTo>
                      <a:lnTo>
                        <a:pt x="173" y="147"/>
                      </a:lnTo>
                      <a:lnTo>
                        <a:pt x="185" y="159"/>
                      </a:lnTo>
                      <a:lnTo>
                        <a:pt x="185" y="159"/>
                      </a:lnTo>
                      <a:close/>
                      <a:moveTo>
                        <a:pt x="133" y="109"/>
                      </a:moveTo>
                      <a:lnTo>
                        <a:pt x="121" y="123"/>
                      </a:lnTo>
                      <a:lnTo>
                        <a:pt x="107" y="111"/>
                      </a:lnTo>
                      <a:lnTo>
                        <a:pt x="119" y="97"/>
                      </a:lnTo>
                      <a:lnTo>
                        <a:pt x="133" y="109"/>
                      </a:lnTo>
                      <a:lnTo>
                        <a:pt x="133" y="109"/>
                      </a:lnTo>
                      <a:close/>
                      <a:moveTo>
                        <a:pt x="78" y="61"/>
                      </a:moveTo>
                      <a:lnTo>
                        <a:pt x="67" y="76"/>
                      </a:lnTo>
                      <a:lnTo>
                        <a:pt x="52" y="61"/>
                      </a:lnTo>
                      <a:lnTo>
                        <a:pt x="64" y="50"/>
                      </a:lnTo>
                      <a:lnTo>
                        <a:pt x="78" y="6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5" name="Freeform 15"/>
                <p:cNvSpPr>
                  <a:spLocks noEditPoints="1"/>
                </p:cNvSpPr>
                <p:nvPr/>
              </p:nvSpPr>
              <p:spPr bwMode="auto">
                <a:xfrm>
                  <a:off x="2870" y="3222"/>
                  <a:ext cx="1017" cy="168"/>
                </a:xfrm>
                <a:custGeom>
                  <a:avLst/>
                  <a:gdLst>
                    <a:gd name="T0" fmla="*/ 16 w 1017"/>
                    <a:gd name="T1" fmla="*/ 21 h 168"/>
                    <a:gd name="T2" fmla="*/ 2 w 1017"/>
                    <a:gd name="T3" fmla="*/ 0 h 168"/>
                    <a:gd name="T4" fmla="*/ 19 w 1017"/>
                    <a:gd name="T5" fmla="*/ 2 h 168"/>
                    <a:gd name="T6" fmla="*/ 1015 w 1017"/>
                    <a:gd name="T7" fmla="*/ 168 h 168"/>
                    <a:gd name="T8" fmla="*/ 1001 w 1017"/>
                    <a:gd name="T9" fmla="*/ 146 h 168"/>
                    <a:gd name="T10" fmla="*/ 1017 w 1017"/>
                    <a:gd name="T11" fmla="*/ 149 h 168"/>
                    <a:gd name="T12" fmla="*/ 944 w 1017"/>
                    <a:gd name="T13" fmla="*/ 156 h 168"/>
                    <a:gd name="T14" fmla="*/ 930 w 1017"/>
                    <a:gd name="T15" fmla="*/ 137 h 168"/>
                    <a:gd name="T16" fmla="*/ 946 w 1017"/>
                    <a:gd name="T17" fmla="*/ 139 h 168"/>
                    <a:gd name="T18" fmla="*/ 873 w 1017"/>
                    <a:gd name="T19" fmla="*/ 146 h 168"/>
                    <a:gd name="T20" fmla="*/ 859 w 1017"/>
                    <a:gd name="T21" fmla="*/ 125 h 168"/>
                    <a:gd name="T22" fmla="*/ 875 w 1017"/>
                    <a:gd name="T23" fmla="*/ 130 h 168"/>
                    <a:gd name="T24" fmla="*/ 802 w 1017"/>
                    <a:gd name="T25" fmla="*/ 137 h 168"/>
                    <a:gd name="T26" fmla="*/ 785 w 1017"/>
                    <a:gd name="T27" fmla="*/ 116 h 168"/>
                    <a:gd name="T28" fmla="*/ 804 w 1017"/>
                    <a:gd name="T29" fmla="*/ 118 h 168"/>
                    <a:gd name="T30" fmla="*/ 731 w 1017"/>
                    <a:gd name="T31" fmla="*/ 125 h 168"/>
                    <a:gd name="T32" fmla="*/ 714 w 1017"/>
                    <a:gd name="T33" fmla="*/ 106 h 168"/>
                    <a:gd name="T34" fmla="*/ 733 w 1017"/>
                    <a:gd name="T35" fmla="*/ 109 h 168"/>
                    <a:gd name="T36" fmla="*/ 660 w 1017"/>
                    <a:gd name="T37" fmla="*/ 116 h 168"/>
                    <a:gd name="T38" fmla="*/ 643 w 1017"/>
                    <a:gd name="T39" fmla="*/ 94 h 168"/>
                    <a:gd name="T40" fmla="*/ 662 w 1017"/>
                    <a:gd name="T41" fmla="*/ 97 h 168"/>
                    <a:gd name="T42" fmla="*/ 587 w 1017"/>
                    <a:gd name="T43" fmla="*/ 104 h 168"/>
                    <a:gd name="T44" fmla="*/ 572 w 1017"/>
                    <a:gd name="T45" fmla="*/ 85 h 168"/>
                    <a:gd name="T46" fmla="*/ 591 w 1017"/>
                    <a:gd name="T47" fmla="*/ 87 h 168"/>
                    <a:gd name="T48" fmla="*/ 516 w 1017"/>
                    <a:gd name="T49" fmla="*/ 94 h 168"/>
                    <a:gd name="T50" fmla="*/ 501 w 1017"/>
                    <a:gd name="T51" fmla="*/ 73 h 168"/>
                    <a:gd name="T52" fmla="*/ 518 w 1017"/>
                    <a:gd name="T53" fmla="*/ 75 h 168"/>
                    <a:gd name="T54" fmla="*/ 445 w 1017"/>
                    <a:gd name="T55" fmla="*/ 83 h 168"/>
                    <a:gd name="T56" fmla="*/ 430 w 1017"/>
                    <a:gd name="T57" fmla="*/ 64 h 168"/>
                    <a:gd name="T58" fmla="*/ 447 w 1017"/>
                    <a:gd name="T59" fmla="*/ 66 h 168"/>
                    <a:gd name="T60" fmla="*/ 374 w 1017"/>
                    <a:gd name="T61" fmla="*/ 73 h 168"/>
                    <a:gd name="T62" fmla="*/ 360 w 1017"/>
                    <a:gd name="T63" fmla="*/ 52 h 168"/>
                    <a:gd name="T64" fmla="*/ 376 w 1017"/>
                    <a:gd name="T65" fmla="*/ 54 h 168"/>
                    <a:gd name="T66" fmla="*/ 303 w 1017"/>
                    <a:gd name="T67" fmla="*/ 64 h 168"/>
                    <a:gd name="T68" fmla="*/ 286 w 1017"/>
                    <a:gd name="T69" fmla="*/ 42 h 168"/>
                    <a:gd name="T70" fmla="*/ 305 w 1017"/>
                    <a:gd name="T71" fmla="*/ 45 h 168"/>
                    <a:gd name="T72" fmla="*/ 232 w 1017"/>
                    <a:gd name="T73" fmla="*/ 52 h 168"/>
                    <a:gd name="T74" fmla="*/ 215 w 1017"/>
                    <a:gd name="T75" fmla="*/ 33 h 168"/>
                    <a:gd name="T76" fmla="*/ 234 w 1017"/>
                    <a:gd name="T77" fmla="*/ 35 h 168"/>
                    <a:gd name="T78" fmla="*/ 161 w 1017"/>
                    <a:gd name="T79" fmla="*/ 42 h 168"/>
                    <a:gd name="T80" fmla="*/ 144 w 1017"/>
                    <a:gd name="T81" fmla="*/ 21 h 168"/>
                    <a:gd name="T82" fmla="*/ 163 w 1017"/>
                    <a:gd name="T83" fmla="*/ 23 h 168"/>
                    <a:gd name="T84" fmla="*/ 87 w 1017"/>
                    <a:gd name="T85" fmla="*/ 30 h 168"/>
                    <a:gd name="T86" fmla="*/ 73 w 1017"/>
                    <a:gd name="T87" fmla="*/ 1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7" h="168">
                      <a:moveTo>
                        <a:pt x="19" y="2"/>
                      </a:moveTo>
                      <a:lnTo>
                        <a:pt x="16" y="21"/>
                      </a:lnTo>
                      <a:lnTo>
                        <a:pt x="0" y="19"/>
                      </a:lnTo>
                      <a:lnTo>
                        <a:pt x="2" y="0"/>
                      </a:lnTo>
                      <a:lnTo>
                        <a:pt x="19" y="2"/>
                      </a:lnTo>
                      <a:lnTo>
                        <a:pt x="19" y="2"/>
                      </a:lnTo>
                      <a:close/>
                      <a:moveTo>
                        <a:pt x="1017" y="149"/>
                      </a:moveTo>
                      <a:lnTo>
                        <a:pt x="1015" y="168"/>
                      </a:lnTo>
                      <a:lnTo>
                        <a:pt x="998" y="165"/>
                      </a:lnTo>
                      <a:lnTo>
                        <a:pt x="1001" y="146"/>
                      </a:lnTo>
                      <a:lnTo>
                        <a:pt x="1017" y="149"/>
                      </a:lnTo>
                      <a:lnTo>
                        <a:pt x="1017" y="149"/>
                      </a:lnTo>
                      <a:close/>
                      <a:moveTo>
                        <a:pt x="946" y="139"/>
                      </a:moveTo>
                      <a:lnTo>
                        <a:pt x="944" y="156"/>
                      </a:lnTo>
                      <a:lnTo>
                        <a:pt x="927" y="154"/>
                      </a:lnTo>
                      <a:lnTo>
                        <a:pt x="930" y="137"/>
                      </a:lnTo>
                      <a:lnTo>
                        <a:pt x="946" y="139"/>
                      </a:lnTo>
                      <a:lnTo>
                        <a:pt x="946" y="139"/>
                      </a:lnTo>
                      <a:close/>
                      <a:moveTo>
                        <a:pt x="875" y="130"/>
                      </a:moveTo>
                      <a:lnTo>
                        <a:pt x="873" y="146"/>
                      </a:lnTo>
                      <a:lnTo>
                        <a:pt x="856" y="144"/>
                      </a:lnTo>
                      <a:lnTo>
                        <a:pt x="859" y="125"/>
                      </a:lnTo>
                      <a:lnTo>
                        <a:pt x="875" y="130"/>
                      </a:lnTo>
                      <a:lnTo>
                        <a:pt x="875" y="130"/>
                      </a:lnTo>
                      <a:close/>
                      <a:moveTo>
                        <a:pt x="804" y="118"/>
                      </a:moveTo>
                      <a:lnTo>
                        <a:pt x="802" y="137"/>
                      </a:lnTo>
                      <a:lnTo>
                        <a:pt x="783" y="135"/>
                      </a:lnTo>
                      <a:lnTo>
                        <a:pt x="785" y="116"/>
                      </a:lnTo>
                      <a:lnTo>
                        <a:pt x="804" y="118"/>
                      </a:lnTo>
                      <a:lnTo>
                        <a:pt x="804" y="118"/>
                      </a:lnTo>
                      <a:close/>
                      <a:moveTo>
                        <a:pt x="733" y="109"/>
                      </a:moveTo>
                      <a:lnTo>
                        <a:pt x="731" y="125"/>
                      </a:lnTo>
                      <a:lnTo>
                        <a:pt x="712" y="123"/>
                      </a:lnTo>
                      <a:lnTo>
                        <a:pt x="714" y="106"/>
                      </a:lnTo>
                      <a:lnTo>
                        <a:pt x="733" y="109"/>
                      </a:lnTo>
                      <a:lnTo>
                        <a:pt x="733" y="109"/>
                      </a:lnTo>
                      <a:close/>
                      <a:moveTo>
                        <a:pt x="662" y="97"/>
                      </a:moveTo>
                      <a:lnTo>
                        <a:pt x="660" y="116"/>
                      </a:lnTo>
                      <a:lnTo>
                        <a:pt x="641" y="113"/>
                      </a:lnTo>
                      <a:lnTo>
                        <a:pt x="643" y="94"/>
                      </a:lnTo>
                      <a:lnTo>
                        <a:pt x="662" y="97"/>
                      </a:lnTo>
                      <a:lnTo>
                        <a:pt x="662" y="97"/>
                      </a:lnTo>
                      <a:close/>
                      <a:moveTo>
                        <a:pt x="591" y="87"/>
                      </a:moveTo>
                      <a:lnTo>
                        <a:pt x="587" y="104"/>
                      </a:lnTo>
                      <a:lnTo>
                        <a:pt x="570" y="102"/>
                      </a:lnTo>
                      <a:lnTo>
                        <a:pt x="572" y="85"/>
                      </a:lnTo>
                      <a:lnTo>
                        <a:pt x="591" y="87"/>
                      </a:lnTo>
                      <a:lnTo>
                        <a:pt x="591" y="87"/>
                      </a:lnTo>
                      <a:close/>
                      <a:moveTo>
                        <a:pt x="518" y="75"/>
                      </a:moveTo>
                      <a:lnTo>
                        <a:pt x="516" y="94"/>
                      </a:lnTo>
                      <a:lnTo>
                        <a:pt x="499" y="92"/>
                      </a:lnTo>
                      <a:lnTo>
                        <a:pt x="501" y="73"/>
                      </a:lnTo>
                      <a:lnTo>
                        <a:pt x="518" y="75"/>
                      </a:lnTo>
                      <a:lnTo>
                        <a:pt x="518" y="75"/>
                      </a:lnTo>
                      <a:close/>
                      <a:moveTo>
                        <a:pt x="447" y="66"/>
                      </a:moveTo>
                      <a:lnTo>
                        <a:pt x="445" y="83"/>
                      </a:lnTo>
                      <a:lnTo>
                        <a:pt x="428" y="80"/>
                      </a:lnTo>
                      <a:lnTo>
                        <a:pt x="430" y="64"/>
                      </a:lnTo>
                      <a:lnTo>
                        <a:pt x="447" y="66"/>
                      </a:lnTo>
                      <a:lnTo>
                        <a:pt x="447" y="66"/>
                      </a:lnTo>
                      <a:close/>
                      <a:moveTo>
                        <a:pt x="376" y="54"/>
                      </a:moveTo>
                      <a:lnTo>
                        <a:pt x="374" y="73"/>
                      </a:lnTo>
                      <a:lnTo>
                        <a:pt x="355" y="71"/>
                      </a:lnTo>
                      <a:lnTo>
                        <a:pt x="360" y="52"/>
                      </a:lnTo>
                      <a:lnTo>
                        <a:pt x="376" y="54"/>
                      </a:lnTo>
                      <a:lnTo>
                        <a:pt x="376" y="54"/>
                      </a:lnTo>
                      <a:close/>
                      <a:moveTo>
                        <a:pt x="305" y="45"/>
                      </a:moveTo>
                      <a:lnTo>
                        <a:pt x="303" y="64"/>
                      </a:lnTo>
                      <a:lnTo>
                        <a:pt x="284" y="59"/>
                      </a:lnTo>
                      <a:lnTo>
                        <a:pt x="286" y="42"/>
                      </a:lnTo>
                      <a:lnTo>
                        <a:pt x="305" y="45"/>
                      </a:lnTo>
                      <a:lnTo>
                        <a:pt x="305" y="45"/>
                      </a:lnTo>
                      <a:close/>
                      <a:moveTo>
                        <a:pt x="234" y="35"/>
                      </a:moveTo>
                      <a:lnTo>
                        <a:pt x="232" y="52"/>
                      </a:lnTo>
                      <a:lnTo>
                        <a:pt x="213" y="49"/>
                      </a:lnTo>
                      <a:lnTo>
                        <a:pt x="215" y="33"/>
                      </a:lnTo>
                      <a:lnTo>
                        <a:pt x="234" y="35"/>
                      </a:lnTo>
                      <a:lnTo>
                        <a:pt x="234" y="35"/>
                      </a:lnTo>
                      <a:close/>
                      <a:moveTo>
                        <a:pt x="163" y="23"/>
                      </a:moveTo>
                      <a:lnTo>
                        <a:pt x="161" y="42"/>
                      </a:lnTo>
                      <a:lnTo>
                        <a:pt x="142" y="40"/>
                      </a:lnTo>
                      <a:lnTo>
                        <a:pt x="144" y="21"/>
                      </a:lnTo>
                      <a:lnTo>
                        <a:pt x="163" y="23"/>
                      </a:lnTo>
                      <a:lnTo>
                        <a:pt x="163" y="23"/>
                      </a:lnTo>
                      <a:close/>
                      <a:moveTo>
                        <a:pt x="92" y="14"/>
                      </a:moveTo>
                      <a:lnTo>
                        <a:pt x="87" y="30"/>
                      </a:lnTo>
                      <a:lnTo>
                        <a:pt x="71" y="28"/>
                      </a:lnTo>
                      <a:lnTo>
                        <a:pt x="73" y="12"/>
                      </a:lnTo>
                      <a:lnTo>
                        <a:pt x="92" y="1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6" name="Freeform 16"/>
                <p:cNvSpPr>
                  <a:spLocks noEditPoints="1"/>
                </p:cNvSpPr>
                <p:nvPr/>
              </p:nvSpPr>
              <p:spPr bwMode="auto">
                <a:xfrm>
                  <a:off x="3909" y="3376"/>
                  <a:ext cx="941" cy="206"/>
                </a:xfrm>
                <a:custGeom>
                  <a:avLst/>
                  <a:gdLst>
                    <a:gd name="T0" fmla="*/ 922 w 941"/>
                    <a:gd name="T1" fmla="*/ 184 h 206"/>
                    <a:gd name="T2" fmla="*/ 937 w 941"/>
                    <a:gd name="T3" fmla="*/ 206 h 206"/>
                    <a:gd name="T4" fmla="*/ 920 w 941"/>
                    <a:gd name="T5" fmla="*/ 201 h 206"/>
                    <a:gd name="T6" fmla="*/ 4 w 941"/>
                    <a:gd name="T7" fmla="*/ 0 h 206"/>
                    <a:gd name="T8" fmla="*/ 19 w 941"/>
                    <a:gd name="T9" fmla="*/ 21 h 206"/>
                    <a:gd name="T10" fmla="*/ 0 w 941"/>
                    <a:gd name="T11" fmla="*/ 16 h 206"/>
                    <a:gd name="T12" fmla="*/ 75 w 941"/>
                    <a:gd name="T13" fmla="*/ 14 h 206"/>
                    <a:gd name="T14" fmla="*/ 90 w 941"/>
                    <a:gd name="T15" fmla="*/ 35 h 206"/>
                    <a:gd name="T16" fmla="*/ 71 w 941"/>
                    <a:gd name="T17" fmla="*/ 30 h 206"/>
                    <a:gd name="T18" fmla="*/ 144 w 941"/>
                    <a:gd name="T19" fmla="*/ 28 h 206"/>
                    <a:gd name="T20" fmla="*/ 158 w 941"/>
                    <a:gd name="T21" fmla="*/ 49 h 206"/>
                    <a:gd name="T22" fmla="*/ 142 w 941"/>
                    <a:gd name="T23" fmla="*/ 45 h 206"/>
                    <a:gd name="T24" fmla="*/ 215 w 941"/>
                    <a:gd name="T25" fmla="*/ 42 h 206"/>
                    <a:gd name="T26" fmla="*/ 229 w 941"/>
                    <a:gd name="T27" fmla="*/ 64 h 206"/>
                    <a:gd name="T28" fmla="*/ 213 w 941"/>
                    <a:gd name="T29" fmla="*/ 59 h 206"/>
                    <a:gd name="T30" fmla="*/ 286 w 941"/>
                    <a:gd name="T31" fmla="*/ 56 h 206"/>
                    <a:gd name="T32" fmla="*/ 300 w 941"/>
                    <a:gd name="T33" fmla="*/ 78 h 206"/>
                    <a:gd name="T34" fmla="*/ 284 w 941"/>
                    <a:gd name="T35" fmla="*/ 73 h 206"/>
                    <a:gd name="T36" fmla="*/ 357 w 941"/>
                    <a:gd name="T37" fmla="*/ 71 h 206"/>
                    <a:gd name="T38" fmla="*/ 371 w 941"/>
                    <a:gd name="T39" fmla="*/ 92 h 206"/>
                    <a:gd name="T40" fmla="*/ 355 w 941"/>
                    <a:gd name="T41" fmla="*/ 87 h 206"/>
                    <a:gd name="T42" fmla="*/ 428 w 941"/>
                    <a:gd name="T43" fmla="*/ 85 h 206"/>
                    <a:gd name="T44" fmla="*/ 442 w 941"/>
                    <a:gd name="T45" fmla="*/ 106 h 206"/>
                    <a:gd name="T46" fmla="*/ 423 w 941"/>
                    <a:gd name="T47" fmla="*/ 101 h 206"/>
                    <a:gd name="T48" fmla="*/ 499 w 941"/>
                    <a:gd name="T49" fmla="*/ 99 h 206"/>
                    <a:gd name="T50" fmla="*/ 513 w 941"/>
                    <a:gd name="T51" fmla="*/ 120 h 206"/>
                    <a:gd name="T52" fmla="*/ 494 w 941"/>
                    <a:gd name="T53" fmla="*/ 116 h 206"/>
                    <a:gd name="T54" fmla="*/ 570 w 941"/>
                    <a:gd name="T55" fmla="*/ 113 h 206"/>
                    <a:gd name="T56" fmla="*/ 584 w 941"/>
                    <a:gd name="T57" fmla="*/ 135 h 206"/>
                    <a:gd name="T58" fmla="*/ 565 w 941"/>
                    <a:gd name="T59" fmla="*/ 130 h 206"/>
                    <a:gd name="T60" fmla="*/ 641 w 941"/>
                    <a:gd name="T61" fmla="*/ 127 h 206"/>
                    <a:gd name="T62" fmla="*/ 655 w 941"/>
                    <a:gd name="T63" fmla="*/ 149 h 206"/>
                    <a:gd name="T64" fmla="*/ 636 w 941"/>
                    <a:gd name="T65" fmla="*/ 144 h 206"/>
                    <a:gd name="T66" fmla="*/ 712 w 941"/>
                    <a:gd name="T67" fmla="*/ 142 h 206"/>
                    <a:gd name="T68" fmla="*/ 724 w 941"/>
                    <a:gd name="T69" fmla="*/ 163 h 206"/>
                    <a:gd name="T70" fmla="*/ 707 w 941"/>
                    <a:gd name="T71" fmla="*/ 158 h 206"/>
                    <a:gd name="T72" fmla="*/ 780 w 941"/>
                    <a:gd name="T73" fmla="*/ 156 h 206"/>
                    <a:gd name="T74" fmla="*/ 795 w 941"/>
                    <a:gd name="T75" fmla="*/ 177 h 206"/>
                    <a:gd name="T76" fmla="*/ 778 w 941"/>
                    <a:gd name="T77" fmla="*/ 172 h 206"/>
                    <a:gd name="T78" fmla="*/ 851 w 941"/>
                    <a:gd name="T79" fmla="*/ 170 h 206"/>
                    <a:gd name="T80" fmla="*/ 866 w 941"/>
                    <a:gd name="T81" fmla="*/ 191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1" h="206">
                      <a:moveTo>
                        <a:pt x="920" y="201"/>
                      </a:moveTo>
                      <a:lnTo>
                        <a:pt x="922" y="184"/>
                      </a:lnTo>
                      <a:lnTo>
                        <a:pt x="941" y="187"/>
                      </a:lnTo>
                      <a:lnTo>
                        <a:pt x="937" y="206"/>
                      </a:lnTo>
                      <a:lnTo>
                        <a:pt x="920" y="201"/>
                      </a:lnTo>
                      <a:lnTo>
                        <a:pt x="920" y="201"/>
                      </a:lnTo>
                      <a:close/>
                      <a:moveTo>
                        <a:pt x="0" y="16"/>
                      </a:moveTo>
                      <a:lnTo>
                        <a:pt x="4" y="0"/>
                      </a:lnTo>
                      <a:lnTo>
                        <a:pt x="21" y="2"/>
                      </a:lnTo>
                      <a:lnTo>
                        <a:pt x="19" y="21"/>
                      </a:lnTo>
                      <a:lnTo>
                        <a:pt x="0" y="16"/>
                      </a:lnTo>
                      <a:lnTo>
                        <a:pt x="0" y="16"/>
                      </a:lnTo>
                      <a:close/>
                      <a:moveTo>
                        <a:pt x="71" y="30"/>
                      </a:moveTo>
                      <a:lnTo>
                        <a:pt x="75" y="14"/>
                      </a:lnTo>
                      <a:lnTo>
                        <a:pt x="92" y="16"/>
                      </a:lnTo>
                      <a:lnTo>
                        <a:pt x="90" y="35"/>
                      </a:lnTo>
                      <a:lnTo>
                        <a:pt x="71" y="30"/>
                      </a:lnTo>
                      <a:lnTo>
                        <a:pt x="71" y="30"/>
                      </a:lnTo>
                      <a:close/>
                      <a:moveTo>
                        <a:pt x="142" y="45"/>
                      </a:moveTo>
                      <a:lnTo>
                        <a:pt x="144" y="28"/>
                      </a:lnTo>
                      <a:lnTo>
                        <a:pt x="163" y="30"/>
                      </a:lnTo>
                      <a:lnTo>
                        <a:pt x="158" y="49"/>
                      </a:lnTo>
                      <a:lnTo>
                        <a:pt x="142" y="45"/>
                      </a:lnTo>
                      <a:lnTo>
                        <a:pt x="142" y="45"/>
                      </a:lnTo>
                      <a:close/>
                      <a:moveTo>
                        <a:pt x="213" y="59"/>
                      </a:moveTo>
                      <a:lnTo>
                        <a:pt x="215" y="42"/>
                      </a:lnTo>
                      <a:lnTo>
                        <a:pt x="234" y="45"/>
                      </a:lnTo>
                      <a:lnTo>
                        <a:pt x="229" y="64"/>
                      </a:lnTo>
                      <a:lnTo>
                        <a:pt x="213" y="59"/>
                      </a:lnTo>
                      <a:lnTo>
                        <a:pt x="213" y="59"/>
                      </a:lnTo>
                      <a:close/>
                      <a:moveTo>
                        <a:pt x="284" y="73"/>
                      </a:moveTo>
                      <a:lnTo>
                        <a:pt x="286" y="56"/>
                      </a:lnTo>
                      <a:lnTo>
                        <a:pt x="305" y="59"/>
                      </a:lnTo>
                      <a:lnTo>
                        <a:pt x="300" y="78"/>
                      </a:lnTo>
                      <a:lnTo>
                        <a:pt x="284" y="73"/>
                      </a:lnTo>
                      <a:lnTo>
                        <a:pt x="284" y="73"/>
                      </a:lnTo>
                      <a:close/>
                      <a:moveTo>
                        <a:pt x="355" y="87"/>
                      </a:moveTo>
                      <a:lnTo>
                        <a:pt x="357" y="71"/>
                      </a:lnTo>
                      <a:lnTo>
                        <a:pt x="376" y="73"/>
                      </a:lnTo>
                      <a:lnTo>
                        <a:pt x="371" y="92"/>
                      </a:lnTo>
                      <a:lnTo>
                        <a:pt x="355" y="87"/>
                      </a:lnTo>
                      <a:lnTo>
                        <a:pt x="355" y="87"/>
                      </a:lnTo>
                      <a:close/>
                      <a:moveTo>
                        <a:pt x="423" y="101"/>
                      </a:moveTo>
                      <a:lnTo>
                        <a:pt x="428" y="85"/>
                      </a:lnTo>
                      <a:lnTo>
                        <a:pt x="444" y="87"/>
                      </a:lnTo>
                      <a:lnTo>
                        <a:pt x="442" y="106"/>
                      </a:lnTo>
                      <a:lnTo>
                        <a:pt x="423" y="101"/>
                      </a:lnTo>
                      <a:lnTo>
                        <a:pt x="423" y="101"/>
                      </a:lnTo>
                      <a:close/>
                      <a:moveTo>
                        <a:pt x="494" y="116"/>
                      </a:moveTo>
                      <a:lnTo>
                        <a:pt x="499" y="99"/>
                      </a:lnTo>
                      <a:lnTo>
                        <a:pt x="515" y="101"/>
                      </a:lnTo>
                      <a:lnTo>
                        <a:pt x="513" y="120"/>
                      </a:lnTo>
                      <a:lnTo>
                        <a:pt x="494" y="116"/>
                      </a:lnTo>
                      <a:lnTo>
                        <a:pt x="494" y="116"/>
                      </a:lnTo>
                      <a:close/>
                      <a:moveTo>
                        <a:pt x="565" y="130"/>
                      </a:moveTo>
                      <a:lnTo>
                        <a:pt x="570" y="113"/>
                      </a:lnTo>
                      <a:lnTo>
                        <a:pt x="586" y="116"/>
                      </a:lnTo>
                      <a:lnTo>
                        <a:pt x="584" y="135"/>
                      </a:lnTo>
                      <a:lnTo>
                        <a:pt x="565" y="130"/>
                      </a:lnTo>
                      <a:lnTo>
                        <a:pt x="565" y="130"/>
                      </a:lnTo>
                      <a:close/>
                      <a:moveTo>
                        <a:pt x="636" y="144"/>
                      </a:moveTo>
                      <a:lnTo>
                        <a:pt x="641" y="127"/>
                      </a:lnTo>
                      <a:lnTo>
                        <a:pt x="657" y="130"/>
                      </a:lnTo>
                      <a:lnTo>
                        <a:pt x="655" y="149"/>
                      </a:lnTo>
                      <a:lnTo>
                        <a:pt x="636" y="144"/>
                      </a:lnTo>
                      <a:lnTo>
                        <a:pt x="636" y="144"/>
                      </a:lnTo>
                      <a:close/>
                      <a:moveTo>
                        <a:pt x="707" y="158"/>
                      </a:moveTo>
                      <a:lnTo>
                        <a:pt x="712" y="142"/>
                      </a:lnTo>
                      <a:lnTo>
                        <a:pt x="728" y="144"/>
                      </a:lnTo>
                      <a:lnTo>
                        <a:pt x="724" y="163"/>
                      </a:lnTo>
                      <a:lnTo>
                        <a:pt x="707" y="158"/>
                      </a:lnTo>
                      <a:lnTo>
                        <a:pt x="707" y="158"/>
                      </a:lnTo>
                      <a:close/>
                      <a:moveTo>
                        <a:pt x="778" y="172"/>
                      </a:moveTo>
                      <a:lnTo>
                        <a:pt x="780" y="156"/>
                      </a:lnTo>
                      <a:lnTo>
                        <a:pt x="799" y="158"/>
                      </a:lnTo>
                      <a:lnTo>
                        <a:pt x="795" y="177"/>
                      </a:lnTo>
                      <a:lnTo>
                        <a:pt x="778" y="172"/>
                      </a:lnTo>
                      <a:lnTo>
                        <a:pt x="778" y="172"/>
                      </a:lnTo>
                      <a:close/>
                      <a:moveTo>
                        <a:pt x="849" y="187"/>
                      </a:moveTo>
                      <a:lnTo>
                        <a:pt x="851" y="170"/>
                      </a:lnTo>
                      <a:lnTo>
                        <a:pt x="870" y="172"/>
                      </a:lnTo>
                      <a:lnTo>
                        <a:pt x="866" y="191"/>
                      </a:lnTo>
                      <a:lnTo>
                        <a:pt x="849" y="18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7" name="Freeform 17"/>
                <p:cNvSpPr>
                  <a:spLocks noEditPoints="1"/>
                </p:cNvSpPr>
                <p:nvPr/>
              </p:nvSpPr>
              <p:spPr bwMode="auto">
                <a:xfrm>
                  <a:off x="3831" y="2119"/>
                  <a:ext cx="82" cy="1242"/>
                </a:xfrm>
                <a:custGeom>
                  <a:avLst/>
                  <a:gdLst>
                    <a:gd name="T0" fmla="*/ 0 w 82"/>
                    <a:gd name="T1" fmla="*/ 19 h 1242"/>
                    <a:gd name="T2" fmla="*/ 16 w 82"/>
                    <a:gd name="T3" fmla="*/ 0 h 1242"/>
                    <a:gd name="T4" fmla="*/ 18 w 82"/>
                    <a:gd name="T5" fmla="*/ 16 h 1242"/>
                    <a:gd name="T6" fmla="*/ 66 w 82"/>
                    <a:gd name="T7" fmla="*/ 1242 h 1242"/>
                    <a:gd name="T8" fmla="*/ 82 w 82"/>
                    <a:gd name="T9" fmla="*/ 1223 h 1242"/>
                    <a:gd name="T10" fmla="*/ 82 w 82"/>
                    <a:gd name="T11" fmla="*/ 1242 h 1242"/>
                    <a:gd name="T12" fmla="*/ 61 w 82"/>
                    <a:gd name="T13" fmla="*/ 1171 h 1242"/>
                    <a:gd name="T14" fmla="*/ 78 w 82"/>
                    <a:gd name="T15" fmla="*/ 1152 h 1242"/>
                    <a:gd name="T16" fmla="*/ 80 w 82"/>
                    <a:gd name="T17" fmla="*/ 1169 h 1242"/>
                    <a:gd name="T18" fmla="*/ 56 w 82"/>
                    <a:gd name="T19" fmla="*/ 1098 h 1242"/>
                    <a:gd name="T20" fmla="*/ 75 w 82"/>
                    <a:gd name="T21" fmla="*/ 1079 h 1242"/>
                    <a:gd name="T22" fmla="*/ 75 w 82"/>
                    <a:gd name="T23" fmla="*/ 1098 h 1242"/>
                    <a:gd name="T24" fmla="*/ 54 w 82"/>
                    <a:gd name="T25" fmla="*/ 1027 h 1242"/>
                    <a:gd name="T26" fmla="*/ 70 w 82"/>
                    <a:gd name="T27" fmla="*/ 1008 h 1242"/>
                    <a:gd name="T28" fmla="*/ 70 w 82"/>
                    <a:gd name="T29" fmla="*/ 1025 h 1242"/>
                    <a:gd name="T30" fmla="*/ 49 w 82"/>
                    <a:gd name="T31" fmla="*/ 954 h 1242"/>
                    <a:gd name="T32" fmla="*/ 66 w 82"/>
                    <a:gd name="T33" fmla="*/ 935 h 1242"/>
                    <a:gd name="T34" fmla="*/ 68 w 82"/>
                    <a:gd name="T35" fmla="*/ 954 h 1242"/>
                    <a:gd name="T36" fmla="*/ 47 w 82"/>
                    <a:gd name="T37" fmla="*/ 883 h 1242"/>
                    <a:gd name="T38" fmla="*/ 63 w 82"/>
                    <a:gd name="T39" fmla="*/ 864 h 1242"/>
                    <a:gd name="T40" fmla="*/ 63 w 82"/>
                    <a:gd name="T41" fmla="*/ 883 h 1242"/>
                    <a:gd name="T42" fmla="*/ 42 w 82"/>
                    <a:gd name="T43" fmla="*/ 812 h 1242"/>
                    <a:gd name="T44" fmla="*/ 59 w 82"/>
                    <a:gd name="T45" fmla="*/ 793 h 1242"/>
                    <a:gd name="T46" fmla="*/ 61 w 82"/>
                    <a:gd name="T47" fmla="*/ 809 h 1242"/>
                    <a:gd name="T48" fmla="*/ 37 w 82"/>
                    <a:gd name="T49" fmla="*/ 738 h 1242"/>
                    <a:gd name="T50" fmla="*/ 56 w 82"/>
                    <a:gd name="T51" fmla="*/ 719 h 1242"/>
                    <a:gd name="T52" fmla="*/ 56 w 82"/>
                    <a:gd name="T53" fmla="*/ 738 h 1242"/>
                    <a:gd name="T54" fmla="*/ 35 w 82"/>
                    <a:gd name="T55" fmla="*/ 667 h 1242"/>
                    <a:gd name="T56" fmla="*/ 52 w 82"/>
                    <a:gd name="T57" fmla="*/ 648 h 1242"/>
                    <a:gd name="T58" fmla="*/ 52 w 82"/>
                    <a:gd name="T59" fmla="*/ 665 h 1242"/>
                    <a:gd name="T60" fmla="*/ 30 w 82"/>
                    <a:gd name="T61" fmla="*/ 594 h 1242"/>
                    <a:gd name="T62" fmla="*/ 47 w 82"/>
                    <a:gd name="T63" fmla="*/ 575 h 1242"/>
                    <a:gd name="T64" fmla="*/ 49 w 82"/>
                    <a:gd name="T65" fmla="*/ 594 h 1242"/>
                    <a:gd name="T66" fmla="*/ 26 w 82"/>
                    <a:gd name="T67" fmla="*/ 523 h 1242"/>
                    <a:gd name="T68" fmla="*/ 44 w 82"/>
                    <a:gd name="T69" fmla="*/ 504 h 1242"/>
                    <a:gd name="T70" fmla="*/ 44 w 82"/>
                    <a:gd name="T71" fmla="*/ 520 h 1242"/>
                    <a:gd name="T72" fmla="*/ 23 w 82"/>
                    <a:gd name="T73" fmla="*/ 449 h 1242"/>
                    <a:gd name="T74" fmla="*/ 40 w 82"/>
                    <a:gd name="T75" fmla="*/ 430 h 1242"/>
                    <a:gd name="T76" fmla="*/ 40 w 82"/>
                    <a:gd name="T77" fmla="*/ 449 h 1242"/>
                    <a:gd name="T78" fmla="*/ 18 w 82"/>
                    <a:gd name="T79" fmla="*/ 378 h 1242"/>
                    <a:gd name="T80" fmla="*/ 35 w 82"/>
                    <a:gd name="T81" fmla="*/ 359 h 1242"/>
                    <a:gd name="T82" fmla="*/ 37 w 82"/>
                    <a:gd name="T83" fmla="*/ 378 h 1242"/>
                    <a:gd name="T84" fmla="*/ 16 w 82"/>
                    <a:gd name="T85" fmla="*/ 307 h 1242"/>
                    <a:gd name="T86" fmla="*/ 33 w 82"/>
                    <a:gd name="T87" fmla="*/ 286 h 1242"/>
                    <a:gd name="T88" fmla="*/ 33 w 82"/>
                    <a:gd name="T89" fmla="*/ 305 h 1242"/>
                    <a:gd name="T90" fmla="*/ 11 w 82"/>
                    <a:gd name="T91" fmla="*/ 234 h 1242"/>
                    <a:gd name="T92" fmla="*/ 28 w 82"/>
                    <a:gd name="T93" fmla="*/ 215 h 1242"/>
                    <a:gd name="T94" fmla="*/ 30 w 82"/>
                    <a:gd name="T95" fmla="*/ 234 h 1242"/>
                    <a:gd name="T96" fmla="*/ 7 w 82"/>
                    <a:gd name="T97" fmla="*/ 163 h 1242"/>
                    <a:gd name="T98" fmla="*/ 26 w 82"/>
                    <a:gd name="T99" fmla="*/ 144 h 1242"/>
                    <a:gd name="T100" fmla="*/ 26 w 82"/>
                    <a:gd name="T101" fmla="*/ 161 h 1242"/>
                    <a:gd name="T102" fmla="*/ 4 w 82"/>
                    <a:gd name="T103" fmla="*/ 90 h 1242"/>
                    <a:gd name="T104" fmla="*/ 21 w 82"/>
                    <a:gd name="T105" fmla="*/ 71 h 1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2" h="1242">
                      <a:moveTo>
                        <a:pt x="18" y="16"/>
                      </a:moveTo>
                      <a:lnTo>
                        <a:pt x="0" y="19"/>
                      </a:lnTo>
                      <a:lnTo>
                        <a:pt x="0" y="0"/>
                      </a:lnTo>
                      <a:lnTo>
                        <a:pt x="16" y="0"/>
                      </a:lnTo>
                      <a:lnTo>
                        <a:pt x="18" y="16"/>
                      </a:lnTo>
                      <a:lnTo>
                        <a:pt x="18" y="16"/>
                      </a:lnTo>
                      <a:close/>
                      <a:moveTo>
                        <a:pt x="82" y="1242"/>
                      </a:moveTo>
                      <a:lnTo>
                        <a:pt x="66" y="1242"/>
                      </a:lnTo>
                      <a:lnTo>
                        <a:pt x="63" y="1226"/>
                      </a:lnTo>
                      <a:lnTo>
                        <a:pt x="82" y="1223"/>
                      </a:lnTo>
                      <a:lnTo>
                        <a:pt x="82" y="1242"/>
                      </a:lnTo>
                      <a:lnTo>
                        <a:pt x="82" y="1242"/>
                      </a:lnTo>
                      <a:close/>
                      <a:moveTo>
                        <a:pt x="80" y="1169"/>
                      </a:moveTo>
                      <a:lnTo>
                        <a:pt x="61" y="1171"/>
                      </a:lnTo>
                      <a:lnTo>
                        <a:pt x="61" y="1152"/>
                      </a:lnTo>
                      <a:lnTo>
                        <a:pt x="78" y="1152"/>
                      </a:lnTo>
                      <a:lnTo>
                        <a:pt x="80" y="1169"/>
                      </a:lnTo>
                      <a:lnTo>
                        <a:pt x="80" y="1169"/>
                      </a:lnTo>
                      <a:close/>
                      <a:moveTo>
                        <a:pt x="75" y="1098"/>
                      </a:moveTo>
                      <a:lnTo>
                        <a:pt x="56" y="1098"/>
                      </a:lnTo>
                      <a:lnTo>
                        <a:pt x="56" y="1081"/>
                      </a:lnTo>
                      <a:lnTo>
                        <a:pt x="75" y="1079"/>
                      </a:lnTo>
                      <a:lnTo>
                        <a:pt x="75" y="1098"/>
                      </a:lnTo>
                      <a:lnTo>
                        <a:pt x="75" y="1098"/>
                      </a:lnTo>
                      <a:close/>
                      <a:moveTo>
                        <a:pt x="70" y="1025"/>
                      </a:moveTo>
                      <a:lnTo>
                        <a:pt x="54" y="1027"/>
                      </a:lnTo>
                      <a:lnTo>
                        <a:pt x="52" y="1008"/>
                      </a:lnTo>
                      <a:lnTo>
                        <a:pt x="70" y="1008"/>
                      </a:lnTo>
                      <a:lnTo>
                        <a:pt x="70" y="1025"/>
                      </a:lnTo>
                      <a:lnTo>
                        <a:pt x="70" y="1025"/>
                      </a:lnTo>
                      <a:close/>
                      <a:moveTo>
                        <a:pt x="68" y="954"/>
                      </a:moveTo>
                      <a:lnTo>
                        <a:pt x="49" y="954"/>
                      </a:lnTo>
                      <a:lnTo>
                        <a:pt x="49" y="937"/>
                      </a:lnTo>
                      <a:lnTo>
                        <a:pt x="66" y="935"/>
                      </a:lnTo>
                      <a:lnTo>
                        <a:pt x="68" y="954"/>
                      </a:lnTo>
                      <a:lnTo>
                        <a:pt x="68" y="954"/>
                      </a:lnTo>
                      <a:close/>
                      <a:moveTo>
                        <a:pt x="63" y="883"/>
                      </a:moveTo>
                      <a:lnTo>
                        <a:pt x="47" y="883"/>
                      </a:lnTo>
                      <a:lnTo>
                        <a:pt x="44" y="864"/>
                      </a:lnTo>
                      <a:lnTo>
                        <a:pt x="63" y="864"/>
                      </a:lnTo>
                      <a:lnTo>
                        <a:pt x="63" y="883"/>
                      </a:lnTo>
                      <a:lnTo>
                        <a:pt x="63" y="883"/>
                      </a:lnTo>
                      <a:close/>
                      <a:moveTo>
                        <a:pt x="61" y="809"/>
                      </a:moveTo>
                      <a:lnTo>
                        <a:pt x="42" y="812"/>
                      </a:lnTo>
                      <a:lnTo>
                        <a:pt x="42" y="793"/>
                      </a:lnTo>
                      <a:lnTo>
                        <a:pt x="59" y="793"/>
                      </a:lnTo>
                      <a:lnTo>
                        <a:pt x="61" y="809"/>
                      </a:lnTo>
                      <a:lnTo>
                        <a:pt x="61" y="809"/>
                      </a:lnTo>
                      <a:close/>
                      <a:moveTo>
                        <a:pt x="56" y="738"/>
                      </a:moveTo>
                      <a:lnTo>
                        <a:pt x="37" y="738"/>
                      </a:lnTo>
                      <a:lnTo>
                        <a:pt x="37" y="719"/>
                      </a:lnTo>
                      <a:lnTo>
                        <a:pt x="56" y="719"/>
                      </a:lnTo>
                      <a:lnTo>
                        <a:pt x="56" y="738"/>
                      </a:lnTo>
                      <a:lnTo>
                        <a:pt x="56" y="738"/>
                      </a:lnTo>
                      <a:close/>
                      <a:moveTo>
                        <a:pt x="52" y="665"/>
                      </a:moveTo>
                      <a:lnTo>
                        <a:pt x="35" y="667"/>
                      </a:lnTo>
                      <a:lnTo>
                        <a:pt x="33" y="648"/>
                      </a:lnTo>
                      <a:lnTo>
                        <a:pt x="52" y="648"/>
                      </a:lnTo>
                      <a:lnTo>
                        <a:pt x="52" y="665"/>
                      </a:lnTo>
                      <a:lnTo>
                        <a:pt x="52" y="665"/>
                      </a:lnTo>
                      <a:close/>
                      <a:moveTo>
                        <a:pt x="49" y="594"/>
                      </a:moveTo>
                      <a:lnTo>
                        <a:pt x="30" y="594"/>
                      </a:lnTo>
                      <a:lnTo>
                        <a:pt x="30" y="577"/>
                      </a:lnTo>
                      <a:lnTo>
                        <a:pt x="47" y="575"/>
                      </a:lnTo>
                      <a:lnTo>
                        <a:pt x="49" y="594"/>
                      </a:lnTo>
                      <a:lnTo>
                        <a:pt x="49" y="594"/>
                      </a:lnTo>
                      <a:close/>
                      <a:moveTo>
                        <a:pt x="44" y="520"/>
                      </a:moveTo>
                      <a:lnTo>
                        <a:pt x="26" y="523"/>
                      </a:lnTo>
                      <a:lnTo>
                        <a:pt x="26" y="504"/>
                      </a:lnTo>
                      <a:lnTo>
                        <a:pt x="44" y="504"/>
                      </a:lnTo>
                      <a:lnTo>
                        <a:pt x="44" y="520"/>
                      </a:lnTo>
                      <a:lnTo>
                        <a:pt x="44" y="520"/>
                      </a:lnTo>
                      <a:close/>
                      <a:moveTo>
                        <a:pt x="40" y="449"/>
                      </a:moveTo>
                      <a:lnTo>
                        <a:pt x="23" y="449"/>
                      </a:lnTo>
                      <a:lnTo>
                        <a:pt x="21" y="433"/>
                      </a:lnTo>
                      <a:lnTo>
                        <a:pt x="40" y="430"/>
                      </a:lnTo>
                      <a:lnTo>
                        <a:pt x="40" y="449"/>
                      </a:lnTo>
                      <a:lnTo>
                        <a:pt x="40" y="449"/>
                      </a:lnTo>
                      <a:close/>
                      <a:moveTo>
                        <a:pt x="37" y="378"/>
                      </a:moveTo>
                      <a:lnTo>
                        <a:pt x="18" y="378"/>
                      </a:lnTo>
                      <a:lnTo>
                        <a:pt x="18" y="359"/>
                      </a:lnTo>
                      <a:lnTo>
                        <a:pt x="35" y="359"/>
                      </a:lnTo>
                      <a:lnTo>
                        <a:pt x="37" y="378"/>
                      </a:lnTo>
                      <a:lnTo>
                        <a:pt x="37" y="378"/>
                      </a:lnTo>
                      <a:close/>
                      <a:moveTo>
                        <a:pt x="33" y="305"/>
                      </a:moveTo>
                      <a:lnTo>
                        <a:pt x="16" y="307"/>
                      </a:lnTo>
                      <a:lnTo>
                        <a:pt x="14" y="288"/>
                      </a:lnTo>
                      <a:lnTo>
                        <a:pt x="33" y="286"/>
                      </a:lnTo>
                      <a:lnTo>
                        <a:pt x="33" y="305"/>
                      </a:lnTo>
                      <a:lnTo>
                        <a:pt x="33" y="305"/>
                      </a:lnTo>
                      <a:close/>
                      <a:moveTo>
                        <a:pt x="30" y="234"/>
                      </a:moveTo>
                      <a:lnTo>
                        <a:pt x="11" y="234"/>
                      </a:lnTo>
                      <a:lnTo>
                        <a:pt x="11" y="215"/>
                      </a:lnTo>
                      <a:lnTo>
                        <a:pt x="28" y="215"/>
                      </a:lnTo>
                      <a:lnTo>
                        <a:pt x="30" y="234"/>
                      </a:lnTo>
                      <a:lnTo>
                        <a:pt x="30" y="234"/>
                      </a:lnTo>
                      <a:close/>
                      <a:moveTo>
                        <a:pt x="26" y="161"/>
                      </a:moveTo>
                      <a:lnTo>
                        <a:pt x="7" y="163"/>
                      </a:lnTo>
                      <a:lnTo>
                        <a:pt x="7" y="144"/>
                      </a:lnTo>
                      <a:lnTo>
                        <a:pt x="26" y="144"/>
                      </a:lnTo>
                      <a:lnTo>
                        <a:pt x="26" y="161"/>
                      </a:lnTo>
                      <a:lnTo>
                        <a:pt x="26" y="161"/>
                      </a:lnTo>
                      <a:close/>
                      <a:moveTo>
                        <a:pt x="21" y="90"/>
                      </a:moveTo>
                      <a:lnTo>
                        <a:pt x="4" y="90"/>
                      </a:lnTo>
                      <a:lnTo>
                        <a:pt x="2" y="73"/>
                      </a:lnTo>
                      <a:lnTo>
                        <a:pt x="21" y="71"/>
                      </a:lnTo>
                      <a:lnTo>
                        <a:pt x="21" y="9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8" name="Freeform 18"/>
                <p:cNvSpPr>
                  <a:spLocks noEditPoints="1"/>
                </p:cNvSpPr>
                <p:nvPr/>
              </p:nvSpPr>
              <p:spPr bwMode="auto">
                <a:xfrm>
                  <a:off x="3838" y="2126"/>
                  <a:ext cx="953" cy="42"/>
                </a:xfrm>
                <a:custGeom>
                  <a:avLst/>
                  <a:gdLst>
                    <a:gd name="T0" fmla="*/ 934 w 953"/>
                    <a:gd name="T1" fmla="*/ 2 h 42"/>
                    <a:gd name="T2" fmla="*/ 953 w 953"/>
                    <a:gd name="T3" fmla="*/ 19 h 42"/>
                    <a:gd name="T4" fmla="*/ 934 w 953"/>
                    <a:gd name="T5" fmla="*/ 19 h 42"/>
                    <a:gd name="T6" fmla="*/ 14 w 953"/>
                    <a:gd name="T7" fmla="*/ 42 h 42"/>
                    <a:gd name="T8" fmla="*/ 0 w 953"/>
                    <a:gd name="T9" fmla="*/ 26 h 42"/>
                    <a:gd name="T10" fmla="*/ 2 w 953"/>
                    <a:gd name="T11" fmla="*/ 42 h 42"/>
                    <a:gd name="T12" fmla="*/ 68 w 953"/>
                    <a:gd name="T13" fmla="*/ 23 h 42"/>
                    <a:gd name="T14" fmla="*/ 87 w 953"/>
                    <a:gd name="T15" fmla="*/ 40 h 42"/>
                    <a:gd name="T16" fmla="*/ 68 w 953"/>
                    <a:gd name="T17" fmla="*/ 40 h 42"/>
                    <a:gd name="T18" fmla="*/ 142 w 953"/>
                    <a:gd name="T19" fmla="*/ 21 h 42"/>
                    <a:gd name="T20" fmla="*/ 158 w 953"/>
                    <a:gd name="T21" fmla="*/ 38 h 42"/>
                    <a:gd name="T22" fmla="*/ 142 w 953"/>
                    <a:gd name="T23" fmla="*/ 40 h 42"/>
                    <a:gd name="T24" fmla="*/ 213 w 953"/>
                    <a:gd name="T25" fmla="*/ 19 h 42"/>
                    <a:gd name="T26" fmla="*/ 231 w 953"/>
                    <a:gd name="T27" fmla="*/ 38 h 42"/>
                    <a:gd name="T28" fmla="*/ 213 w 953"/>
                    <a:gd name="T29" fmla="*/ 38 h 42"/>
                    <a:gd name="T30" fmla="*/ 286 w 953"/>
                    <a:gd name="T31" fmla="*/ 19 h 42"/>
                    <a:gd name="T32" fmla="*/ 302 w 953"/>
                    <a:gd name="T33" fmla="*/ 35 h 42"/>
                    <a:gd name="T34" fmla="*/ 286 w 953"/>
                    <a:gd name="T35" fmla="*/ 35 h 42"/>
                    <a:gd name="T36" fmla="*/ 357 w 953"/>
                    <a:gd name="T37" fmla="*/ 16 h 42"/>
                    <a:gd name="T38" fmla="*/ 376 w 953"/>
                    <a:gd name="T39" fmla="*/ 33 h 42"/>
                    <a:gd name="T40" fmla="*/ 357 w 953"/>
                    <a:gd name="T41" fmla="*/ 33 h 42"/>
                    <a:gd name="T42" fmla="*/ 428 w 953"/>
                    <a:gd name="T43" fmla="*/ 14 h 42"/>
                    <a:gd name="T44" fmla="*/ 447 w 953"/>
                    <a:gd name="T45" fmla="*/ 30 h 42"/>
                    <a:gd name="T46" fmla="*/ 430 w 953"/>
                    <a:gd name="T47" fmla="*/ 33 h 42"/>
                    <a:gd name="T48" fmla="*/ 501 w 953"/>
                    <a:gd name="T49" fmla="*/ 12 h 42"/>
                    <a:gd name="T50" fmla="*/ 520 w 953"/>
                    <a:gd name="T51" fmla="*/ 30 h 42"/>
                    <a:gd name="T52" fmla="*/ 501 w 953"/>
                    <a:gd name="T53" fmla="*/ 30 h 42"/>
                    <a:gd name="T54" fmla="*/ 572 w 953"/>
                    <a:gd name="T55" fmla="*/ 9 h 42"/>
                    <a:gd name="T56" fmla="*/ 591 w 953"/>
                    <a:gd name="T57" fmla="*/ 28 h 42"/>
                    <a:gd name="T58" fmla="*/ 575 w 953"/>
                    <a:gd name="T59" fmla="*/ 28 h 42"/>
                    <a:gd name="T60" fmla="*/ 646 w 953"/>
                    <a:gd name="T61" fmla="*/ 9 h 42"/>
                    <a:gd name="T62" fmla="*/ 664 w 953"/>
                    <a:gd name="T63" fmla="*/ 26 h 42"/>
                    <a:gd name="T64" fmla="*/ 646 w 953"/>
                    <a:gd name="T65" fmla="*/ 26 h 42"/>
                    <a:gd name="T66" fmla="*/ 717 w 953"/>
                    <a:gd name="T67" fmla="*/ 7 h 42"/>
                    <a:gd name="T68" fmla="*/ 735 w 953"/>
                    <a:gd name="T69" fmla="*/ 23 h 42"/>
                    <a:gd name="T70" fmla="*/ 719 w 953"/>
                    <a:gd name="T71" fmla="*/ 26 h 42"/>
                    <a:gd name="T72" fmla="*/ 790 w 953"/>
                    <a:gd name="T73" fmla="*/ 4 h 42"/>
                    <a:gd name="T74" fmla="*/ 809 w 953"/>
                    <a:gd name="T75" fmla="*/ 23 h 42"/>
                    <a:gd name="T76" fmla="*/ 790 w 953"/>
                    <a:gd name="T77" fmla="*/ 23 h 42"/>
                    <a:gd name="T78" fmla="*/ 861 w 953"/>
                    <a:gd name="T79" fmla="*/ 2 h 42"/>
                    <a:gd name="T80" fmla="*/ 880 w 953"/>
                    <a:gd name="T81"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53" h="42">
                      <a:moveTo>
                        <a:pt x="934" y="19"/>
                      </a:moveTo>
                      <a:lnTo>
                        <a:pt x="934" y="2"/>
                      </a:lnTo>
                      <a:lnTo>
                        <a:pt x="951" y="0"/>
                      </a:lnTo>
                      <a:lnTo>
                        <a:pt x="953" y="19"/>
                      </a:lnTo>
                      <a:lnTo>
                        <a:pt x="934" y="19"/>
                      </a:lnTo>
                      <a:lnTo>
                        <a:pt x="934" y="19"/>
                      </a:lnTo>
                      <a:close/>
                      <a:moveTo>
                        <a:pt x="2" y="42"/>
                      </a:moveTo>
                      <a:lnTo>
                        <a:pt x="14" y="42"/>
                      </a:lnTo>
                      <a:lnTo>
                        <a:pt x="14" y="23"/>
                      </a:lnTo>
                      <a:lnTo>
                        <a:pt x="0" y="26"/>
                      </a:lnTo>
                      <a:lnTo>
                        <a:pt x="2" y="42"/>
                      </a:lnTo>
                      <a:lnTo>
                        <a:pt x="2" y="42"/>
                      </a:lnTo>
                      <a:close/>
                      <a:moveTo>
                        <a:pt x="68" y="40"/>
                      </a:moveTo>
                      <a:lnTo>
                        <a:pt x="68" y="23"/>
                      </a:lnTo>
                      <a:lnTo>
                        <a:pt x="87" y="23"/>
                      </a:lnTo>
                      <a:lnTo>
                        <a:pt x="87" y="40"/>
                      </a:lnTo>
                      <a:lnTo>
                        <a:pt x="68" y="40"/>
                      </a:lnTo>
                      <a:lnTo>
                        <a:pt x="68" y="40"/>
                      </a:lnTo>
                      <a:close/>
                      <a:moveTo>
                        <a:pt x="142" y="40"/>
                      </a:moveTo>
                      <a:lnTo>
                        <a:pt x="142" y="21"/>
                      </a:lnTo>
                      <a:lnTo>
                        <a:pt x="158" y="21"/>
                      </a:lnTo>
                      <a:lnTo>
                        <a:pt x="158" y="38"/>
                      </a:lnTo>
                      <a:lnTo>
                        <a:pt x="142" y="40"/>
                      </a:lnTo>
                      <a:lnTo>
                        <a:pt x="142" y="40"/>
                      </a:lnTo>
                      <a:close/>
                      <a:moveTo>
                        <a:pt x="213" y="38"/>
                      </a:moveTo>
                      <a:lnTo>
                        <a:pt x="213" y="19"/>
                      </a:lnTo>
                      <a:lnTo>
                        <a:pt x="231" y="19"/>
                      </a:lnTo>
                      <a:lnTo>
                        <a:pt x="231" y="38"/>
                      </a:lnTo>
                      <a:lnTo>
                        <a:pt x="213" y="38"/>
                      </a:lnTo>
                      <a:lnTo>
                        <a:pt x="213" y="38"/>
                      </a:lnTo>
                      <a:close/>
                      <a:moveTo>
                        <a:pt x="286" y="35"/>
                      </a:moveTo>
                      <a:lnTo>
                        <a:pt x="286" y="19"/>
                      </a:lnTo>
                      <a:lnTo>
                        <a:pt x="302" y="16"/>
                      </a:lnTo>
                      <a:lnTo>
                        <a:pt x="302" y="35"/>
                      </a:lnTo>
                      <a:lnTo>
                        <a:pt x="286" y="35"/>
                      </a:lnTo>
                      <a:lnTo>
                        <a:pt x="286" y="35"/>
                      </a:lnTo>
                      <a:close/>
                      <a:moveTo>
                        <a:pt x="357" y="33"/>
                      </a:moveTo>
                      <a:lnTo>
                        <a:pt x="357" y="16"/>
                      </a:lnTo>
                      <a:lnTo>
                        <a:pt x="376" y="16"/>
                      </a:lnTo>
                      <a:lnTo>
                        <a:pt x="376" y="33"/>
                      </a:lnTo>
                      <a:lnTo>
                        <a:pt x="357" y="33"/>
                      </a:lnTo>
                      <a:lnTo>
                        <a:pt x="357" y="33"/>
                      </a:lnTo>
                      <a:close/>
                      <a:moveTo>
                        <a:pt x="430" y="33"/>
                      </a:moveTo>
                      <a:lnTo>
                        <a:pt x="428" y="14"/>
                      </a:lnTo>
                      <a:lnTo>
                        <a:pt x="447" y="14"/>
                      </a:lnTo>
                      <a:lnTo>
                        <a:pt x="447" y="30"/>
                      </a:lnTo>
                      <a:lnTo>
                        <a:pt x="430" y="33"/>
                      </a:lnTo>
                      <a:lnTo>
                        <a:pt x="430" y="33"/>
                      </a:lnTo>
                      <a:close/>
                      <a:moveTo>
                        <a:pt x="501" y="30"/>
                      </a:moveTo>
                      <a:lnTo>
                        <a:pt x="501" y="12"/>
                      </a:lnTo>
                      <a:lnTo>
                        <a:pt x="520" y="12"/>
                      </a:lnTo>
                      <a:lnTo>
                        <a:pt x="520" y="30"/>
                      </a:lnTo>
                      <a:lnTo>
                        <a:pt x="501" y="30"/>
                      </a:lnTo>
                      <a:lnTo>
                        <a:pt x="501" y="30"/>
                      </a:lnTo>
                      <a:close/>
                      <a:moveTo>
                        <a:pt x="575" y="28"/>
                      </a:moveTo>
                      <a:lnTo>
                        <a:pt x="572" y="9"/>
                      </a:lnTo>
                      <a:lnTo>
                        <a:pt x="591" y="9"/>
                      </a:lnTo>
                      <a:lnTo>
                        <a:pt x="591" y="28"/>
                      </a:lnTo>
                      <a:lnTo>
                        <a:pt x="575" y="28"/>
                      </a:lnTo>
                      <a:lnTo>
                        <a:pt x="575" y="28"/>
                      </a:lnTo>
                      <a:close/>
                      <a:moveTo>
                        <a:pt x="646" y="26"/>
                      </a:moveTo>
                      <a:lnTo>
                        <a:pt x="646" y="9"/>
                      </a:lnTo>
                      <a:lnTo>
                        <a:pt x="662" y="9"/>
                      </a:lnTo>
                      <a:lnTo>
                        <a:pt x="664" y="26"/>
                      </a:lnTo>
                      <a:lnTo>
                        <a:pt x="646" y="26"/>
                      </a:lnTo>
                      <a:lnTo>
                        <a:pt x="646" y="26"/>
                      </a:lnTo>
                      <a:close/>
                      <a:moveTo>
                        <a:pt x="719" y="26"/>
                      </a:moveTo>
                      <a:lnTo>
                        <a:pt x="717" y="7"/>
                      </a:lnTo>
                      <a:lnTo>
                        <a:pt x="735" y="7"/>
                      </a:lnTo>
                      <a:lnTo>
                        <a:pt x="735" y="23"/>
                      </a:lnTo>
                      <a:lnTo>
                        <a:pt x="719" y="26"/>
                      </a:lnTo>
                      <a:lnTo>
                        <a:pt x="719" y="26"/>
                      </a:lnTo>
                      <a:close/>
                      <a:moveTo>
                        <a:pt x="790" y="23"/>
                      </a:moveTo>
                      <a:lnTo>
                        <a:pt x="790" y="4"/>
                      </a:lnTo>
                      <a:lnTo>
                        <a:pt x="806" y="4"/>
                      </a:lnTo>
                      <a:lnTo>
                        <a:pt x="809" y="23"/>
                      </a:lnTo>
                      <a:lnTo>
                        <a:pt x="790" y="23"/>
                      </a:lnTo>
                      <a:lnTo>
                        <a:pt x="790" y="23"/>
                      </a:lnTo>
                      <a:close/>
                      <a:moveTo>
                        <a:pt x="861" y="21"/>
                      </a:moveTo>
                      <a:lnTo>
                        <a:pt x="861" y="2"/>
                      </a:lnTo>
                      <a:lnTo>
                        <a:pt x="880" y="2"/>
                      </a:lnTo>
                      <a:lnTo>
                        <a:pt x="880" y="21"/>
                      </a:lnTo>
                      <a:lnTo>
                        <a:pt x="861" y="2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9" name="Freeform 19"/>
                <p:cNvSpPr>
                  <a:spLocks noEditPoints="1"/>
                </p:cNvSpPr>
                <p:nvPr/>
              </p:nvSpPr>
              <p:spPr bwMode="auto">
                <a:xfrm>
                  <a:off x="3407" y="2343"/>
                  <a:ext cx="308" cy="602"/>
                </a:xfrm>
                <a:custGeom>
                  <a:avLst/>
                  <a:gdLst>
                    <a:gd name="T0" fmla="*/ 7 w 308"/>
                    <a:gd name="T1" fmla="*/ 578 h 602"/>
                    <a:gd name="T2" fmla="*/ 24 w 308"/>
                    <a:gd name="T3" fmla="*/ 585 h 602"/>
                    <a:gd name="T4" fmla="*/ 17 w 308"/>
                    <a:gd name="T5" fmla="*/ 602 h 602"/>
                    <a:gd name="T6" fmla="*/ 0 w 308"/>
                    <a:gd name="T7" fmla="*/ 595 h 602"/>
                    <a:gd name="T8" fmla="*/ 7 w 308"/>
                    <a:gd name="T9" fmla="*/ 578 h 602"/>
                    <a:gd name="T10" fmla="*/ 7 w 308"/>
                    <a:gd name="T11" fmla="*/ 578 h 602"/>
                    <a:gd name="T12" fmla="*/ 291 w 308"/>
                    <a:gd name="T13" fmla="*/ 0 h 602"/>
                    <a:gd name="T14" fmla="*/ 286 w 308"/>
                    <a:gd name="T15" fmla="*/ 10 h 602"/>
                    <a:gd name="T16" fmla="*/ 300 w 308"/>
                    <a:gd name="T17" fmla="*/ 19 h 602"/>
                    <a:gd name="T18" fmla="*/ 308 w 308"/>
                    <a:gd name="T19" fmla="*/ 8 h 602"/>
                    <a:gd name="T20" fmla="*/ 291 w 308"/>
                    <a:gd name="T21" fmla="*/ 0 h 602"/>
                    <a:gd name="T22" fmla="*/ 291 w 308"/>
                    <a:gd name="T23" fmla="*/ 0 h 602"/>
                    <a:gd name="T24" fmla="*/ 263 w 308"/>
                    <a:gd name="T25" fmla="*/ 60 h 602"/>
                    <a:gd name="T26" fmla="*/ 277 w 308"/>
                    <a:gd name="T27" fmla="*/ 67 h 602"/>
                    <a:gd name="T28" fmla="*/ 270 w 308"/>
                    <a:gd name="T29" fmla="*/ 83 h 602"/>
                    <a:gd name="T30" fmla="*/ 253 w 308"/>
                    <a:gd name="T31" fmla="*/ 76 h 602"/>
                    <a:gd name="T32" fmla="*/ 263 w 308"/>
                    <a:gd name="T33" fmla="*/ 60 h 602"/>
                    <a:gd name="T34" fmla="*/ 263 w 308"/>
                    <a:gd name="T35" fmla="*/ 60 h 602"/>
                    <a:gd name="T36" fmla="*/ 229 w 308"/>
                    <a:gd name="T37" fmla="*/ 124 h 602"/>
                    <a:gd name="T38" fmla="*/ 246 w 308"/>
                    <a:gd name="T39" fmla="*/ 133 h 602"/>
                    <a:gd name="T40" fmla="*/ 239 w 308"/>
                    <a:gd name="T41" fmla="*/ 147 h 602"/>
                    <a:gd name="T42" fmla="*/ 222 w 308"/>
                    <a:gd name="T43" fmla="*/ 140 h 602"/>
                    <a:gd name="T44" fmla="*/ 229 w 308"/>
                    <a:gd name="T45" fmla="*/ 124 h 602"/>
                    <a:gd name="T46" fmla="*/ 229 w 308"/>
                    <a:gd name="T47" fmla="*/ 124 h 602"/>
                    <a:gd name="T48" fmla="*/ 199 w 308"/>
                    <a:gd name="T49" fmla="*/ 190 h 602"/>
                    <a:gd name="T50" fmla="*/ 215 w 308"/>
                    <a:gd name="T51" fmla="*/ 197 h 602"/>
                    <a:gd name="T52" fmla="*/ 206 w 308"/>
                    <a:gd name="T53" fmla="*/ 214 h 602"/>
                    <a:gd name="T54" fmla="*/ 189 w 308"/>
                    <a:gd name="T55" fmla="*/ 204 h 602"/>
                    <a:gd name="T56" fmla="*/ 199 w 308"/>
                    <a:gd name="T57" fmla="*/ 190 h 602"/>
                    <a:gd name="T58" fmla="*/ 199 w 308"/>
                    <a:gd name="T59" fmla="*/ 190 h 602"/>
                    <a:gd name="T60" fmla="*/ 166 w 308"/>
                    <a:gd name="T61" fmla="*/ 254 h 602"/>
                    <a:gd name="T62" fmla="*/ 182 w 308"/>
                    <a:gd name="T63" fmla="*/ 261 h 602"/>
                    <a:gd name="T64" fmla="*/ 175 w 308"/>
                    <a:gd name="T65" fmla="*/ 277 h 602"/>
                    <a:gd name="T66" fmla="*/ 159 w 308"/>
                    <a:gd name="T67" fmla="*/ 270 h 602"/>
                    <a:gd name="T68" fmla="*/ 166 w 308"/>
                    <a:gd name="T69" fmla="*/ 254 h 602"/>
                    <a:gd name="T70" fmla="*/ 166 w 308"/>
                    <a:gd name="T71" fmla="*/ 254 h 602"/>
                    <a:gd name="T72" fmla="*/ 135 w 308"/>
                    <a:gd name="T73" fmla="*/ 318 h 602"/>
                    <a:gd name="T74" fmla="*/ 151 w 308"/>
                    <a:gd name="T75" fmla="*/ 327 h 602"/>
                    <a:gd name="T76" fmla="*/ 142 w 308"/>
                    <a:gd name="T77" fmla="*/ 341 h 602"/>
                    <a:gd name="T78" fmla="*/ 128 w 308"/>
                    <a:gd name="T79" fmla="*/ 334 h 602"/>
                    <a:gd name="T80" fmla="*/ 135 w 308"/>
                    <a:gd name="T81" fmla="*/ 318 h 602"/>
                    <a:gd name="T82" fmla="*/ 135 w 308"/>
                    <a:gd name="T83" fmla="*/ 318 h 602"/>
                    <a:gd name="T84" fmla="*/ 102 w 308"/>
                    <a:gd name="T85" fmla="*/ 384 h 602"/>
                    <a:gd name="T86" fmla="*/ 118 w 308"/>
                    <a:gd name="T87" fmla="*/ 391 h 602"/>
                    <a:gd name="T88" fmla="*/ 111 w 308"/>
                    <a:gd name="T89" fmla="*/ 408 h 602"/>
                    <a:gd name="T90" fmla="*/ 95 w 308"/>
                    <a:gd name="T91" fmla="*/ 398 h 602"/>
                    <a:gd name="T92" fmla="*/ 102 w 308"/>
                    <a:gd name="T93" fmla="*/ 384 h 602"/>
                    <a:gd name="T94" fmla="*/ 102 w 308"/>
                    <a:gd name="T95" fmla="*/ 384 h 602"/>
                    <a:gd name="T96" fmla="*/ 71 w 308"/>
                    <a:gd name="T97" fmla="*/ 448 h 602"/>
                    <a:gd name="T98" fmla="*/ 88 w 308"/>
                    <a:gd name="T99" fmla="*/ 455 h 602"/>
                    <a:gd name="T100" fmla="*/ 80 w 308"/>
                    <a:gd name="T101" fmla="*/ 472 h 602"/>
                    <a:gd name="T102" fmla="*/ 64 w 308"/>
                    <a:gd name="T103" fmla="*/ 464 h 602"/>
                    <a:gd name="T104" fmla="*/ 71 w 308"/>
                    <a:gd name="T105" fmla="*/ 448 h 602"/>
                    <a:gd name="T106" fmla="*/ 71 w 308"/>
                    <a:gd name="T107" fmla="*/ 448 h 602"/>
                    <a:gd name="T108" fmla="*/ 40 w 308"/>
                    <a:gd name="T109" fmla="*/ 512 h 602"/>
                    <a:gd name="T110" fmla="*/ 54 w 308"/>
                    <a:gd name="T111" fmla="*/ 521 h 602"/>
                    <a:gd name="T112" fmla="*/ 47 w 308"/>
                    <a:gd name="T113" fmla="*/ 538 h 602"/>
                    <a:gd name="T114" fmla="*/ 31 w 308"/>
                    <a:gd name="T115" fmla="*/ 528 h 602"/>
                    <a:gd name="T116" fmla="*/ 40 w 308"/>
                    <a:gd name="T117" fmla="*/ 51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8" h="602">
                      <a:moveTo>
                        <a:pt x="7" y="578"/>
                      </a:moveTo>
                      <a:lnTo>
                        <a:pt x="24" y="585"/>
                      </a:lnTo>
                      <a:lnTo>
                        <a:pt x="17" y="602"/>
                      </a:lnTo>
                      <a:lnTo>
                        <a:pt x="0" y="595"/>
                      </a:lnTo>
                      <a:lnTo>
                        <a:pt x="7" y="578"/>
                      </a:lnTo>
                      <a:lnTo>
                        <a:pt x="7" y="578"/>
                      </a:lnTo>
                      <a:close/>
                      <a:moveTo>
                        <a:pt x="291" y="0"/>
                      </a:moveTo>
                      <a:lnTo>
                        <a:pt x="286" y="10"/>
                      </a:lnTo>
                      <a:lnTo>
                        <a:pt x="300" y="19"/>
                      </a:lnTo>
                      <a:lnTo>
                        <a:pt x="308" y="8"/>
                      </a:lnTo>
                      <a:lnTo>
                        <a:pt x="291" y="0"/>
                      </a:lnTo>
                      <a:lnTo>
                        <a:pt x="291" y="0"/>
                      </a:lnTo>
                      <a:close/>
                      <a:moveTo>
                        <a:pt x="263" y="60"/>
                      </a:moveTo>
                      <a:lnTo>
                        <a:pt x="277" y="67"/>
                      </a:lnTo>
                      <a:lnTo>
                        <a:pt x="270" y="83"/>
                      </a:lnTo>
                      <a:lnTo>
                        <a:pt x="253" y="76"/>
                      </a:lnTo>
                      <a:lnTo>
                        <a:pt x="263" y="60"/>
                      </a:lnTo>
                      <a:lnTo>
                        <a:pt x="263" y="60"/>
                      </a:lnTo>
                      <a:close/>
                      <a:moveTo>
                        <a:pt x="229" y="124"/>
                      </a:moveTo>
                      <a:lnTo>
                        <a:pt x="246" y="133"/>
                      </a:lnTo>
                      <a:lnTo>
                        <a:pt x="239" y="147"/>
                      </a:lnTo>
                      <a:lnTo>
                        <a:pt x="222" y="140"/>
                      </a:lnTo>
                      <a:lnTo>
                        <a:pt x="229" y="124"/>
                      </a:lnTo>
                      <a:lnTo>
                        <a:pt x="229" y="124"/>
                      </a:lnTo>
                      <a:close/>
                      <a:moveTo>
                        <a:pt x="199" y="190"/>
                      </a:moveTo>
                      <a:lnTo>
                        <a:pt x="215" y="197"/>
                      </a:lnTo>
                      <a:lnTo>
                        <a:pt x="206" y="214"/>
                      </a:lnTo>
                      <a:lnTo>
                        <a:pt x="189" y="204"/>
                      </a:lnTo>
                      <a:lnTo>
                        <a:pt x="199" y="190"/>
                      </a:lnTo>
                      <a:lnTo>
                        <a:pt x="199" y="190"/>
                      </a:lnTo>
                      <a:close/>
                      <a:moveTo>
                        <a:pt x="166" y="254"/>
                      </a:moveTo>
                      <a:lnTo>
                        <a:pt x="182" y="261"/>
                      </a:lnTo>
                      <a:lnTo>
                        <a:pt x="175" y="277"/>
                      </a:lnTo>
                      <a:lnTo>
                        <a:pt x="159" y="270"/>
                      </a:lnTo>
                      <a:lnTo>
                        <a:pt x="166" y="254"/>
                      </a:lnTo>
                      <a:lnTo>
                        <a:pt x="166" y="254"/>
                      </a:lnTo>
                      <a:close/>
                      <a:moveTo>
                        <a:pt x="135" y="318"/>
                      </a:moveTo>
                      <a:lnTo>
                        <a:pt x="151" y="327"/>
                      </a:lnTo>
                      <a:lnTo>
                        <a:pt x="142" y="341"/>
                      </a:lnTo>
                      <a:lnTo>
                        <a:pt x="128" y="334"/>
                      </a:lnTo>
                      <a:lnTo>
                        <a:pt x="135" y="318"/>
                      </a:lnTo>
                      <a:lnTo>
                        <a:pt x="135" y="318"/>
                      </a:lnTo>
                      <a:close/>
                      <a:moveTo>
                        <a:pt x="102" y="384"/>
                      </a:moveTo>
                      <a:lnTo>
                        <a:pt x="118" y="391"/>
                      </a:lnTo>
                      <a:lnTo>
                        <a:pt x="111" y="408"/>
                      </a:lnTo>
                      <a:lnTo>
                        <a:pt x="95" y="398"/>
                      </a:lnTo>
                      <a:lnTo>
                        <a:pt x="102" y="384"/>
                      </a:lnTo>
                      <a:lnTo>
                        <a:pt x="102" y="384"/>
                      </a:lnTo>
                      <a:close/>
                      <a:moveTo>
                        <a:pt x="71" y="448"/>
                      </a:moveTo>
                      <a:lnTo>
                        <a:pt x="88" y="455"/>
                      </a:lnTo>
                      <a:lnTo>
                        <a:pt x="80" y="472"/>
                      </a:lnTo>
                      <a:lnTo>
                        <a:pt x="64" y="464"/>
                      </a:lnTo>
                      <a:lnTo>
                        <a:pt x="71" y="448"/>
                      </a:lnTo>
                      <a:lnTo>
                        <a:pt x="71" y="448"/>
                      </a:lnTo>
                      <a:close/>
                      <a:moveTo>
                        <a:pt x="40" y="512"/>
                      </a:moveTo>
                      <a:lnTo>
                        <a:pt x="54" y="521"/>
                      </a:lnTo>
                      <a:lnTo>
                        <a:pt x="47" y="538"/>
                      </a:lnTo>
                      <a:lnTo>
                        <a:pt x="31" y="528"/>
                      </a:lnTo>
                      <a:lnTo>
                        <a:pt x="40" y="51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0" name="Freeform 20"/>
                <p:cNvSpPr>
                  <a:spLocks noEditPoints="1"/>
                </p:cNvSpPr>
                <p:nvPr/>
              </p:nvSpPr>
              <p:spPr bwMode="auto">
                <a:xfrm>
                  <a:off x="2371" y="2578"/>
                  <a:ext cx="1045" cy="371"/>
                </a:xfrm>
                <a:custGeom>
                  <a:avLst/>
                  <a:gdLst>
                    <a:gd name="T0" fmla="*/ 1029 w 1045"/>
                    <a:gd name="T1" fmla="*/ 348 h 371"/>
                    <a:gd name="T2" fmla="*/ 1041 w 1045"/>
                    <a:gd name="T3" fmla="*/ 371 h 371"/>
                    <a:gd name="T4" fmla="*/ 1024 w 1045"/>
                    <a:gd name="T5" fmla="*/ 364 h 371"/>
                    <a:gd name="T6" fmla="*/ 4 w 1045"/>
                    <a:gd name="T7" fmla="*/ 0 h 371"/>
                    <a:gd name="T8" fmla="*/ 16 w 1045"/>
                    <a:gd name="T9" fmla="*/ 24 h 371"/>
                    <a:gd name="T10" fmla="*/ 0 w 1045"/>
                    <a:gd name="T11" fmla="*/ 19 h 371"/>
                    <a:gd name="T12" fmla="*/ 73 w 1045"/>
                    <a:gd name="T13" fmla="*/ 24 h 371"/>
                    <a:gd name="T14" fmla="*/ 85 w 1045"/>
                    <a:gd name="T15" fmla="*/ 47 h 371"/>
                    <a:gd name="T16" fmla="*/ 68 w 1045"/>
                    <a:gd name="T17" fmla="*/ 40 h 371"/>
                    <a:gd name="T18" fmla="*/ 142 w 1045"/>
                    <a:gd name="T19" fmla="*/ 47 h 371"/>
                    <a:gd name="T20" fmla="*/ 153 w 1045"/>
                    <a:gd name="T21" fmla="*/ 71 h 371"/>
                    <a:gd name="T22" fmla="*/ 137 w 1045"/>
                    <a:gd name="T23" fmla="*/ 64 h 371"/>
                    <a:gd name="T24" fmla="*/ 210 w 1045"/>
                    <a:gd name="T25" fmla="*/ 71 h 371"/>
                    <a:gd name="T26" fmla="*/ 222 w 1045"/>
                    <a:gd name="T27" fmla="*/ 92 h 371"/>
                    <a:gd name="T28" fmla="*/ 203 w 1045"/>
                    <a:gd name="T29" fmla="*/ 87 h 371"/>
                    <a:gd name="T30" fmla="*/ 279 w 1045"/>
                    <a:gd name="T31" fmla="*/ 92 h 371"/>
                    <a:gd name="T32" fmla="*/ 291 w 1045"/>
                    <a:gd name="T33" fmla="*/ 116 h 371"/>
                    <a:gd name="T34" fmla="*/ 272 w 1045"/>
                    <a:gd name="T35" fmla="*/ 111 h 371"/>
                    <a:gd name="T36" fmla="*/ 347 w 1045"/>
                    <a:gd name="T37" fmla="*/ 116 h 371"/>
                    <a:gd name="T38" fmla="*/ 357 w 1045"/>
                    <a:gd name="T39" fmla="*/ 140 h 371"/>
                    <a:gd name="T40" fmla="*/ 340 w 1045"/>
                    <a:gd name="T41" fmla="*/ 132 h 371"/>
                    <a:gd name="T42" fmla="*/ 416 w 1045"/>
                    <a:gd name="T43" fmla="*/ 140 h 371"/>
                    <a:gd name="T44" fmla="*/ 426 w 1045"/>
                    <a:gd name="T45" fmla="*/ 163 h 371"/>
                    <a:gd name="T46" fmla="*/ 409 w 1045"/>
                    <a:gd name="T47" fmla="*/ 156 h 371"/>
                    <a:gd name="T48" fmla="*/ 482 w 1045"/>
                    <a:gd name="T49" fmla="*/ 163 h 371"/>
                    <a:gd name="T50" fmla="*/ 494 w 1045"/>
                    <a:gd name="T51" fmla="*/ 187 h 371"/>
                    <a:gd name="T52" fmla="*/ 478 w 1045"/>
                    <a:gd name="T53" fmla="*/ 180 h 371"/>
                    <a:gd name="T54" fmla="*/ 551 w 1045"/>
                    <a:gd name="T55" fmla="*/ 187 h 371"/>
                    <a:gd name="T56" fmla="*/ 563 w 1045"/>
                    <a:gd name="T57" fmla="*/ 208 h 371"/>
                    <a:gd name="T58" fmla="*/ 546 w 1045"/>
                    <a:gd name="T59" fmla="*/ 203 h 371"/>
                    <a:gd name="T60" fmla="*/ 620 w 1045"/>
                    <a:gd name="T61" fmla="*/ 208 h 371"/>
                    <a:gd name="T62" fmla="*/ 631 w 1045"/>
                    <a:gd name="T63" fmla="*/ 232 h 371"/>
                    <a:gd name="T64" fmla="*/ 615 w 1045"/>
                    <a:gd name="T65" fmla="*/ 227 h 371"/>
                    <a:gd name="T66" fmla="*/ 688 w 1045"/>
                    <a:gd name="T67" fmla="*/ 232 h 371"/>
                    <a:gd name="T68" fmla="*/ 700 w 1045"/>
                    <a:gd name="T69" fmla="*/ 256 h 371"/>
                    <a:gd name="T70" fmla="*/ 683 w 1045"/>
                    <a:gd name="T71" fmla="*/ 248 h 371"/>
                    <a:gd name="T72" fmla="*/ 757 w 1045"/>
                    <a:gd name="T73" fmla="*/ 256 h 371"/>
                    <a:gd name="T74" fmla="*/ 769 w 1045"/>
                    <a:gd name="T75" fmla="*/ 279 h 371"/>
                    <a:gd name="T76" fmla="*/ 750 w 1045"/>
                    <a:gd name="T77" fmla="*/ 272 h 371"/>
                    <a:gd name="T78" fmla="*/ 825 w 1045"/>
                    <a:gd name="T79" fmla="*/ 279 h 371"/>
                    <a:gd name="T80" fmla="*/ 835 w 1045"/>
                    <a:gd name="T81" fmla="*/ 300 h 371"/>
                    <a:gd name="T82" fmla="*/ 818 w 1045"/>
                    <a:gd name="T83" fmla="*/ 296 h 371"/>
                    <a:gd name="T84" fmla="*/ 894 w 1045"/>
                    <a:gd name="T85" fmla="*/ 303 h 371"/>
                    <a:gd name="T86" fmla="*/ 903 w 1045"/>
                    <a:gd name="T87" fmla="*/ 324 h 371"/>
                    <a:gd name="T88" fmla="*/ 887 w 1045"/>
                    <a:gd name="T89" fmla="*/ 319 h 371"/>
                    <a:gd name="T90" fmla="*/ 960 w 1045"/>
                    <a:gd name="T91" fmla="*/ 324 h 371"/>
                    <a:gd name="T92" fmla="*/ 972 w 1045"/>
                    <a:gd name="T93" fmla="*/ 348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5" h="371">
                      <a:moveTo>
                        <a:pt x="1024" y="364"/>
                      </a:moveTo>
                      <a:lnTo>
                        <a:pt x="1029" y="348"/>
                      </a:lnTo>
                      <a:lnTo>
                        <a:pt x="1045" y="355"/>
                      </a:lnTo>
                      <a:lnTo>
                        <a:pt x="1041" y="371"/>
                      </a:lnTo>
                      <a:lnTo>
                        <a:pt x="1024" y="364"/>
                      </a:lnTo>
                      <a:lnTo>
                        <a:pt x="1024" y="364"/>
                      </a:lnTo>
                      <a:close/>
                      <a:moveTo>
                        <a:pt x="0" y="19"/>
                      </a:moveTo>
                      <a:lnTo>
                        <a:pt x="4" y="0"/>
                      </a:lnTo>
                      <a:lnTo>
                        <a:pt x="23" y="7"/>
                      </a:lnTo>
                      <a:lnTo>
                        <a:pt x="16" y="24"/>
                      </a:lnTo>
                      <a:lnTo>
                        <a:pt x="0" y="19"/>
                      </a:lnTo>
                      <a:lnTo>
                        <a:pt x="0" y="19"/>
                      </a:lnTo>
                      <a:close/>
                      <a:moveTo>
                        <a:pt x="68" y="40"/>
                      </a:moveTo>
                      <a:lnTo>
                        <a:pt x="73" y="24"/>
                      </a:lnTo>
                      <a:lnTo>
                        <a:pt x="90" y="31"/>
                      </a:lnTo>
                      <a:lnTo>
                        <a:pt x="85" y="47"/>
                      </a:lnTo>
                      <a:lnTo>
                        <a:pt x="68" y="40"/>
                      </a:lnTo>
                      <a:lnTo>
                        <a:pt x="68" y="40"/>
                      </a:lnTo>
                      <a:close/>
                      <a:moveTo>
                        <a:pt x="137" y="64"/>
                      </a:moveTo>
                      <a:lnTo>
                        <a:pt x="142" y="47"/>
                      </a:lnTo>
                      <a:lnTo>
                        <a:pt x="158" y="52"/>
                      </a:lnTo>
                      <a:lnTo>
                        <a:pt x="153" y="71"/>
                      </a:lnTo>
                      <a:lnTo>
                        <a:pt x="137" y="64"/>
                      </a:lnTo>
                      <a:lnTo>
                        <a:pt x="137" y="64"/>
                      </a:lnTo>
                      <a:close/>
                      <a:moveTo>
                        <a:pt x="203" y="87"/>
                      </a:moveTo>
                      <a:lnTo>
                        <a:pt x="210" y="71"/>
                      </a:lnTo>
                      <a:lnTo>
                        <a:pt x="227" y="76"/>
                      </a:lnTo>
                      <a:lnTo>
                        <a:pt x="222" y="92"/>
                      </a:lnTo>
                      <a:lnTo>
                        <a:pt x="203" y="87"/>
                      </a:lnTo>
                      <a:lnTo>
                        <a:pt x="203" y="87"/>
                      </a:lnTo>
                      <a:close/>
                      <a:moveTo>
                        <a:pt x="272" y="111"/>
                      </a:moveTo>
                      <a:lnTo>
                        <a:pt x="279" y="92"/>
                      </a:lnTo>
                      <a:lnTo>
                        <a:pt x="295" y="99"/>
                      </a:lnTo>
                      <a:lnTo>
                        <a:pt x="291" y="116"/>
                      </a:lnTo>
                      <a:lnTo>
                        <a:pt x="272" y="111"/>
                      </a:lnTo>
                      <a:lnTo>
                        <a:pt x="272" y="111"/>
                      </a:lnTo>
                      <a:close/>
                      <a:moveTo>
                        <a:pt x="340" y="132"/>
                      </a:moveTo>
                      <a:lnTo>
                        <a:pt x="347" y="116"/>
                      </a:lnTo>
                      <a:lnTo>
                        <a:pt x="364" y="123"/>
                      </a:lnTo>
                      <a:lnTo>
                        <a:pt x="357" y="140"/>
                      </a:lnTo>
                      <a:lnTo>
                        <a:pt x="340" y="132"/>
                      </a:lnTo>
                      <a:lnTo>
                        <a:pt x="340" y="132"/>
                      </a:lnTo>
                      <a:close/>
                      <a:moveTo>
                        <a:pt x="409" y="156"/>
                      </a:moveTo>
                      <a:lnTo>
                        <a:pt x="416" y="140"/>
                      </a:lnTo>
                      <a:lnTo>
                        <a:pt x="433" y="147"/>
                      </a:lnTo>
                      <a:lnTo>
                        <a:pt x="426" y="163"/>
                      </a:lnTo>
                      <a:lnTo>
                        <a:pt x="409" y="156"/>
                      </a:lnTo>
                      <a:lnTo>
                        <a:pt x="409" y="156"/>
                      </a:lnTo>
                      <a:close/>
                      <a:moveTo>
                        <a:pt x="478" y="180"/>
                      </a:moveTo>
                      <a:lnTo>
                        <a:pt x="482" y="163"/>
                      </a:lnTo>
                      <a:lnTo>
                        <a:pt x="501" y="168"/>
                      </a:lnTo>
                      <a:lnTo>
                        <a:pt x="494" y="187"/>
                      </a:lnTo>
                      <a:lnTo>
                        <a:pt x="478" y="180"/>
                      </a:lnTo>
                      <a:lnTo>
                        <a:pt x="478" y="180"/>
                      </a:lnTo>
                      <a:close/>
                      <a:moveTo>
                        <a:pt x="546" y="203"/>
                      </a:moveTo>
                      <a:lnTo>
                        <a:pt x="551" y="187"/>
                      </a:lnTo>
                      <a:lnTo>
                        <a:pt x="567" y="192"/>
                      </a:lnTo>
                      <a:lnTo>
                        <a:pt x="563" y="208"/>
                      </a:lnTo>
                      <a:lnTo>
                        <a:pt x="546" y="203"/>
                      </a:lnTo>
                      <a:lnTo>
                        <a:pt x="546" y="203"/>
                      </a:lnTo>
                      <a:close/>
                      <a:moveTo>
                        <a:pt x="615" y="227"/>
                      </a:moveTo>
                      <a:lnTo>
                        <a:pt x="620" y="208"/>
                      </a:lnTo>
                      <a:lnTo>
                        <a:pt x="636" y="215"/>
                      </a:lnTo>
                      <a:lnTo>
                        <a:pt x="631" y="232"/>
                      </a:lnTo>
                      <a:lnTo>
                        <a:pt x="615" y="227"/>
                      </a:lnTo>
                      <a:lnTo>
                        <a:pt x="615" y="227"/>
                      </a:lnTo>
                      <a:close/>
                      <a:moveTo>
                        <a:pt x="683" y="248"/>
                      </a:moveTo>
                      <a:lnTo>
                        <a:pt x="688" y="232"/>
                      </a:lnTo>
                      <a:lnTo>
                        <a:pt x="705" y="239"/>
                      </a:lnTo>
                      <a:lnTo>
                        <a:pt x="700" y="256"/>
                      </a:lnTo>
                      <a:lnTo>
                        <a:pt x="683" y="248"/>
                      </a:lnTo>
                      <a:lnTo>
                        <a:pt x="683" y="248"/>
                      </a:lnTo>
                      <a:close/>
                      <a:moveTo>
                        <a:pt x="750" y="272"/>
                      </a:moveTo>
                      <a:lnTo>
                        <a:pt x="757" y="256"/>
                      </a:lnTo>
                      <a:lnTo>
                        <a:pt x="773" y="260"/>
                      </a:lnTo>
                      <a:lnTo>
                        <a:pt x="769" y="279"/>
                      </a:lnTo>
                      <a:lnTo>
                        <a:pt x="750" y="272"/>
                      </a:lnTo>
                      <a:lnTo>
                        <a:pt x="750" y="272"/>
                      </a:lnTo>
                      <a:close/>
                      <a:moveTo>
                        <a:pt x="818" y="296"/>
                      </a:moveTo>
                      <a:lnTo>
                        <a:pt x="825" y="279"/>
                      </a:lnTo>
                      <a:lnTo>
                        <a:pt x="842" y="284"/>
                      </a:lnTo>
                      <a:lnTo>
                        <a:pt x="835" y="300"/>
                      </a:lnTo>
                      <a:lnTo>
                        <a:pt x="818" y="296"/>
                      </a:lnTo>
                      <a:lnTo>
                        <a:pt x="818" y="296"/>
                      </a:lnTo>
                      <a:close/>
                      <a:moveTo>
                        <a:pt x="887" y="319"/>
                      </a:moveTo>
                      <a:lnTo>
                        <a:pt x="894" y="303"/>
                      </a:lnTo>
                      <a:lnTo>
                        <a:pt x="911" y="308"/>
                      </a:lnTo>
                      <a:lnTo>
                        <a:pt x="903" y="324"/>
                      </a:lnTo>
                      <a:lnTo>
                        <a:pt x="887" y="319"/>
                      </a:lnTo>
                      <a:lnTo>
                        <a:pt x="887" y="319"/>
                      </a:lnTo>
                      <a:close/>
                      <a:moveTo>
                        <a:pt x="956" y="343"/>
                      </a:moveTo>
                      <a:lnTo>
                        <a:pt x="960" y="324"/>
                      </a:lnTo>
                      <a:lnTo>
                        <a:pt x="979" y="331"/>
                      </a:lnTo>
                      <a:lnTo>
                        <a:pt x="972" y="348"/>
                      </a:lnTo>
                      <a:lnTo>
                        <a:pt x="956" y="343"/>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1" name="Freeform 21"/>
                <p:cNvSpPr>
                  <a:spLocks noEditPoints="1"/>
                </p:cNvSpPr>
                <p:nvPr/>
              </p:nvSpPr>
              <p:spPr bwMode="auto">
                <a:xfrm>
                  <a:off x="2825" y="3231"/>
                  <a:ext cx="54" cy="306"/>
                </a:xfrm>
                <a:custGeom>
                  <a:avLst/>
                  <a:gdLst>
                    <a:gd name="T0" fmla="*/ 52 w 54"/>
                    <a:gd name="T1" fmla="*/ 19 h 306"/>
                    <a:gd name="T2" fmla="*/ 35 w 54"/>
                    <a:gd name="T3" fmla="*/ 17 h 306"/>
                    <a:gd name="T4" fmla="*/ 35 w 54"/>
                    <a:gd name="T5" fmla="*/ 0 h 306"/>
                    <a:gd name="T6" fmla="*/ 54 w 54"/>
                    <a:gd name="T7" fmla="*/ 0 h 306"/>
                    <a:gd name="T8" fmla="*/ 52 w 54"/>
                    <a:gd name="T9" fmla="*/ 19 h 306"/>
                    <a:gd name="T10" fmla="*/ 52 w 54"/>
                    <a:gd name="T11" fmla="*/ 19 h 306"/>
                    <a:gd name="T12" fmla="*/ 19 w 54"/>
                    <a:gd name="T13" fmla="*/ 306 h 306"/>
                    <a:gd name="T14" fmla="*/ 0 w 54"/>
                    <a:gd name="T15" fmla="*/ 303 h 306"/>
                    <a:gd name="T16" fmla="*/ 2 w 54"/>
                    <a:gd name="T17" fmla="*/ 287 h 306"/>
                    <a:gd name="T18" fmla="*/ 21 w 54"/>
                    <a:gd name="T19" fmla="*/ 287 h 306"/>
                    <a:gd name="T20" fmla="*/ 19 w 54"/>
                    <a:gd name="T21" fmla="*/ 306 h 306"/>
                    <a:gd name="T22" fmla="*/ 19 w 54"/>
                    <a:gd name="T23" fmla="*/ 306 h 306"/>
                    <a:gd name="T24" fmla="*/ 26 w 54"/>
                    <a:gd name="T25" fmla="*/ 235 h 306"/>
                    <a:gd name="T26" fmla="*/ 9 w 54"/>
                    <a:gd name="T27" fmla="*/ 232 h 306"/>
                    <a:gd name="T28" fmla="*/ 12 w 54"/>
                    <a:gd name="T29" fmla="*/ 213 h 306"/>
                    <a:gd name="T30" fmla="*/ 28 w 54"/>
                    <a:gd name="T31" fmla="*/ 216 h 306"/>
                    <a:gd name="T32" fmla="*/ 26 w 54"/>
                    <a:gd name="T33" fmla="*/ 235 h 306"/>
                    <a:gd name="T34" fmla="*/ 26 w 54"/>
                    <a:gd name="T35" fmla="*/ 235 h 306"/>
                    <a:gd name="T36" fmla="*/ 35 w 54"/>
                    <a:gd name="T37" fmla="*/ 164 h 306"/>
                    <a:gd name="T38" fmla="*/ 16 w 54"/>
                    <a:gd name="T39" fmla="*/ 161 h 306"/>
                    <a:gd name="T40" fmla="*/ 19 w 54"/>
                    <a:gd name="T41" fmla="*/ 142 h 306"/>
                    <a:gd name="T42" fmla="*/ 38 w 54"/>
                    <a:gd name="T43" fmla="*/ 145 h 306"/>
                    <a:gd name="T44" fmla="*/ 35 w 54"/>
                    <a:gd name="T45" fmla="*/ 164 h 306"/>
                    <a:gd name="T46" fmla="*/ 35 w 54"/>
                    <a:gd name="T47" fmla="*/ 164 h 306"/>
                    <a:gd name="T48" fmla="*/ 45 w 54"/>
                    <a:gd name="T49" fmla="*/ 90 h 306"/>
                    <a:gd name="T50" fmla="*/ 26 w 54"/>
                    <a:gd name="T51" fmla="*/ 88 h 306"/>
                    <a:gd name="T52" fmla="*/ 28 w 54"/>
                    <a:gd name="T53" fmla="*/ 71 h 306"/>
                    <a:gd name="T54" fmla="*/ 45 w 54"/>
                    <a:gd name="T55" fmla="*/ 74 h 306"/>
                    <a:gd name="T56" fmla="*/ 45 w 54"/>
                    <a:gd name="T57" fmla="*/ 9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4" h="306">
                      <a:moveTo>
                        <a:pt x="52" y="19"/>
                      </a:moveTo>
                      <a:lnTo>
                        <a:pt x="35" y="17"/>
                      </a:lnTo>
                      <a:lnTo>
                        <a:pt x="35" y="0"/>
                      </a:lnTo>
                      <a:lnTo>
                        <a:pt x="54" y="0"/>
                      </a:lnTo>
                      <a:lnTo>
                        <a:pt x="52" y="19"/>
                      </a:lnTo>
                      <a:lnTo>
                        <a:pt x="52" y="19"/>
                      </a:lnTo>
                      <a:close/>
                      <a:moveTo>
                        <a:pt x="19" y="306"/>
                      </a:moveTo>
                      <a:lnTo>
                        <a:pt x="0" y="303"/>
                      </a:lnTo>
                      <a:lnTo>
                        <a:pt x="2" y="287"/>
                      </a:lnTo>
                      <a:lnTo>
                        <a:pt x="21" y="287"/>
                      </a:lnTo>
                      <a:lnTo>
                        <a:pt x="19" y="306"/>
                      </a:lnTo>
                      <a:lnTo>
                        <a:pt x="19" y="306"/>
                      </a:lnTo>
                      <a:close/>
                      <a:moveTo>
                        <a:pt x="26" y="235"/>
                      </a:moveTo>
                      <a:lnTo>
                        <a:pt x="9" y="232"/>
                      </a:lnTo>
                      <a:lnTo>
                        <a:pt x="12" y="213"/>
                      </a:lnTo>
                      <a:lnTo>
                        <a:pt x="28" y="216"/>
                      </a:lnTo>
                      <a:lnTo>
                        <a:pt x="26" y="235"/>
                      </a:lnTo>
                      <a:lnTo>
                        <a:pt x="26" y="235"/>
                      </a:lnTo>
                      <a:close/>
                      <a:moveTo>
                        <a:pt x="35" y="164"/>
                      </a:moveTo>
                      <a:lnTo>
                        <a:pt x="16" y="161"/>
                      </a:lnTo>
                      <a:lnTo>
                        <a:pt x="19" y="142"/>
                      </a:lnTo>
                      <a:lnTo>
                        <a:pt x="38" y="145"/>
                      </a:lnTo>
                      <a:lnTo>
                        <a:pt x="35" y="164"/>
                      </a:lnTo>
                      <a:lnTo>
                        <a:pt x="35" y="164"/>
                      </a:lnTo>
                      <a:close/>
                      <a:moveTo>
                        <a:pt x="45" y="90"/>
                      </a:moveTo>
                      <a:lnTo>
                        <a:pt x="26" y="88"/>
                      </a:lnTo>
                      <a:lnTo>
                        <a:pt x="28" y="71"/>
                      </a:lnTo>
                      <a:lnTo>
                        <a:pt x="45" y="74"/>
                      </a:lnTo>
                      <a:lnTo>
                        <a:pt x="45" y="9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2" name="Freeform 22"/>
                <p:cNvSpPr>
                  <a:spLocks noEditPoints="1"/>
                </p:cNvSpPr>
                <p:nvPr/>
              </p:nvSpPr>
              <p:spPr bwMode="auto">
                <a:xfrm>
                  <a:off x="1999" y="3063"/>
                  <a:ext cx="873" cy="178"/>
                </a:xfrm>
                <a:custGeom>
                  <a:avLst/>
                  <a:gdLst>
                    <a:gd name="T0" fmla="*/ 854 w 873"/>
                    <a:gd name="T1" fmla="*/ 156 h 178"/>
                    <a:gd name="T2" fmla="*/ 871 w 873"/>
                    <a:gd name="T3" fmla="*/ 178 h 178"/>
                    <a:gd name="T4" fmla="*/ 852 w 873"/>
                    <a:gd name="T5" fmla="*/ 173 h 178"/>
                    <a:gd name="T6" fmla="*/ 5 w 873"/>
                    <a:gd name="T7" fmla="*/ 0 h 178"/>
                    <a:gd name="T8" fmla="*/ 19 w 873"/>
                    <a:gd name="T9" fmla="*/ 21 h 178"/>
                    <a:gd name="T10" fmla="*/ 0 w 873"/>
                    <a:gd name="T11" fmla="*/ 19 h 178"/>
                    <a:gd name="T12" fmla="*/ 76 w 873"/>
                    <a:gd name="T13" fmla="*/ 14 h 178"/>
                    <a:gd name="T14" fmla="*/ 90 w 873"/>
                    <a:gd name="T15" fmla="*/ 36 h 178"/>
                    <a:gd name="T16" fmla="*/ 71 w 873"/>
                    <a:gd name="T17" fmla="*/ 31 h 178"/>
                    <a:gd name="T18" fmla="*/ 147 w 873"/>
                    <a:gd name="T19" fmla="*/ 26 h 178"/>
                    <a:gd name="T20" fmla="*/ 161 w 873"/>
                    <a:gd name="T21" fmla="*/ 47 h 178"/>
                    <a:gd name="T22" fmla="*/ 142 w 873"/>
                    <a:gd name="T23" fmla="*/ 45 h 178"/>
                    <a:gd name="T24" fmla="*/ 218 w 873"/>
                    <a:gd name="T25" fmla="*/ 40 h 178"/>
                    <a:gd name="T26" fmla="*/ 232 w 873"/>
                    <a:gd name="T27" fmla="*/ 62 h 178"/>
                    <a:gd name="T28" fmla="*/ 213 w 873"/>
                    <a:gd name="T29" fmla="*/ 57 h 178"/>
                    <a:gd name="T30" fmla="*/ 289 w 873"/>
                    <a:gd name="T31" fmla="*/ 52 h 178"/>
                    <a:gd name="T32" fmla="*/ 303 w 873"/>
                    <a:gd name="T33" fmla="*/ 74 h 178"/>
                    <a:gd name="T34" fmla="*/ 284 w 873"/>
                    <a:gd name="T35" fmla="*/ 71 h 178"/>
                    <a:gd name="T36" fmla="*/ 360 w 873"/>
                    <a:gd name="T37" fmla="*/ 66 h 178"/>
                    <a:gd name="T38" fmla="*/ 374 w 873"/>
                    <a:gd name="T39" fmla="*/ 85 h 178"/>
                    <a:gd name="T40" fmla="*/ 355 w 873"/>
                    <a:gd name="T41" fmla="*/ 83 h 178"/>
                    <a:gd name="T42" fmla="*/ 431 w 873"/>
                    <a:gd name="T43" fmla="*/ 78 h 178"/>
                    <a:gd name="T44" fmla="*/ 445 w 873"/>
                    <a:gd name="T45" fmla="*/ 100 h 178"/>
                    <a:gd name="T46" fmla="*/ 426 w 873"/>
                    <a:gd name="T47" fmla="*/ 97 h 178"/>
                    <a:gd name="T48" fmla="*/ 502 w 873"/>
                    <a:gd name="T49" fmla="*/ 92 h 178"/>
                    <a:gd name="T50" fmla="*/ 516 w 873"/>
                    <a:gd name="T51" fmla="*/ 111 h 178"/>
                    <a:gd name="T52" fmla="*/ 497 w 873"/>
                    <a:gd name="T53" fmla="*/ 109 h 178"/>
                    <a:gd name="T54" fmla="*/ 573 w 873"/>
                    <a:gd name="T55" fmla="*/ 104 h 178"/>
                    <a:gd name="T56" fmla="*/ 587 w 873"/>
                    <a:gd name="T57" fmla="*/ 126 h 178"/>
                    <a:gd name="T58" fmla="*/ 568 w 873"/>
                    <a:gd name="T59" fmla="*/ 123 h 178"/>
                    <a:gd name="T60" fmla="*/ 641 w 873"/>
                    <a:gd name="T61" fmla="*/ 116 h 178"/>
                    <a:gd name="T62" fmla="*/ 658 w 873"/>
                    <a:gd name="T63" fmla="*/ 137 h 178"/>
                    <a:gd name="T64" fmla="*/ 639 w 873"/>
                    <a:gd name="T65" fmla="*/ 135 h 178"/>
                    <a:gd name="T66" fmla="*/ 712 w 873"/>
                    <a:gd name="T67" fmla="*/ 130 h 178"/>
                    <a:gd name="T68" fmla="*/ 729 w 873"/>
                    <a:gd name="T69" fmla="*/ 152 h 178"/>
                    <a:gd name="T70" fmla="*/ 710 w 873"/>
                    <a:gd name="T71" fmla="*/ 147 h 178"/>
                    <a:gd name="T72" fmla="*/ 783 w 873"/>
                    <a:gd name="T73" fmla="*/ 142 h 178"/>
                    <a:gd name="T74" fmla="*/ 800 w 873"/>
                    <a:gd name="T75" fmla="*/ 16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73" h="178">
                      <a:moveTo>
                        <a:pt x="852" y="173"/>
                      </a:moveTo>
                      <a:lnTo>
                        <a:pt x="854" y="156"/>
                      </a:lnTo>
                      <a:lnTo>
                        <a:pt x="873" y="159"/>
                      </a:lnTo>
                      <a:lnTo>
                        <a:pt x="871" y="178"/>
                      </a:lnTo>
                      <a:lnTo>
                        <a:pt x="852" y="173"/>
                      </a:lnTo>
                      <a:lnTo>
                        <a:pt x="852" y="173"/>
                      </a:lnTo>
                      <a:close/>
                      <a:moveTo>
                        <a:pt x="0" y="19"/>
                      </a:moveTo>
                      <a:lnTo>
                        <a:pt x="5" y="0"/>
                      </a:lnTo>
                      <a:lnTo>
                        <a:pt x="21" y="5"/>
                      </a:lnTo>
                      <a:lnTo>
                        <a:pt x="19" y="21"/>
                      </a:lnTo>
                      <a:lnTo>
                        <a:pt x="0" y="19"/>
                      </a:lnTo>
                      <a:lnTo>
                        <a:pt x="0" y="19"/>
                      </a:lnTo>
                      <a:close/>
                      <a:moveTo>
                        <a:pt x="71" y="31"/>
                      </a:moveTo>
                      <a:lnTo>
                        <a:pt x="76" y="14"/>
                      </a:lnTo>
                      <a:lnTo>
                        <a:pt x="92" y="17"/>
                      </a:lnTo>
                      <a:lnTo>
                        <a:pt x="90" y="36"/>
                      </a:lnTo>
                      <a:lnTo>
                        <a:pt x="71" y="31"/>
                      </a:lnTo>
                      <a:lnTo>
                        <a:pt x="71" y="31"/>
                      </a:lnTo>
                      <a:close/>
                      <a:moveTo>
                        <a:pt x="142" y="45"/>
                      </a:moveTo>
                      <a:lnTo>
                        <a:pt x="147" y="26"/>
                      </a:lnTo>
                      <a:lnTo>
                        <a:pt x="163" y="31"/>
                      </a:lnTo>
                      <a:lnTo>
                        <a:pt x="161" y="47"/>
                      </a:lnTo>
                      <a:lnTo>
                        <a:pt x="142" y="45"/>
                      </a:lnTo>
                      <a:lnTo>
                        <a:pt x="142" y="45"/>
                      </a:lnTo>
                      <a:close/>
                      <a:moveTo>
                        <a:pt x="213" y="57"/>
                      </a:moveTo>
                      <a:lnTo>
                        <a:pt x="218" y="40"/>
                      </a:lnTo>
                      <a:lnTo>
                        <a:pt x="234" y="43"/>
                      </a:lnTo>
                      <a:lnTo>
                        <a:pt x="232" y="62"/>
                      </a:lnTo>
                      <a:lnTo>
                        <a:pt x="213" y="57"/>
                      </a:lnTo>
                      <a:lnTo>
                        <a:pt x="213" y="57"/>
                      </a:lnTo>
                      <a:close/>
                      <a:moveTo>
                        <a:pt x="284" y="71"/>
                      </a:moveTo>
                      <a:lnTo>
                        <a:pt x="289" y="52"/>
                      </a:lnTo>
                      <a:lnTo>
                        <a:pt x="305" y="57"/>
                      </a:lnTo>
                      <a:lnTo>
                        <a:pt x="303" y="74"/>
                      </a:lnTo>
                      <a:lnTo>
                        <a:pt x="284" y="71"/>
                      </a:lnTo>
                      <a:lnTo>
                        <a:pt x="284" y="71"/>
                      </a:lnTo>
                      <a:close/>
                      <a:moveTo>
                        <a:pt x="355" y="83"/>
                      </a:moveTo>
                      <a:lnTo>
                        <a:pt x="360" y="66"/>
                      </a:lnTo>
                      <a:lnTo>
                        <a:pt x="376" y="69"/>
                      </a:lnTo>
                      <a:lnTo>
                        <a:pt x="374" y="85"/>
                      </a:lnTo>
                      <a:lnTo>
                        <a:pt x="355" y="83"/>
                      </a:lnTo>
                      <a:lnTo>
                        <a:pt x="355" y="83"/>
                      </a:lnTo>
                      <a:close/>
                      <a:moveTo>
                        <a:pt x="426" y="97"/>
                      </a:moveTo>
                      <a:lnTo>
                        <a:pt x="431" y="78"/>
                      </a:lnTo>
                      <a:lnTo>
                        <a:pt x="447" y="81"/>
                      </a:lnTo>
                      <a:lnTo>
                        <a:pt x="445" y="100"/>
                      </a:lnTo>
                      <a:lnTo>
                        <a:pt x="426" y="97"/>
                      </a:lnTo>
                      <a:lnTo>
                        <a:pt x="426" y="97"/>
                      </a:lnTo>
                      <a:close/>
                      <a:moveTo>
                        <a:pt x="497" y="109"/>
                      </a:moveTo>
                      <a:lnTo>
                        <a:pt x="502" y="92"/>
                      </a:lnTo>
                      <a:lnTo>
                        <a:pt x="518" y="95"/>
                      </a:lnTo>
                      <a:lnTo>
                        <a:pt x="516" y="111"/>
                      </a:lnTo>
                      <a:lnTo>
                        <a:pt x="497" y="109"/>
                      </a:lnTo>
                      <a:lnTo>
                        <a:pt x="497" y="109"/>
                      </a:lnTo>
                      <a:close/>
                      <a:moveTo>
                        <a:pt x="568" y="123"/>
                      </a:moveTo>
                      <a:lnTo>
                        <a:pt x="573" y="104"/>
                      </a:lnTo>
                      <a:lnTo>
                        <a:pt x="589" y="107"/>
                      </a:lnTo>
                      <a:lnTo>
                        <a:pt x="587" y="126"/>
                      </a:lnTo>
                      <a:lnTo>
                        <a:pt x="568" y="123"/>
                      </a:lnTo>
                      <a:lnTo>
                        <a:pt x="568" y="123"/>
                      </a:lnTo>
                      <a:close/>
                      <a:moveTo>
                        <a:pt x="639" y="135"/>
                      </a:moveTo>
                      <a:lnTo>
                        <a:pt x="641" y="116"/>
                      </a:lnTo>
                      <a:lnTo>
                        <a:pt x="660" y="121"/>
                      </a:lnTo>
                      <a:lnTo>
                        <a:pt x="658" y="137"/>
                      </a:lnTo>
                      <a:lnTo>
                        <a:pt x="639" y="135"/>
                      </a:lnTo>
                      <a:lnTo>
                        <a:pt x="639" y="135"/>
                      </a:lnTo>
                      <a:close/>
                      <a:moveTo>
                        <a:pt x="710" y="147"/>
                      </a:moveTo>
                      <a:lnTo>
                        <a:pt x="712" y="130"/>
                      </a:lnTo>
                      <a:lnTo>
                        <a:pt x="731" y="133"/>
                      </a:lnTo>
                      <a:lnTo>
                        <a:pt x="729" y="152"/>
                      </a:lnTo>
                      <a:lnTo>
                        <a:pt x="710" y="147"/>
                      </a:lnTo>
                      <a:lnTo>
                        <a:pt x="710" y="147"/>
                      </a:lnTo>
                      <a:close/>
                      <a:moveTo>
                        <a:pt x="781" y="161"/>
                      </a:moveTo>
                      <a:lnTo>
                        <a:pt x="783" y="142"/>
                      </a:lnTo>
                      <a:lnTo>
                        <a:pt x="802" y="147"/>
                      </a:lnTo>
                      <a:lnTo>
                        <a:pt x="800" y="163"/>
                      </a:lnTo>
                      <a:lnTo>
                        <a:pt x="781" y="16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3" name="Freeform 23"/>
                <p:cNvSpPr>
                  <a:spLocks noEditPoints="1"/>
                </p:cNvSpPr>
                <p:nvPr/>
              </p:nvSpPr>
              <p:spPr bwMode="auto">
                <a:xfrm>
                  <a:off x="2352" y="2594"/>
                  <a:ext cx="525" cy="642"/>
                </a:xfrm>
                <a:custGeom>
                  <a:avLst/>
                  <a:gdLst>
                    <a:gd name="T0" fmla="*/ 513 w 525"/>
                    <a:gd name="T1" fmla="*/ 618 h 642"/>
                    <a:gd name="T2" fmla="*/ 511 w 525"/>
                    <a:gd name="T3" fmla="*/ 642 h 642"/>
                    <a:gd name="T4" fmla="*/ 501 w 525"/>
                    <a:gd name="T5" fmla="*/ 628 h 642"/>
                    <a:gd name="T6" fmla="*/ 14 w 525"/>
                    <a:gd name="T7" fmla="*/ 0 h 642"/>
                    <a:gd name="T8" fmla="*/ 12 w 525"/>
                    <a:gd name="T9" fmla="*/ 26 h 642"/>
                    <a:gd name="T10" fmla="*/ 0 w 525"/>
                    <a:gd name="T11" fmla="*/ 12 h 642"/>
                    <a:gd name="T12" fmla="*/ 61 w 525"/>
                    <a:gd name="T13" fmla="*/ 57 h 642"/>
                    <a:gd name="T14" fmla="*/ 56 w 525"/>
                    <a:gd name="T15" fmla="*/ 83 h 642"/>
                    <a:gd name="T16" fmla="*/ 47 w 525"/>
                    <a:gd name="T17" fmla="*/ 69 h 642"/>
                    <a:gd name="T18" fmla="*/ 106 w 525"/>
                    <a:gd name="T19" fmla="*/ 114 h 642"/>
                    <a:gd name="T20" fmla="*/ 104 w 525"/>
                    <a:gd name="T21" fmla="*/ 138 h 642"/>
                    <a:gd name="T22" fmla="*/ 92 w 525"/>
                    <a:gd name="T23" fmla="*/ 124 h 642"/>
                    <a:gd name="T24" fmla="*/ 151 w 525"/>
                    <a:gd name="T25" fmla="*/ 168 h 642"/>
                    <a:gd name="T26" fmla="*/ 149 w 525"/>
                    <a:gd name="T27" fmla="*/ 195 h 642"/>
                    <a:gd name="T28" fmla="*/ 137 w 525"/>
                    <a:gd name="T29" fmla="*/ 180 h 642"/>
                    <a:gd name="T30" fmla="*/ 196 w 525"/>
                    <a:gd name="T31" fmla="*/ 225 h 642"/>
                    <a:gd name="T32" fmla="*/ 194 w 525"/>
                    <a:gd name="T33" fmla="*/ 251 h 642"/>
                    <a:gd name="T34" fmla="*/ 182 w 525"/>
                    <a:gd name="T35" fmla="*/ 237 h 642"/>
                    <a:gd name="T36" fmla="*/ 241 w 525"/>
                    <a:gd name="T37" fmla="*/ 282 h 642"/>
                    <a:gd name="T38" fmla="*/ 239 w 525"/>
                    <a:gd name="T39" fmla="*/ 306 h 642"/>
                    <a:gd name="T40" fmla="*/ 227 w 525"/>
                    <a:gd name="T41" fmla="*/ 292 h 642"/>
                    <a:gd name="T42" fmla="*/ 286 w 525"/>
                    <a:gd name="T43" fmla="*/ 337 h 642"/>
                    <a:gd name="T44" fmla="*/ 284 w 525"/>
                    <a:gd name="T45" fmla="*/ 363 h 642"/>
                    <a:gd name="T46" fmla="*/ 274 w 525"/>
                    <a:gd name="T47" fmla="*/ 348 h 642"/>
                    <a:gd name="T48" fmla="*/ 333 w 525"/>
                    <a:gd name="T49" fmla="*/ 393 h 642"/>
                    <a:gd name="T50" fmla="*/ 331 w 525"/>
                    <a:gd name="T51" fmla="*/ 419 h 642"/>
                    <a:gd name="T52" fmla="*/ 319 w 525"/>
                    <a:gd name="T53" fmla="*/ 405 h 642"/>
                    <a:gd name="T54" fmla="*/ 378 w 525"/>
                    <a:gd name="T55" fmla="*/ 450 h 642"/>
                    <a:gd name="T56" fmla="*/ 376 w 525"/>
                    <a:gd name="T57" fmla="*/ 474 h 642"/>
                    <a:gd name="T58" fmla="*/ 364 w 525"/>
                    <a:gd name="T59" fmla="*/ 460 h 642"/>
                    <a:gd name="T60" fmla="*/ 423 w 525"/>
                    <a:gd name="T61" fmla="*/ 505 h 642"/>
                    <a:gd name="T62" fmla="*/ 421 w 525"/>
                    <a:gd name="T63" fmla="*/ 531 h 642"/>
                    <a:gd name="T64" fmla="*/ 409 w 525"/>
                    <a:gd name="T65" fmla="*/ 516 h 642"/>
                    <a:gd name="T66" fmla="*/ 468 w 525"/>
                    <a:gd name="T67" fmla="*/ 561 h 642"/>
                    <a:gd name="T68" fmla="*/ 466 w 525"/>
                    <a:gd name="T69" fmla="*/ 587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5" h="642">
                      <a:moveTo>
                        <a:pt x="501" y="628"/>
                      </a:moveTo>
                      <a:lnTo>
                        <a:pt x="513" y="618"/>
                      </a:lnTo>
                      <a:lnTo>
                        <a:pt x="525" y="632"/>
                      </a:lnTo>
                      <a:lnTo>
                        <a:pt x="511" y="642"/>
                      </a:lnTo>
                      <a:lnTo>
                        <a:pt x="501" y="628"/>
                      </a:lnTo>
                      <a:lnTo>
                        <a:pt x="501" y="628"/>
                      </a:lnTo>
                      <a:close/>
                      <a:moveTo>
                        <a:pt x="0" y="12"/>
                      </a:moveTo>
                      <a:lnTo>
                        <a:pt x="14" y="0"/>
                      </a:lnTo>
                      <a:lnTo>
                        <a:pt x="26" y="15"/>
                      </a:lnTo>
                      <a:lnTo>
                        <a:pt x="12" y="26"/>
                      </a:lnTo>
                      <a:lnTo>
                        <a:pt x="0" y="12"/>
                      </a:lnTo>
                      <a:lnTo>
                        <a:pt x="0" y="12"/>
                      </a:lnTo>
                      <a:close/>
                      <a:moveTo>
                        <a:pt x="47" y="69"/>
                      </a:moveTo>
                      <a:lnTo>
                        <a:pt x="61" y="57"/>
                      </a:lnTo>
                      <a:lnTo>
                        <a:pt x="71" y="71"/>
                      </a:lnTo>
                      <a:lnTo>
                        <a:pt x="56" y="83"/>
                      </a:lnTo>
                      <a:lnTo>
                        <a:pt x="47" y="69"/>
                      </a:lnTo>
                      <a:lnTo>
                        <a:pt x="47" y="69"/>
                      </a:lnTo>
                      <a:close/>
                      <a:moveTo>
                        <a:pt x="92" y="124"/>
                      </a:moveTo>
                      <a:lnTo>
                        <a:pt x="106" y="114"/>
                      </a:lnTo>
                      <a:lnTo>
                        <a:pt x="118" y="126"/>
                      </a:lnTo>
                      <a:lnTo>
                        <a:pt x="104" y="138"/>
                      </a:lnTo>
                      <a:lnTo>
                        <a:pt x="92" y="124"/>
                      </a:lnTo>
                      <a:lnTo>
                        <a:pt x="92" y="124"/>
                      </a:lnTo>
                      <a:close/>
                      <a:moveTo>
                        <a:pt x="137" y="180"/>
                      </a:moveTo>
                      <a:lnTo>
                        <a:pt x="151" y="168"/>
                      </a:lnTo>
                      <a:lnTo>
                        <a:pt x="163" y="183"/>
                      </a:lnTo>
                      <a:lnTo>
                        <a:pt x="149" y="195"/>
                      </a:lnTo>
                      <a:lnTo>
                        <a:pt x="137" y="180"/>
                      </a:lnTo>
                      <a:lnTo>
                        <a:pt x="137" y="180"/>
                      </a:lnTo>
                      <a:close/>
                      <a:moveTo>
                        <a:pt x="182" y="237"/>
                      </a:moveTo>
                      <a:lnTo>
                        <a:pt x="196" y="225"/>
                      </a:lnTo>
                      <a:lnTo>
                        <a:pt x="208" y="240"/>
                      </a:lnTo>
                      <a:lnTo>
                        <a:pt x="194" y="251"/>
                      </a:lnTo>
                      <a:lnTo>
                        <a:pt x="182" y="237"/>
                      </a:lnTo>
                      <a:lnTo>
                        <a:pt x="182" y="237"/>
                      </a:lnTo>
                      <a:close/>
                      <a:moveTo>
                        <a:pt x="227" y="292"/>
                      </a:moveTo>
                      <a:lnTo>
                        <a:pt x="241" y="282"/>
                      </a:lnTo>
                      <a:lnTo>
                        <a:pt x="253" y="296"/>
                      </a:lnTo>
                      <a:lnTo>
                        <a:pt x="239" y="306"/>
                      </a:lnTo>
                      <a:lnTo>
                        <a:pt x="227" y="292"/>
                      </a:lnTo>
                      <a:lnTo>
                        <a:pt x="227" y="292"/>
                      </a:lnTo>
                      <a:close/>
                      <a:moveTo>
                        <a:pt x="274" y="348"/>
                      </a:moveTo>
                      <a:lnTo>
                        <a:pt x="286" y="337"/>
                      </a:lnTo>
                      <a:lnTo>
                        <a:pt x="298" y="351"/>
                      </a:lnTo>
                      <a:lnTo>
                        <a:pt x="284" y="363"/>
                      </a:lnTo>
                      <a:lnTo>
                        <a:pt x="274" y="348"/>
                      </a:lnTo>
                      <a:lnTo>
                        <a:pt x="274" y="348"/>
                      </a:lnTo>
                      <a:close/>
                      <a:moveTo>
                        <a:pt x="319" y="405"/>
                      </a:moveTo>
                      <a:lnTo>
                        <a:pt x="333" y="393"/>
                      </a:lnTo>
                      <a:lnTo>
                        <a:pt x="343" y="408"/>
                      </a:lnTo>
                      <a:lnTo>
                        <a:pt x="331" y="419"/>
                      </a:lnTo>
                      <a:lnTo>
                        <a:pt x="319" y="405"/>
                      </a:lnTo>
                      <a:lnTo>
                        <a:pt x="319" y="405"/>
                      </a:lnTo>
                      <a:close/>
                      <a:moveTo>
                        <a:pt x="364" y="460"/>
                      </a:moveTo>
                      <a:lnTo>
                        <a:pt x="378" y="450"/>
                      </a:lnTo>
                      <a:lnTo>
                        <a:pt x="390" y="464"/>
                      </a:lnTo>
                      <a:lnTo>
                        <a:pt x="376" y="474"/>
                      </a:lnTo>
                      <a:lnTo>
                        <a:pt x="364" y="460"/>
                      </a:lnTo>
                      <a:lnTo>
                        <a:pt x="364" y="460"/>
                      </a:lnTo>
                      <a:close/>
                      <a:moveTo>
                        <a:pt x="409" y="516"/>
                      </a:moveTo>
                      <a:lnTo>
                        <a:pt x="423" y="505"/>
                      </a:lnTo>
                      <a:lnTo>
                        <a:pt x="435" y="519"/>
                      </a:lnTo>
                      <a:lnTo>
                        <a:pt x="421" y="531"/>
                      </a:lnTo>
                      <a:lnTo>
                        <a:pt x="409" y="516"/>
                      </a:lnTo>
                      <a:lnTo>
                        <a:pt x="409" y="516"/>
                      </a:lnTo>
                      <a:close/>
                      <a:moveTo>
                        <a:pt x="454" y="573"/>
                      </a:moveTo>
                      <a:lnTo>
                        <a:pt x="468" y="561"/>
                      </a:lnTo>
                      <a:lnTo>
                        <a:pt x="480" y="576"/>
                      </a:lnTo>
                      <a:lnTo>
                        <a:pt x="466" y="587"/>
                      </a:lnTo>
                      <a:lnTo>
                        <a:pt x="454" y="573"/>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4" name="Freeform 24"/>
                <p:cNvSpPr>
                  <a:spLocks noEditPoints="1"/>
                </p:cNvSpPr>
                <p:nvPr/>
              </p:nvSpPr>
              <p:spPr bwMode="auto">
                <a:xfrm>
                  <a:off x="2865" y="2945"/>
                  <a:ext cx="535" cy="293"/>
                </a:xfrm>
                <a:custGeom>
                  <a:avLst/>
                  <a:gdLst>
                    <a:gd name="T0" fmla="*/ 17 w 535"/>
                    <a:gd name="T1" fmla="*/ 270 h 293"/>
                    <a:gd name="T2" fmla="*/ 26 w 535"/>
                    <a:gd name="T3" fmla="*/ 286 h 293"/>
                    <a:gd name="T4" fmla="*/ 10 w 535"/>
                    <a:gd name="T5" fmla="*/ 293 h 293"/>
                    <a:gd name="T6" fmla="*/ 0 w 535"/>
                    <a:gd name="T7" fmla="*/ 279 h 293"/>
                    <a:gd name="T8" fmla="*/ 17 w 535"/>
                    <a:gd name="T9" fmla="*/ 270 h 293"/>
                    <a:gd name="T10" fmla="*/ 17 w 535"/>
                    <a:gd name="T11" fmla="*/ 270 h 293"/>
                    <a:gd name="T12" fmla="*/ 528 w 535"/>
                    <a:gd name="T13" fmla="*/ 0 h 293"/>
                    <a:gd name="T14" fmla="*/ 535 w 535"/>
                    <a:gd name="T15" fmla="*/ 16 h 293"/>
                    <a:gd name="T16" fmla="*/ 521 w 535"/>
                    <a:gd name="T17" fmla="*/ 26 h 293"/>
                    <a:gd name="T18" fmla="*/ 511 w 535"/>
                    <a:gd name="T19" fmla="*/ 9 h 293"/>
                    <a:gd name="T20" fmla="*/ 528 w 535"/>
                    <a:gd name="T21" fmla="*/ 0 h 293"/>
                    <a:gd name="T22" fmla="*/ 528 w 535"/>
                    <a:gd name="T23" fmla="*/ 0 h 293"/>
                    <a:gd name="T24" fmla="*/ 464 w 535"/>
                    <a:gd name="T25" fmla="*/ 35 h 293"/>
                    <a:gd name="T26" fmla="*/ 471 w 535"/>
                    <a:gd name="T27" fmla="*/ 49 h 293"/>
                    <a:gd name="T28" fmla="*/ 457 w 535"/>
                    <a:gd name="T29" fmla="*/ 59 h 293"/>
                    <a:gd name="T30" fmla="*/ 447 w 535"/>
                    <a:gd name="T31" fmla="*/ 42 h 293"/>
                    <a:gd name="T32" fmla="*/ 464 w 535"/>
                    <a:gd name="T33" fmla="*/ 35 h 293"/>
                    <a:gd name="T34" fmla="*/ 464 w 535"/>
                    <a:gd name="T35" fmla="*/ 35 h 293"/>
                    <a:gd name="T36" fmla="*/ 400 w 535"/>
                    <a:gd name="T37" fmla="*/ 68 h 293"/>
                    <a:gd name="T38" fmla="*/ 409 w 535"/>
                    <a:gd name="T39" fmla="*/ 85 h 293"/>
                    <a:gd name="T40" fmla="*/ 393 w 535"/>
                    <a:gd name="T41" fmla="*/ 92 h 293"/>
                    <a:gd name="T42" fmla="*/ 383 w 535"/>
                    <a:gd name="T43" fmla="*/ 76 h 293"/>
                    <a:gd name="T44" fmla="*/ 400 w 535"/>
                    <a:gd name="T45" fmla="*/ 68 h 293"/>
                    <a:gd name="T46" fmla="*/ 400 w 535"/>
                    <a:gd name="T47" fmla="*/ 68 h 293"/>
                    <a:gd name="T48" fmla="*/ 336 w 535"/>
                    <a:gd name="T49" fmla="*/ 102 h 293"/>
                    <a:gd name="T50" fmla="*/ 346 w 535"/>
                    <a:gd name="T51" fmla="*/ 118 h 293"/>
                    <a:gd name="T52" fmla="*/ 329 w 535"/>
                    <a:gd name="T53" fmla="*/ 125 h 293"/>
                    <a:gd name="T54" fmla="*/ 320 w 535"/>
                    <a:gd name="T55" fmla="*/ 111 h 293"/>
                    <a:gd name="T56" fmla="*/ 336 w 535"/>
                    <a:gd name="T57" fmla="*/ 102 h 293"/>
                    <a:gd name="T58" fmla="*/ 336 w 535"/>
                    <a:gd name="T59" fmla="*/ 102 h 293"/>
                    <a:gd name="T60" fmla="*/ 272 w 535"/>
                    <a:gd name="T61" fmla="*/ 135 h 293"/>
                    <a:gd name="T62" fmla="*/ 282 w 535"/>
                    <a:gd name="T63" fmla="*/ 151 h 293"/>
                    <a:gd name="T64" fmla="*/ 265 w 535"/>
                    <a:gd name="T65" fmla="*/ 161 h 293"/>
                    <a:gd name="T66" fmla="*/ 256 w 535"/>
                    <a:gd name="T67" fmla="*/ 144 h 293"/>
                    <a:gd name="T68" fmla="*/ 272 w 535"/>
                    <a:gd name="T69" fmla="*/ 135 h 293"/>
                    <a:gd name="T70" fmla="*/ 272 w 535"/>
                    <a:gd name="T71" fmla="*/ 135 h 293"/>
                    <a:gd name="T72" fmla="*/ 208 w 535"/>
                    <a:gd name="T73" fmla="*/ 168 h 293"/>
                    <a:gd name="T74" fmla="*/ 218 w 535"/>
                    <a:gd name="T75" fmla="*/ 184 h 293"/>
                    <a:gd name="T76" fmla="*/ 201 w 535"/>
                    <a:gd name="T77" fmla="*/ 194 h 293"/>
                    <a:gd name="T78" fmla="*/ 192 w 535"/>
                    <a:gd name="T79" fmla="*/ 177 h 293"/>
                    <a:gd name="T80" fmla="*/ 208 w 535"/>
                    <a:gd name="T81" fmla="*/ 168 h 293"/>
                    <a:gd name="T82" fmla="*/ 208 w 535"/>
                    <a:gd name="T83" fmla="*/ 168 h 293"/>
                    <a:gd name="T84" fmla="*/ 144 w 535"/>
                    <a:gd name="T85" fmla="*/ 203 h 293"/>
                    <a:gd name="T86" fmla="*/ 154 w 535"/>
                    <a:gd name="T87" fmla="*/ 218 h 293"/>
                    <a:gd name="T88" fmla="*/ 137 w 535"/>
                    <a:gd name="T89" fmla="*/ 227 h 293"/>
                    <a:gd name="T90" fmla="*/ 128 w 535"/>
                    <a:gd name="T91" fmla="*/ 210 h 293"/>
                    <a:gd name="T92" fmla="*/ 144 w 535"/>
                    <a:gd name="T93" fmla="*/ 203 h 293"/>
                    <a:gd name="T94" fmla="*/ 144 w 535"/>
                    <a:gd name="T95" fmla="*/ 203 h 293"/>
                    <a:gd name="T96" fmla="*/ 81 w 535"/>
                    <a:gd name="T97" fmla="*/ 236 h 293"/>
                    <a:gd name="T98" fmla="*/ 90 w 535"/>
                    <a:gd name="T99" fmla="*/ 253 h 293"/>
                    <a:gd name="T100" fmla="*/ 73 w 535"/>
                    <a:gd name="T101" fmla="*/ 260 h 293"/>
                    <a:gd name="T102" fmla="*/ 64 w 535"/>
                    <a:gd name="T103" fmla="*/ 244 h 293"/>
                    <a:gd name="T104" fmla="*/ 81 w 535"/>
                    <a:gd name="T105" fmla="*/ 236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35" h="293">
                      <a:moveTo>
                        <a:pt x="17" y="270"/>
                      </a:moveTo>
                      <a:lnTo>
                        <a:pt x="26" y="286"/>
                      </a:lnTo>
                      <a:lnTo>
                        <a:pt x="10" y="293"/>
                      </a:lnTo>
                      <a:lnTo>
                        <a:pt x="0" y="279"/>
                      </a:lnTo>
                      <a:lnTo>
                        <a:pt x="17" y="270"/>
                      </a:lnTo>
                      <a:lnTo>
                        <a:pt x="17" y="270"/>
                      </a:lnTo>
                      <a:close/>
                      <a:moveTo>
                        <a:pt x="528" y="0"/>
                      </a:moveTo>
                      <a:lnTo>
                        <a:pt x="535" y="16"/>
                      </a:lnTo>
                      <a:lnTo>
                        <a:pt x="521" y="26"/>
                      </a:lnTo>
                      <a:lnTo>
                        <a:pt x="511" y="9"/>
                      </a:lnTo>
                      <a:lnTo>
                        <a:pt x="528" y="0"/>
                      </a:lnTo>
                      <a:lnTo>
                        <a:pt x="528" y="0"/>
                      </a:lnTo>
                      <a:close/>
                      <a:moveTo>
                        <a:pt x="464" y="35"/>
                      </a:moveTo>
                      <a:lnTo>
                        <a:pt x="471" y="49"/>
                      </a:lnTo>
                      <a:lnTo>
                        <a:pt x="457" y="59"/>
                      </a:lnTo>
                      <a:lnTo>
                        <a:pt x="447" y="42"/>
                      </a:lnTo>
                      <a:lnTo>
                        <a:pt x="464" y="35"/>
                      </a:lnTo>
                      <a:lnTo>
                        <a:pt x="464" y="35"/>
                      </a:lnTo>
                      <a:close/>
                      <a:moveTo>
                        <a:pt x="400" y="68"/>
                      </a:moveTo>
                      <a:lnTo>
                        <a:pt x="409" y="85"/>
                      </a:lnTo>
                      <a:lnTo>
                        <a:pt x="393" y="92"/>
                      </a:lnTo>
                      <a:lnTo>
                        <a:pt x="383" y="76"/>
                      </a:lnTo>
                      <a:lnTo>
                        <a:pt x="400" y="68"/>
                      </a:lnTo>
                      <a:lnTo>
                        <a:pt x="400" y="68"/>
                      </a:lnTo>
                      <a:close/>
                      <a:moveTo>
                        <a:pt x="336" y="102"/>
                      </a:moveTo>
                      <a:lnTo>
                        <a:pt x="346" y="118"/>
                      </a:lnTo>
                      <a:lnTo>
                        <a:pt x="329" y="125"/>
                      </a:lnTo>
                      <a:lnTo>
                        <a:pt x="320" y="111"/>
                      </a:lnTo>
                      <a:lnTo>
                        <a:pt x="336" y="102"/>
                      </a:lnTo>
                      <a:lnTo>
                        <a:pt x="336" y="102"/>
                      </a:lnTo>
                      <a:close/>
                      <a:moveTo>
                        <a:pt x="272" y="135"/>
                      </a:moveTo>
                      <a:lnTo>
                        <a:pt x="282" y="151"/>
                      </a:lnTo>
                      <a:lnTo>
                        <a:pt x="265" y="161"/>
                      </a:lnTo>
                      <a:lnTo>
                        <a:pt x="256" y="144"/>
                      </a:lnTo>
                      <a:lnTo>
                        <a:pt x="272" y="135"/>
                      </a:lnTo>
                      <a:lnTo>
                        <a:pt x="272" y="135"/>
                      </a:lnTo>
                      <a:close/>
                      <a:moveTo>
                        <a:pt x="208" y="168"/>
                      </a:moveTo>
                      <a:lnTo>
                        <a:pt x="218" y="184"/>
                      </a:lnTo>
                      <a:lnTo>
                        <a:pt x="201" y="194"/>
                      </a:lnTo>
                      <a:lnTo>
                        <a:pt x="192" y="177"/>
                      </a:lnTo>
                      <a:lnTo>
                        <a:pt x="208" y="168"/>
                      </a:lnTo>
                      <a:lnTo>
                        <a:pt x="208" y="168"/>
                      </a:lnTo>
                      <a:close/>
                      <a:moveTo>
                        <a:pt x="144" y="203"/>
                      </a:moveTo>
                      <a:lnTo>
                        <a:pt x="154" y="218"/>
                      </a:lnTo>
                      <a:lnTo>
                        <a:pt x="137" y="227"/>
                      </a:lnTo>
                      <a:lnTo>
                        <a:pt x="128" y="210"/>
                      </a:lnTo>
                      <a:lnTo>
                        <a:pt x="144" y="203"/>
                      </a:lnTo>
                      <a:lnTo>
                        <a:pt x="144" y="203"/>
                      </a:lnTo>
                      <a:close/>
                      <a:moveTo>
                        <a:pt x="81" y="236"/>
                      </a:moveTo>
                      <a:lnTo>
                        <a:pt x="90" y="253"/>
                      </a:lnTo>
                      <a:lnTo>
                        <a:pt x="73" y="260"/>
                      </a:lnTo>
                      <a:lnTo>
                        <a:pt x="64" y="244"/>
                      </a:lnTo>
                      <a:lnTo>
                        <a:pt x="81" y="23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5" name="Freeform 25"/>
                <p:cNvSpPr>
                  <a:spLocks noEditPoints="1"/>
                </p:cNvSpPr>
                <p:nvPr/>
              </p:nvSpPr>
              <p:spPr bwMode="auto">
                <a:xfrm>
                  <a:off x="1942" y="2592"/>
                  <a:ext cx="386" cy="476"/>
                </a:xfrm>
                <a:custGeom>
                  <a:avLst/>
                  <a:gdLst>
                    <a:gd name="T0" fmla="*/ 12 w 386"/>
                    <a:gd name="T1" fmla="*/ 452 h 476"/>
                    <a:gd name="T2" fmla="*/ 26 w 386"/>
                    <a:gd name="T3" fmla="*/ 462 h 476"/>
                    <a:gd name="T4" fmla="*/ 15 w 386"/>
                    <a:gd name="T5" fmla="*/ 476 h 476"/>
                    <a:gd name="T6" fmla="*/ 0 w 386"/>
                    <a:gd name="T7" fmla="*/ 466 h 476"/>
                    <a:gd name="T8" fmla="*/ 12 w 386"/>
                    <a:gd name="T9" fmla="*/ 452 h 476"/>
                    <a:gd name="T10" fmla="*/ 12 w 386"/>
                    <a:gd name="T11" fmla="*/ 452 h 476"/>
                    <a:gd name="T12" fmla="*/ 372 w 386"/>
                    <a:gd name="T13" fmla="*/ 0 h 476"/>
                    <a:gd name="T14" fmla="*/ 386 w 386"/>
                    <a:gd name="T15" fmla="*/ 12 h 476"/>
                    <a:gd name="T16" fmla="*/ 374 w 386"/>
                    <a:gd name="T17" fmla="*/ 26 h 476"/>
                    <a:gd name="T18" fmla="*/ 360 w 386"/>
                    <a:gd name="T19" fmla="*/ 14 h 476"/>
                    <a:gd name="T20" fmla="*/ 372 w 386"/>
                    <a:gd name="T21" fmla="*/ 0 h 476"/>
                    <a:gd name="T22" fmla="*/ 372 w 386"/>
                    <a:gd name="T23" fmla="*/ 0 h 476"/>
                    <a:gd name="T24" fmla="*/ 327 w 386"/>
                    <a:gd name="T25" fmla="*/ 57 h 476"/>
                    <a:gd name="T26" fmla="*/ 341 w 386"/>
                    <a:gd name="T27" fmla="*/ 69 h 476"/>
                    <a:gd name="T28" fmla="*/ 329 w 386"/>
                    <a:gd name="T29" fmla="*/ 83 h 476"/>
                    <a:gd name="T30" fmla="*/ 315 w 386"/>
                    <a:gd name="T31" fmla="*/ 71 h 476"/>
                    <a:gd name="T32" fmla="*/ 327 w 386"/>
                    <a:gd name="T33" fmla="*/ 57 h 476"/>
                    <a:gd name="T34" fmla="*/ 327 w 386"/>
                    <a:gd name="T35" fmla="*/ 57 h 476"/>
                    <a:gd name="T36" fmla="*/ 282 w 386"/>
                    <a:gd name="T37" fmla="*/ 114 h 476"/>
                    <a:gd name="T38" fmla="*/ 296 w 386"/>
                    <a:gd name="T39" fmla="*/ 126 h 476"/>
                    <a:gd name="T40" fmla="*/ 284 w 386"/>
                    <a:gd name="T41" fmla="*/ 140 h 476"/>
                    <a:gd name="T42" fmla="*/ 270 w 386"/>
                    <a:gd name="T43" fmla="*/ 128 h 476"/>
                    <a:gd name="T44" fmla="*/ 282 w 386"/>
                    <a:gd name="T45" fmla="*/ 114 h 476"/>
                    <a:gd name="T46" fmla="*/ 282 w 386"/>
                    <a:gd name="T47" fmla="*/ 114 h 476"/>
                    <a:gd name="T48" fmla="*/ 237 w 386"/>
                    <a:gd name="T49" fmla="*/ 170 h 476"/>
                    <a:gd name="T50" fmla="*/ 251 w 386"/>
                    <a:gd name="T51" fmla="*/ 182 h 476"/>
                    <a:gd name="T52" fmla="*/ 239 w 386"/>
                    <a:gd name="T53" fmla="*/ 194 h 476"/>
                    <a:gd name="T54" fmla="*/ 225 w 386"/>
                    <a:gd name="T55" fmla="*/ 185 h 476"/>
                    <a:gd name="T56" fmla="*/ 237 w 386"/>
                    <a:gd name="T57" fmla="*/ 170 h 476"/>
                    <a:gd name="T58" fmla="*/ 237 w 386"/>
                    <a:gd name="T59" fmla="*/ 170 h 476"/>
                    <a:gd name="T60" fmla="*/ 192 w 386"/>
                    <a:gd name="T61" fmla="*/ 227 h 476"/>
                    <a:gd name="T62" fmla="*/ 206 w 386"/>
                    <a:gd name="T63" fmla="*/ 237 h 476"/>
                    <a:gd name="T64" fmla="*/ 194 w 386"/>
                    <a:gd name="T65" fmla="*/ 251 h 476"/>
                    <a:gd name="T66" fmla="*/ 180 w 386"/>
                    <a:gd name="T67" fmla="*/ 239 h 476"/>
                    <a:gd name="T68" fmla="*/ 192 w 386"/>
                    <a:gd name="T69" fmla="*/ 227 h 476"/>
                    <a:gd name="T70" fmla="*/ 192 w 386"/>
                    <a:gd name="T71" fmla="*/ 227 h 476"/>
                    <a:gd name="T72" fmla="*/ 147 w 386"/>
                    <a:gd name="T73" fmla="*/ 282 h 476"/>
                    <a:gd name="T74" fmla="*/ 161 w 386"/>
                    <a:gd name="T75" fmla="*/ 294 h 476"/>
                    <a:gd name="T76" fmla="*/ 149 w 386"/>
                    <a:gd name="T77" fmla="*/ 308 h 476"/>
                    <a:gd name="T78" fmla="*/ 135 w 386"/>
                    <a:gd name="T79" fmla="*/ 296 h 476"/>
                    <a:gd name="T80" fmla="*/ 147 w 386"/>
                    <a:gd name="T81" fmla="*/ 282 h 476"/>
                    <a:gd name="T82" fmla="*/ 147 w 386"/>
                    <a:gd name="T83" fmla="*/ 282 h 476"/>
                    <a:gd name="T84" fmla="*/ 102 w 386"/>
                    <a:gd name="T85" fmla="*/ 339 h 476"/>
                    <a:gd name="T86" fmla="*/ 116 w 386"/>
                    <a:gd name="T87" fmla="*/ 350 h 476"/>
                    <a:gd name="T88" fmla="*/ 104 w 386"/>
                    <a:gd name="T89" fmla="*/ 365 h 476"/>
                    <a:gd name="T90" fmla="*/ 90 w 386"/>
                    <a:gd name="T91" fmla="*/ 353 h 476"/>
                    <a:gd name="T92" fmla="*/ 102 w 386"/>
                    <a:gd name="T93" fmla="*/ 339 h 476"/>
                    <a:gd name="T94" fmla="*/ 102 w 386"/>
                    <a:gd name="T95" fmla="*/ 339 h 476"/>
                    <a:gd name="T96" fmla="*/ 57 w 386"/>
                    <a:gd name="T97" fmla="*/ 395 h 476"/>
                    <a:gd name="T98" fmla="*/ 71 w 386"/>
                    <a:gd name="T99" fmla="*/ 407 h 476"/>
                    <a:gd name="T100" fmla="*/ 60 w 386"/>
                    <a:gd name="T101" fmla="*/ 421 h 476"/>
                    <a:gd name="T102" fmla="*/ 45 w 386"/>
                    <a:gd name="T103" fmla="*/ 410 h 476"/>
                    <a:gd name="T104" fmla="*/ 57 w 386"/>
                    <a:gd name="T105" fmla="*/ 39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6" h="476">
                      <a:moveTo>
                        <a:pt x="12" y="452"/>
                      </a:moveTo>
                      <a:lnTo>
                        <a:pt x="26" y="462"/>
                      </a:lnTo>
                      <a:lnTo>
                        <a:pt x="15" y="476"/>
                      </a:lnTo>
                      <a:lnTo>
                        <a:pt x="0" y="466"/>
                      </a:lnTo>
                      <a:lnTo>
                        <a:pt x="12" y="452"/>
                      </a:lnTo>
                      <a:lnTo>
                        <a:pt x="12" y="452"/>
                      </a:lnTo>
                      <a:close/>
                      <a:moveTo>
                        <a:pt x="372" y="0"/>
                      </a:moveTo>
                      <a:lnTo>
                        <a:pt x="386" y="12"/>
                      </a:lnTo>
                      <a:lnTo>
                        <a:pt x="374" y="26"/>
                      </a:lnTo>
                      <a:lnTo>
                        <a:pt x="360" y="14"/>
                      </a:lnTo>
                      <a:lnTo>
                        <a:pt x="372" y="0"/>
                      </a:lnTo>
                      <a:lnTo>
                        <a:pt x="372" y="0"/>
                      </a:lnTo>
                      <a:close/>
                      <a:moveTo>
                        <a:pt x="327" y="57"/>
                      </a:moveTo>
                      <a:lnTo>
                        <a:pt x="341" y="69"/>
                      </a:lnTo>
                      <a:lnTo>
                        <a:pt x="329" y="83"/>
                      </a:lnTo>
                      <a:lnTo>
                        <a:pt x="315" y="71"/>
                      </a:lnTo>
                      <a:lnTo>
                        <a:pt x="327" y="57"/>
                      </a:lnTo>
                      <a:lnTo>
                        <a:pt x="327" y="57"/>
                      </a:lnTo>
                      <a:close/>
                      <a:moveTo>
                        <a:pt x="282" y="114"/>
                      </a:moveTo>
                      <a:lnTo>
                        <a:pt x="296" y="126"/>
                      </a:lnTo>
                      <a:lnTo>
                        <a:pt x="284" y="140"/>
                      </a:lnTo>
                      <a:lnTo>
                        <a:pt x="270" y="128"/>
                      </a:lnTo>
                      <a:lnTo>
                        <a:pt x="282" y="114"/>
                      </a:lnTo>
                      <a:lnTo>
                        <a:pt x="282" y="114"/>
                      </a:lnTo>
                      <a:close/>
                      <a:moveTo>
                        <a:pt x="237" y="170"/>
                      </a:moveTo>
                      <a:lnTo>
                        <a:pt x="251" y="182"/>
                      </a:lnTo>
                      <a:lnTo>
                        <a:pt x="239" y="194"/>
                      </a:lnTo>
                      <a:lnTo>
                        <a:pt x="225" y="185"/>
                      </a:lnTo>
                      <a:lnTo>
                        <a:pt x="237" y="170"/>
                      </a:lnTo>
                      <a:lnTo>
                        <a:pt x="237" y="170"/>
                      </a:lnTo>
                      <a:close/>
                      <a:moveTo>
                        <a:pt x="192" y="227"/>
                      </a:moveTo>
                      <a:lnTo>
                        <a:pt x="206" y="237"/>
                      </a:lnTo>
                      <a:lnTo>
                        <a:pt x="194" y="251"/>
                      </a:lnTo>
                      <a:lnTo>
                        <a:pt x="180" y="239"/>
                      </a:lnTo>
                      <a:lnTo>
                        <a:pt x="192" y="227"/>
                      </a:lnTo>
                      <a:lnTo>
                        <a:pt x="192" y="227"/>
                      </a:lnTo>
                      <a:close/>
                      <a:moveTo>
                        <a:pt x="147" y="282"/>
                      </a:moveTo>
                      <a:lnTo>
                        <a:pt x="161" y="294"/>
                      </a:lnTo>
                      <a:lnTo>
                        <a:pt x="149" y="308"/>
                      </a:lnTo>
                      <a:lnTo>
                        <a:pt x="135" y="296"/>
                      </a:lnTo>
                      <a:lnTo>
                        <a:pt x="147" y="282"/>
                      </a:lnTo>
                      <a:lnTo>
                        <a:pt x="147" y="282"/>
                      </a:lnTo>
                      <a:close/>
                      <a:moveTo>
                        <a:pt x="102" y="339"/>
                      </a:moveTo>
                      <a:lnTo>
                        <a:pt x="116" y="350"/>
                      </a:lnTo>
                      <a:lnTo>
                        <a:pt x="104" y="365"/>
                      </a:lnTo>
                      <a:lnTo>
                        <a:pt x="90" y="353"/>
                      </a:lnTo>
                      <a:lnTo>
                        <a:pt x="102" y="339"/>
                      </a:lnTo>
                      <a:lnTo>
                        <a:pt x="102" y="339"/>
                      </a:lnTo>
                      <a:close/>
                      <a:moveTo>
                        <a:pt x="57" y="395"/>
                      </a:moveTo>
                      <a:lnTo>
                        <a:pt x="71" y="407"/>
                      </a:lnTo>
                      <a:lnTo>
                        <a:pt x="60" y="421"/>
                      </a:lnTo>
                      <a:lnTo>
                        <a:pt x="45" y="410"/>
                      </a:lnTo>
                      <a:lnTo>
                        <a:pt x="57" y="39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6" name="Freeform 26"/>
                <p:cNvSpPr>
                  <a:spLocks noEditPoints="1"/>
                </p:cNvSpPr>
                <p:nvPr/>
              </p:nvSpPr>
              <p:spPr bwMode="auto">
                <a:xfrm>
                  <a:off x="1524" y="2152"/>
                  <a:ext cx="795" cy="419"/>
                </a:xfrm>
                <a:custGeom>
                  <a:avLst/>
                  <a:gdLst>
                    <a:gd name="T0" fmla="*/ 16 w 795"/>
                    <a:gd name="T1" fmla="*/ 23 h 419"/>
                    <a:gd name="T2" fmla="*/ 7 w 795"/>
                    <a:gd name="T3" fmla="*/ 0 h 419"/>
                    <a:gd name="T4" fmla="*/ 23 w 795"/>
                    <a:gd name="T5" fmla="*/ 7 h 419"/>
                    <a:gd name="T6" fmla="*/ 785 w 795"/>
                    <a:gd name="T7" fmla="*/ 419 h 419"/>
                    <a:gd name="T8" fmla="*/ 778 w 795"/>
                    <a:gd name="T9" fmla="*/ 395 h 419"/>
                    <a:gd name="T10" fmla="*/ 795 w 795"/>
                    <a:gd name="T11" fmla="*/ 402 h 419"/>
                    <a:gd name="T12" fmla="*/ 721 w 795"/>
                    <a:gd name="T13" fmla="*/ 386 h 419"/>
                    <a:gd name="T14" fmla="*/ 714 w 795"/>
                    <a:gd name="T15" fmla="*/ 362 h 419"/>
                    <a:gd name="T16" fmla="*/ 731 w 795"/>
                    <a:gd name="T17" fmla="*/ 369 h 419"/>
                    <a:gd name="T18" fmla="*/ 657 w 795"/>
                    <a:gd name="T19" fmla="*/ 352 h 419"/>
                    <a:gd name="T20" fmla="*/ 650 w 795"/>
                    <a:gd name="T21" fmla="*/ 329 h 419"/>
                    <a:gd name="T22" fmla="*/ 664 w 795"/>
                    <a:gd name="T23" fmla="*/ 336 h 419"/>
                    <a:gd name="T24" fmla="*/ 593 w 795"/>
                    <a:gd name="T25" fmla="*/ 319 h 419"/>
                    <a:gd name="T26" fmla="*/ 586 w 795"/>
                    <a:gd name="T27" fmla="*/ 296 h 419"/>
                    <a:gd name="T28" fmla="*/ 601 w 795"/>
                    <a:gd name="T29" fmla="*/ 303 h 419"/>
                    <a:gd name="T30" fmla="*/ 530 w 795"/>
                    <a:gd name="T31" fmla="*/ 286 h 419"/>
                    <a:gd name="T32" fmla="*/ 520 w 795"/>
                    <a:gd name="T33" fmla="*/ 263 h 419"/>
                    <a:gd name="T34" fmla="*/ 537 w 795"/>
                    <a:gd name="T35" fmla="*/ 272 h 419"/>
                    <a:gd name="T36" fmla="*/ 466 w 795"/>
                    <a:gd name="T37" fmla="*/ 253 h 419"/>
                    <a:gd name="T38" fmla="*/ 456 w 795"/>
                    <a:gd name="T39" fmla="*/ 229 h 419"/>
                    <a:gd name="T40" fmla="*/ 473 w 795"/>
                    <a:gd name="T41" fmla="*/ 239 h 419"/>
                    <a:gd name="T42" fmla="*/ 399 w 795"/>
                    <a:gd name="T43" fmla="*/ 222 h 419"/>
                    <a:gd name="T44" fmla="*/ 392 w 795"/>
                    <a:gd name="T45" fmla="*/ 196 h 419"/>
                    <a:gd name="T46" fmla="*/ 409 w 795"/>
                    <a:gd name="T47" fmla="*/ 206 h 419"/>
                    <a:gd name="T48" fmla="*/ 336 w 795"/>
                    <a:gd name="T49" fmla="*/ 189 h 419"/>
                    <a:gd name="T50" fmla="*/ 328 w 795"/>
                    <a:gd name="T51" fmla="*/ 163 h 419"/>
                    <a:gd name="T52" fmla="*/ 345 w 795"/>
                    <a:gd name="T53" fmla="*/ 173 h 419"/>
                    <a:gd name="T54" fmla="*/ 272 w 795"/>
                    <a:gd name="T55" fmla="*/ 156 h 419"/>
                    <a:gd name="T56" fmla="*/ 265 w 795"/>
                    <a:gd name="T57" fmla="*/ 130 h 419"/>
                    <a:gd name="T58" fmla="*/ 281 w 795"/>
                    <a:gd name="T59" fmla="*/ 139 h 419"/>
                    <a:gd name="T60" fmla="*/ 208 w 795"/>
                    <a:gd name="T61" fmla="*/ 123 h 419"/>
                    <a:gd name="T62" fmla="*/ 201 w 795"/>
                    <a:gd name="T63" fmla="*/ 99 h 419"/>
                    <a:gd name="T64" fmla="*/ 217 w 795"/>
                    <a:gd name="T65" fmla="*/ 106 h 419"/>
                    <a:gd name="T66" fmla="*/ 144 w 795"/>
                    <a:gd name="T67" fmla="*/ 90 h 419"/>
                    <a:gd name="T68" fmla="*/ 137 w 795"/>
                    <a:gd name="T69" fmla="*/ 66 h 419"/>
                    <a:gd name="T70" fmla="*/ 151 w 795"/>
                    <a:gd name="T71" fmla="*/ 73 h 419"/>
                    <a:gd name="T72" fmla="*/ 80 w 795"/>
                    <a:gd name="T73" fmla="*/ 57 h 419"/>
                    <a:gd name="T74" fmla="*/ 71 w 795"/>
                    <a:gd name="T75" fmla="*/ 33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95" h="419">
                      <a:moveTo>
                        <a:pt x="23" y="7"/>
                      </a:moveTo>
                      <a:lnTo>
                        <a:pt x="16" y="23"/>
                      </a:lnTo>
                      <a:lnTo>
                        <a:pt x="0" y="16"/>
                      </a:lnTo>
                      <a:lnTo>
                        <a:pt x="7" y="0"/>
                      </a:lnTo>
                      <a:lnTo>
                        <a:pt x="23" y="7"/>
                      </a:lnTo>
                      <a:lnTo>
                        <a:pt x="23" y="7"/>
                      </a:lnTo>
                      <a:close/>
                      <a:moveTo>
                        <a:pt x="795" y="402"/>
                      </a:moveTo>
                      <a:lnTo>
                        <a:pt x="785" y="419"/>
                      </a:lnTo>
                      <a:lnTo>
                        <a:pt x="769" y="409"/>
                      </a:lnTo>
                      <a:lnTo>
                        <a:pt x="778" y="395"/>
                      </a:lnTo>
                      <a:lnTo>
                        <a:pt x="795" y="402"/>
                      </a:lnTo>
                      <a:lnTo>
                        <a:pt x="795" y="402"/>
                      </a:lnTo>
                      <a:close/>
                      <a:moveTo>
                        <a:pt x="731" y="369"/>
                      </a:moveTo>
                      <a:lnTo>
                        <a:pt x="721" y="386"/>
                      </a:lnTo>
                      <a:lnTo>
                        <a:pt x="705" y="376"/>
                      </a:lnTo>
                      <a:lnTo>
                        <a:pt x="714" y="362"/>
                      </a:lnTo>
                      <a:lnTo>
                        <a:pt x="731" y="369"/>
                      </a:lnTo>
                      <a:lnTo>
                        <a:pt x="731" y="369"/>
                      </a:lnTo>
                      <a:close/>
                      <a:moveTo>
                        <a:pt x="664" y="336"/>
                      </a:moveTo>
                      <a:lnTo>
                        <a:pt x="657" y="352"/>
                      </a:lnTo>
                      <a:lnTo>
                        <a:pt x="641" y="345"/>
                      </a:lnTo>
                      <a:lnTo>
                        <a:pt x="650" y="329"/>
                      </a:lnTo>
                      <a:lnTo>
                        <a:pt x="664" y="336"/>
                      </a:lnTo>
                      <a:lnTo>
                        <a:pt x="664" y="336"/>
                      </a:lnTo>
                      <a:close/>
                      <a:moveTo>
                        <a:pt x="601" y="303"/>
                      </a:moveTo>
                      <a:lnTo>
                        <a:pt x="593" y="319"/>
                      </a:lnTo>
                      <a:lnTo>
                        <a:pt x="577" y="312"/>
                      </a:lnTo>
                      <a:lnTo>
                        <a:pt x="586" y="296"/>
                      </a:lnTo>
                      <a:lnTo>
                        <a:pt x="601" y="303"/>
                      </a:lnTo>
                      <a:lnTo>
                        <a:pt x="601" y="303"/>
                      </a:lnTo>
                      <a:close/>
                      <a:moveTo>
                        <a:pt x="537" y="272"/>
                      </a:moveTo>
                      <a:lnTo>
                        <a:pt x="530" y="286"/>
                      </a:lnTo>
                      <a:lnTo>
                        <a:pt x="513" y="279"/>
                      </a:lnTo>
                      <a:lnTo>
                        <a:pt x="520" y="263"/>
                      </a:lnTo>
                      <a:lnTo>
                        <a:pt x="537" y="272"/>
                      </a:lnTo>
                      <a:lnTo>
                        <a:pt x="537" y="272"/>
                      </a:lnTo>
                      <a:close/>
                      <a:moveTo>
                        <a:pt x="473" y="239"/>
                      </a:moveTo>
                      <a:lnTo>
                        <a:pt x="466" y="253"/>
                      </a:lnTo>
                      <a:lnTo>
                        <a:pt x="449" y="246"/>
                      </a:lnTo>
                      <a:lnTo>
                        <a:pt x="456" y="229"/>
                      </a:lnTo>
                      <a:lnTo>
                        <a:pt x="473" y="239"/>
                      </a:lnTo>
                      <a:lnTo>
                        <a:pt x="473" y="239"/>
                      </a:lnTo>
                      <a:close/>
                      <a:moveTo>
                        <a:pt x="409" y="206"/>
                      </a:moveTo>
                      <a:lnTo>
                        <a:pt x="399" y="222"/>
                      </a:lnTo>
                      <a:lnTo>
                        <a:pt x="385" y="213"/>
                      </a:lnTo>
                      <a:lnTo>
                        <a:pt x="392" y="196"/>
                      </a:lnTo>
                      <a:lnTo>
                        <a:pt x="409" y="206"/>
                      </a:lnTo>
                      <a:lnTo>
                        <a:pt x="409" y="206"/>
                      </a:lnTo>
                      <a:close/>
                      <a:moveTo>
                        <a:pt x="345" y="173"/>
                      </a:moveTo>
                      <a:lnTo>
                        <a:pt x="336" y="189"/>
                      </a:lnTo>
                      <a:lnTo>
                        <a:pt x="321" y="180"/>
                      </a:lnTo>
                      <a:lnTo>
                        <a:pt x="328" y="163"/>
                      </a:lnTo>
                      <a:lnTo>
                        <a:pt x="345" y="173"/>
                      </a:lnTo>
                      <a:lnTo>
                        <a:pt x="345" y="173"/>
                      </a:lnTo>
                      <a:close/>
                      <a:moveTo>
                        <a:pt x="281" y="139"/>
                      </a:moveTo>
                      <a:lnTo>
                        <a:pt x="272" y="156"/>
                      </a:lnTo>
                      <a:lnTo>
                        <a:pt x="255" y="147"/>
                      </a:lnTo>
                      <a:lnTo>
                        <a:pt x="265" y="130"/>
                      </a:lnTo>
                      <a:lnTo>
                        <a:pt x="281" y="139"/>
                      </a:lnTo>
                      <a:lnTo>
                        <a:pt x="281" y="139"/>
                      </a:lnTo>
                      <a:close/>
                      <a:moveTo>
                        <a:pt x="217" y="106"/>
                      </a:moveTo>
                      <a:lnTo>
                        <a:pt x="208" y="123"/>
                      </a:lnTo>
                      <a:lnTo>
                        <a:pt x="191" y="113"/>
                      </a:lnTo>
                      <a:lnTo>
                        <a:pt x="201" y="99"/>
                      </a:lnTo>
                      <a:lnTo>
                        <a:pt x="217" y="106"/>
                      </a:lnTo>
                      <a:lnTo>
                        <a:pt x="217" y="106"/>
                      </a:lnTo>
                      <a:close/>
                      <a:moveTo>
                        <a:pt x="151" y="73"/>
                      </a:moveTo>
                      <a:lnTo>
                        <a:pt x="144" y="90"/>
                      </a:lnTo>
                      <a:lnTo>
                        <a:pt x="127" y="83"/>
                      </a:lnTo>
                      <a:lnTo>
                        <a:pt x="137" y="66"/>
                      </a:lnTo>
                      <a:lnTo>
                        <a:pt x="151" y="73"/>
                      </a:lnTo>
                      <a:lnTo>
                        <a:pt x="151" y="73"/>
                      </a:lnTo>
                      <a:close/>
                      <a:moveTo>
                        <a:pt x="87" y="40"/>
                      </a:moveTo>
                      <a:lnTo>
                        <a:pt x="80" y="57"/>
                      </a:lnTo>
                      <a:lnTo>
                        <a:pt x="63" y="49"/>
                      </a:lnTo>
                      <a:lnTo>
                        <a:pt x="71" y="33"/>
                      </a:lnTo>
                      <a:lnTo>
                        <a:pt x="87" y="4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7" name="Freeform 27"/>
                <p:cNvSpPr>
                  <a:spLocks noEditPoints="1"/>
                </p:cNvSpPr>
                <p:nvPr/>
              </p:nvSpPr>
              <p:spPr bwMode="auto">
                <a:xfrm>
                  <a:off x="2070" y="1697"/>
                  <a:ext cx="270" cy="852"/>
                </a:xfrm>
                <a:custGeom>
                  <a:avLst/>
                  <a:gdLst>
                    <a:gd name="T0" fmla="*/ 5 w 270"/>
                    <a:gd name="T1" fmla="*/ 24 h 852"/>
                    <a:gd name="T2" fmla="*/ 17 w 270"/>
                    <a:gd name="T3" fmla="*/ 0 h 852"/>
                    <a:gd name="T4" fmla="*/ 24 w 270"/>
                    <a:gd name="T5" fmla="*/ 19 h 852"/>
                    <a:gd name="T6" fmla="*/ 253 w 270"/>
                    <a:gd name="T7" fmla="*/ 852 h 852"/>
                    <a:gd name="T8" fmla="*/ 265 w 270"/>
                    <a:gd name="T9" fmla="*/ 831 h 852"/>
                    <a:gd name="T10" fmla="*/ 270 w 270"/>
                    <a:gd name="T11" fmla="*/ 848 h 852"/>
                    <a:gd name="T12" fmla="*/ 232 w 270"/>
                    <a:gd name="T13" fmla="*/ 784 h 852"/>
                    <a:gd name="T14" fmla="*/ 244 w 270"/>
                    <a:gd name="T15" fmla="*/ 762 h 852"/>
                    <a:gd name="T16" fmla="*/ 249 w 270"/>
                    <a:gd name="T17" fmla="*/ 779 h 852"/>
                    <a:gd name="T18" fmla="*/ 211 w 270"/>
                    <a:gd name="T19" fmla="*/ 715 h 852"/>
                    <a:gd name="T20" fmla="*/ 223 w 270"/>
                    <a:gd name="T21" fmla="*/ 691 h 852"/>
                    <a:gd name="T22" fmla="*/ 230 w 270"/>
                    <a:gd name="T23" fmla="*/ 710 h 852"/>
                    <a:gd name="T24" fmla="*/ 192 w 270"/>
                    <a:gd name="T25" fmla="*/ 646 h 852"/>
                    <a:gd name="T26" fmla="*/ 204 w 270"/>
                    <a:gd name="T27" fmla="*/ 623 h 852"/>
                    <a:gd name="T28" fmla="*/ 208 w 270"/>
                    <a:gd name="T29" fmla="*/ 642 h 852"/>
                    <a:gd name="T30" fmla="*/ 170 w 270"/>
                    <a:gd name="T31" fmla="*/ 578 h 852"/>
                    <a:gd name="T32" fmla="*/ 182 w 270"/>
                    <a:gd name="T33" fmla="*/ 554 h 852"/>
                    <a:gd name="T34" fmla="*/ 187 w 270"/>
                    <a:gd name="T35" fmla="*/ 571 h 852"/>
                    <a:gd name="T36" fmla="*/ 149 w 270"/>
                    <a:gd name="T37" fmla="*/ 507 h 852"/>
                    <a:gd name="T38" fmla="*/ 161 w 270"/>
                    <a:gd name="T39" fmla="*/ 486 h 852"/>
                    <a:gd name="T40" fmla="*/ 168 w 270"/>
                    <a:gd name="T41" fmla="*/ 502 h 852"/>
                    <a:gd name="T42" fmla="*/ 130 w 270"/>
                    <a:gd name="T43" fmla="*/ 438 h 852"/>
                    <a:gd name="T44" fmla="*/ 142 w 270"/>
                    <a:gd name="T45" fmla="*/ 417 h 852"/>
                    <a:gd name="T46" fmla="*/ 147 w 270"/>
                    <a:gd name="T47" fmla="*/ 433 h 852"/>
                    <a:gd name="T48" fmla="*/ 109 w 270"/>
                    <a:gd name="T49" fmla="*/ 370 h 852"/>
                    <a:gd name="T50" fmla="*/ 121 w 270"/>
                    <a:gd name="T51" fmla="*/ 346 h 852"/>
                    <a:gd name="T52" fmla="*/ 126 w 270"/>
                    <a:gd name="T53" fmla="*/ 365 h 852"/>
                    <a:gd name="T54" fmla="*/ 88 w 270"/>
                    <a:gd name="T55" fmla="*/ 301 h 852"/>
                    <a:gd name="T56" fmla="*/ 99 w 270"/>
                    <a:gd name="T57" fmla="*/ 277 h 852"/>
                    <a:gd name="T58" fmla="*/ 104 w 270"/>
                    <a:gd name="T59" fmla="*/ 296 h 852"/>
                    <a:gd name="T60" fmla="*/ 66 w 270"/>
                    <a:gd name="T61" fmla="*/ 230 h 852"/>
                    <a:gd name="T62" fmla="*/ 81 w 270"/>
                    <a:gd name="T63" fmla="*/ 209 h 852"/>
                    <a:gd name="T64" fmla="*/ 85 w 270"/>
                    <a:gd name="T65" fmla="*/ 225 h 852"/>
                    <a:gd name="T66" fmla="*/ 47 w 270"/>
                    <a:gd name="T67" fmla="*/ 161 h 852"/>
                    <a:gd name="T68" fmla="*/ 59 w 270"/>
                    <a:gd name="T69" fmla="*/ 140 h 852"/>
                    <a:gd name="T70" fmla="*/ 64 w 270"/>
                    <a:gd name="T71" fmla="*/ 156 h 852"/>
                    <a:gd name="T72" fmla="*/ 26 w 270"/>
                    <a:gd name="T73" fmla="*/ 93 h 852"/>
                    <a:gd name="T74" fmla="*/ 38 w 270"/>
                    <a:gd name="T75" fmla="*/ 71 h 8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70" h="852">
                      <a:moveTo>
                        <a:pt x="24" y="19"/>
                      </a:moveTo>
                      <a:lnTo>
                        <a:pt x="5" y="24"/>
                      </a:lnTo>
                      <a:lnTo>
                        <a:pt x="0" y="7"/>
                      </a:lnTo>
                      <a:lnTo>
                        <a:pt x="17" y="0"/>
                      </a:lnTo>
                      <a:lnTo>
                        <a:pt x="24" y="19"/>
                      </a:lnTo>
                      <a:lnTo>
                        <a:pt x="24" y="19"/>
                      </a:lnTo>
                      <a:close/>
                      <a:moveTo>
                        <a:pt x="270" y="848"/>
                      </a:moveTo>
                      <a:lnTo>
                        <a:pt x="253" y="852"/>
                      </a:lnTo>
                      <a:lnTo>
                        <a:pt x="249" y="836"/>
                      </a:lnTo>
                      <a:lnTo>
                        <a:pt x="265" y="831"/>
                      </a:lnTo>
                      <a:lnTo>
                        <a:pt x="270" y="848"/>
                      </a:lnTo>
                      <a:lnTo>
                        <a:pt x="270" y="848"/>
                      </a:lnTo>
                      <a:close/>
                      <a:moveTo>
                        <a:pt x="249" y="779"/>
                      </a:moveTo>
                      <a:lnTo>
                        <a:pt x="232" y="784"/>
                      </a:lnTo>
                      <a:lnTo>
                        <a:pt x="227" y="767"/>
                      </a:lnTo>
                      <a:lnTo>
                        <a:pt x="244" y="762"/>
                      </a:lnTo>
                      <a:lnTo>
                        <a:pt x="249" y="779"/>
                      </a:lnTo>
                      <a:lnTo>
                        <a:pt x="249" y="779"/>
                      </a:lnTo>
                      <a:close/>
                      <a:moveTo>
                        <a:pt x="230" y="710"/>
                      </a:moveTo>
                      <a:lnTo>
                        <a:pt x="211" y="715"/>
                      </a:lnTo>
                      <a:lnTo>
                        <a:pt x="206" y="699"/>
                      </a:lnTo>
                      <a:lnTo>
                        <a:pt x="223" y="691"/>
                      </a:lnTo>
                      <a:lnTo>
                        <a:pt x="230" y="710"/>
                      </a:lnTo>
                      <a:lnTo>
                        <a:pt x="230" y="710"/>
                      </a:lnTo>
                      <a:close/>
                      <a:moveTo>
                        <a:pt x="208" y="642"/>
                      </a:moveTo>
                      <a:lnTo>
                        <a:pt x="192" y="646"/>
                      </a:lnTo>
                      <a:lnTo>
                        <a:pt x="185" y="628"/>
                      </a:lnTo>
                      <a:lnTo>
                        <a:pt x="204" y="623"/>
                      </a:lnTo>
                      <a:lnTo>
                        <a:pt x="208" y="642"/>
                      </a:lnTo>
                      <a:lnTo>
                        <a:pt x="208" y="642"/>
                      </a:lnTo>
                      <a:close/>
                      <a:moveTo>
                        <a:pt x="187" y="571"/>
                      </a:moveTo>
                      <a:lnTo>
                        <a:pt x="170" y="578"/>
                      </a:lnTo>
                      <a:lnTo>
                        <a:pt x="166" y="559"/>
                      </a:lnTo>
                      <a:lnTo>
                        <a:pt x="182" y="554"/>
                      </a:lnTo>
                      <a:lnTo>
                        <a:pt x="187" y="571"/>
                      </a:lnTo>
                      <a:lnTo>
                        <a:pt x="187" y="571"/>
                      </a:lnTo>
                      <a:close/>
                      <a:moveTo>
                        <a:pt x="168" y="502"/>
                      </a:moveTo>
                      <a:lnTo>
                        <a:pt x="149" y="507"/>
                      </a:lnTo>
                      <a:lnTo>
                        <a:pt x="144" y="490"/>
                      </a:lnTo>
                      <a:lnTo>
                        <a:pt x="161" y="486"/>
                      </a:lnTo>
                      <a:lnTo>
                        <a:pt x="168" y="502"/>
                      </a:lnTo>
                      <a:lnTo>
                        <a:pt x="168" y="502"/>
                      </a:lnTo>
                      <a:close/>
                      <a:moveTo>
                        <a:pt x="147" y="433"/>
                      </a:moveTo>
                      <a:lnTo>
                        <a:pt x="130" y="438"/>
                      </a:lnTo>
                      <a:lnTo>
                        <a:pt x="123" y="422"/>
                      </a:lnTo>
                      <a:lnTo>
                        <a:pt x="142" y="417"/>
                      </a:lnTo>
                      <a:lnTo>
                        <a:pt x="147" y="433"/>
                      </a:lnTo>
                      <a:lnTo>
                        <a:pt x="147" y="433"/>
                      </a:lnTo>
                      <a:close/>
                      <a:moveTo>
                        <a:pt x="126" y="365"/>
                      </a:moveTo>
                      <a:lnTo>
                        <a:pt x="109" y="370"/>
                      </a:lnTo>
                      <a:lnTo>
                        <a:pt x="104" y="353"/>
                      </a:lnTo>
                      <a:lnTo>
                        <a:pt x="121" y="346"/>
                      </a:lnTo>
                      <a:lnTo>
                        <a:pt x="126" y="365"/>
                      </a:lnTo>
                      <a:lnTo>
                        <a:pt x="126" y="365"/>
                      </a:lnTo>
                      <a:close/>
                      <a:moveTo>
                        <a:pt x="104" y="296"/>
                      </a:moveTo>
                      <a:lnTo>
                        <a:pt x="88" y="301"/>
                      </a:lnTo>
                      <a:lnTo>
                        <a:pt x="83" y="282"/>
                      </a:lnTo>
                      <a:lnTo>
                        <a:pt x="99" y="277"/>
                      </a:lnTo>
                      <a:lnTo>
                        <a:pt x="104" y="296"/>
                      </a:lnTo>
                      <a:lnTo>
                        <a:pt x="104" y="296"/>
                      </a:lnTo>
                      <a:close/>
                      <a:moveTo>
                        <a:pt x="85" y="225"/>
                      </a:moveTo>
                      <a:lnTo>
                        <a:pt x="66" y="230"/>
                      </a:lnTo>
                      <a:lnTo>
                        <a:pt x="62" y="213"/>
                      </a:lnTo>
                      <a:lnTo>
                        <a:pt x="81" y="209"/>
                      </a:lnTo>
                      <a:lnTo>
                        <a:pt x="85" y="225"/>
                      </a:lnTo>
                      <a:lnTo>
                        <a:pt x="85" y="225"/>
                      </a:lnTo>
                      <a:close/>
                      <a:moveTo>
                        <a:pt x="64" y="156"/>
                      </a:moveTo>
                      <a:lnTo>
                        <a:pt x="47" y="161"/>
                      </a:lnTo>
                      <a:lnTo>
                        <a:pt x="43" y="145"/>
                      </a:lnTo>
                      <a:lnTo>
                        <a:pt x="59" y="140"/>
                      </a:lnTo>
                      <a:lnTo>
                        <a:pt x="64" y="156"/>
                      </a:lnTo>
                      <a:lnTo>
                        <a:pt x="64" y="156"/>
                      </a:lnTo>
                      <a:close/>
                      <a:moveTo>
                        <a:pt x="43" y="88"/>
                      </a:moveTo>
                      <a:lnTo>
                        <a:pt x="26" y="93"/>
                      </a:lnTo>
                      <a:lnTo>
                        <a:pt x="21" y="76"/>
                      </a:lnTo>
                      <a:lnTo>
                        <a:pt x="38" y="71"/>
                      </a:lnTo>
                      <a:lnTo>
                        <a:pt x="43" y="88"/>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8" name="Freeform 28"/>
                <p:cNvSpPr>
                  <a:spLocks noEditPoints="1"/>
                </p:cNvSpPr>
                <p:nvPr/>
              </p:nvSpPr>
              <p:spPr bwMode="auto">
                <a:xfrm>
                  <a:off x="1945" y="1266"/>
                  <a:ext cx="142" cy="438"/>
                </a:xfrm>
                <a:custGeom>
                  <a:avLst/>
                  <a:gdLst>
                    <a:gd name="T0" fmla="*/ 120 w 142"/>
                    <a:gd name="T1" fmla="*/ 419 h 438"/>
                    <a:gd name="T2" fmla="*/ 137 w 142"/>
                    <a:gd name="T3" fmla="*/ 415 h 438"/>
                    <a:gd name="T4" fmla="*/ 142 w 142"/>
                    <a:gd name="T5" fmla="*/ 431 h 438"/>
                    <a:gd name="T6" fmla="*/ 125 w 142"/>
                    <a:gd name="T7" fmla="*/ 438 h 438"/>
                    <a:gd name="T8" fmla="*/ 120 w 142"/>
                    <a:gd name="T9" fmla="*/ 419 h 438"/>
                    <a:gd name="T10" fmla="*/ 120 w 142"/>
                    <a:gd name="T11" fmla="*/ 419 h 438"/>
                    <a:gd name="T12" fmla="*/ 0 w 142"/>
                    <a:gd name="T13" fmla="*/ 5 h 438"/>
                    <a:gd name="T14" fmla="*/ 16 w 142"/>
                    <a:gd name="T15" fmla="*/ 0 h 438"/>
                    <a:gd name="T16" fmla="*/ 21 w 142"/>
                    <a:gd name="T17" fmla="*/ 17 h 438"/>
                    <a:gd name="T18" fmla="*/ 4 w 142"/>
                    <a:gd name="T19" fmla="*/ 22 h 438"/>
                    <a:gd name="T20" fmla="*/ 0 w 142"/>
                    <a:gd name="T21" fmla="*/ 5 h 438"/>
                    <a:gd name="T22" fmla="*/ 0 w 142"/>
                    <a:gd name="T23" fmla="*/ 5 h 438"/>
                    <a:gd name="T24" fmla="*/ 19 w 142"/>
                    <a:gd name="T25" fmla="*/ 74 h 438"/>
                    <a:gd name="T26" fmla="*/ 38 w 142"/>
                    <a:gd name="T27" fmla="*/ 69 h 438"/>
                    <a:gd name="T28" fmla="*/ 42 w 142"/>
                    <a:gd name="T29" fmla="*/ 86 h 438"/>
                    <a:gd name="T30" fmla="*/ 26 w 142"/>
                    <a:gd name="T31" fmla="*/ 90 h 438"/>
                    <a:gd name="T32" fmla="*/ 19 w 142"/>
                    <a:gd name="T33" fmla="*/ 74 h 438"/>
                    <a:gd name="T34" fmla="*/ 19 w 142"/>
                    <a:gd name="T35" fmla="*/ 74 h 438"/>
                    <a:gd name="T36" fmla="*/ 40 w 142"/>
                    <a:gd name="T37" fmla="*/ 142 h 438"/>
                    <a:gd name="T38" fmla="*/ 57 w 142"/>
                    <a:gd name="T39" fmla="*/ 138 h 438"/>
                    <a:gd name="T40" fmla="*/ 61 w 142"/>
                    <a:gd name="T41" fmla="*/ 154 h 438"/>
                    <a:gd name="T42" fmla="*/ 45 w 142"/>
                    <a:gd name="T43" fmla="*/ 159 h 438"/>
                    <a:gd name="T44" fmla="*/ 40 w 142"/>
                    <a:gd name="T45" fmla="*/ 142 h 438"/>
                    <a:gd name="T46" fmla="*/ 40 w 142"/>
                    <a:gd name="T47" fmla="*/ 142 h 438"/>
                    <a:gd name="T48" fmla="*/ 59 w 142"/>
                    <a:gd name="T49" fmla="*/ 211 h 438"/>
                    <a:gd name="T50" fmla="*/ 78 w 142"/>
                    <a:gd name="T51" fmla="*/ 206 h 438"/>
                    <a:gd name="T52" fmla="*/ 83 w 142"/>
                    <a:gd name="T53" fmla="*/ 225 h 438"/>
                    <a:gd name="T54" fmla="*/ 66 w 142"/>
                    <a:gd name="T55" fmla="*/ 230 h 438"/>
                    <a:gd name="T56" fmla="*/ 59 w 142"/>
                    <a:gd name="T57" fmla="*/ 211 h 438"/>
                    <a:gd name="T58" fmla="*/ 59 w 142"/>
                    <a:gd name="T59" fmla="*/ 211 h 438"/>
                    <a:gd name="T60" fmla="*/ 80 w 142"/>
                    <a:gd name="T61" fmla="*/ 282 h 438"/>
                    <a:gd name="T62" fmla="*/ 97 w 142"/>
                    <a:gd name="T63" fmla="*/ 277 h 438"/>
                    <a:gd name="T64" fmla="*/ 101 w 142"/>
                    <a:gd name="T65" fmla="*/ 294 h 438"/>
                    <a:gd name="T66" fmla="*/ 85 w 142"/>
                    <a:gd name="T67" fmla="*/ 299 h 438"/>
                    <a:gd name="T68" fmla="*/ 80 w 142"/>
                    <a:gd name="T69" fmla="*/ 282 h 438"/>
                    <a:gd name="T70" fmla="*/ 80 w 142"/>
                    <a:gd name="T71" fmla="*/ 282 h 438"/>
                    <a:gd name="T72" fmla="*/ 99 w 142"/>
                    <a:gd name="T73" fmla="*/ 351 h 438"/>
                    <a:gd name="T74" fmla="*/ 118 w 142"/>
                    <a:gd name="T75" fmla="*/ 346 h 438"/>
                    <a:gd name="T76" fmla="*/ 123 w 142"/>
                    <a:gd name="T77" fmla="*/ 363 h 438"/>
                    <a:gd name="T78" fmla="*/ 106 w 142"/>
                    <a:gd name="T79" fmla="*/ 367 h 438"/>
                    <a:gd name="T80" fmla="*/ 99 w 142"/>
                    <a:gd name="T81" fmla="*/ 351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2" h="438">
                      <a:moveTo>
                        <a:pt x="120" y="419"/>
                      </a:moveTo>
                      <a:lnTo>
                        <a:pt x="137" y="415"/>
                      </a:lnTo>
                      <a:lnTo>
                        <a:pt x="142" y="431"/>
                      </a:lnTo>
                      <a:lnTo>
                        <a:pt x="125" y="438"/>
                      </a:lnTo>
                      <a:lnTo>
                        <a:pt x="120" y="419"/>
                      </a:lnTo>
                      <a:lnTo>
                        <a:pt x="120" y="419"/>
                      </a:lnTo>
                      <a:close/>
                      <a:moveTo>
                        <a:pt x="0" y="5"/>
                      </a:moveTo>
                      <a:lnTo>
                        <a:pt x="16" y="0"/>
                      </a:lnTo>
                      <a:lnTo>
                        <a:pt x="21" y="17"/>
                      </a:lnTo>
                      <a:lnTo>
                        <a:pt x="4" y="22"/>
                      </a:lnTo>
                      <a:lnTo>
                        <a:pt x="0" y="5"/>
                      </a:lnTo>
                      <a:lnTo>
                        <a:pt x="0" y="5"/>
                      </a:lnTo>
                      <a:close/>
                      <a:moveTo>
                        <a:pt x="19" y="74"/>
                      </a:moveTo>
                      <a:lnTo>
                        <a:pt x="38" y="69"/>
                      </a:lnTo>
                      <a:lnTo>
                        <a:pt x="42" y="86"/>
                      </a:lnTo>
                      <a:lnTo>
                        <a:pt x="26" y="90"/>
                      </a:lnTo>
                      <a:lnTo>
                        <a:pt x="19" y="74"/>
                      </a:lnTo>
                      <a:lnTo>
                        <a:pt x="19" y="74"/>
                      </a:lnTo>
                      <a:close/>
                      <a:moveTo>
                        <a:pt x="40" y="142"/>
                      </a:moveTo>
                      <a:lnTo>
                        <a:pt x="57" y="138"/>
                      </a:lnTo>
                      <a:lnTo>
                        <a:pt x="61" y="154"/>
                      </a:lnTo>
                      <a:lnTo>
                        <a:pt x="45" y="159"/>
                      </a:lnTo>
                      <a:lnTo>
                        <a:pt x="40" y="142"/>
                      </a:lnTo>
                      <a:lnTo>
                        <a:pt x="40" y="142"/>
                      </a:lnTo>
                      <a:close/>
                      <a:moveTo>
                        <a:pt x="59" y="211"/>
                      </a:moveTo>
                      <a:lnTo>
                        <a:pt x="78" y="206"/>
                      </a:lnTo>
                      <a:lnTo>
                        <a:pt x="83" y="225"/>
                      </a:lnTo>
                      <a:lnTo>
                        <a:pt x="66" y="230"/>
                      </a:lnTo>
                      <a:lnTo>
                        <a:pt x="59" y="211"/>
                      </a:lnTo>
                      <a:lnTo>
                        <a:pt x="59" y="211"/>
                      </a:lnTo>
                      <a:close/>
                      <a:moveTo>
                        <a:pt x="80" y="282"/>
                      </a:moveTo>
                      <a:lnTo>
                        <a:pt x="97" y="277"/>
                      </a:lnTo>
                      <a:lnTo>
                        <a:pt x="101" y="294"/>
                      </a:lnTo>
                      <a:lnTo>
                        <a:pt x="85" y="299"/>
                      </a:lnTo>
                      <a:lnTo>
                        <a:pt x="80" y="282"/>
                      </a:lnTo>
                      <a:lnTo>
                        <a:pt x="80" y="282"/>
                      </a:lnTo>
                      <a:close/>
                      <a:moveTo>
                        <a:pt x="99" y="351"/>
                      </a:moveTo>
                      <a:lnTo>
                        <a:pt x="118" y="346"/>
                      </a:lnTo>
                      <a:lnTo>
                        <a:pt x="123" y="363"/>
                      </a:lnTo>
                      <a:lnTo>
                        <a:pt x="106" y="367"/>
                      </a:lnTo>
                      <a:lnTo>
                        <a:pt x="99" y="35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9" name="Freeform 29"/>
                <p:cNvSpPr>
                  <a:spLocks noEditPoints="1"/>
                </p:cNvSpPr>
                <p:nvPr/>
              </p:nvSpPr>
              <p:spPr bwMode="auto">
                <a:xfrm>
                  <a:off x="2075" y="1290"/>
                  <a:ext cx="795" cy="419"/>
                </a:xfrm>
                <a:custGeom>
                  <a:avLst/>
                  <a:gdLst>
                    <a:gd name="T0" fmla="*/ 24 w 795"/>
                    <a:gd name="T1" fmla="*/ 410 h 419"/>
                    <a:gd name="T2" fmla="*/ 0 w 795"/>
                    <a:gd name="T3" fmla="*/ 403 h 419"/>
                    <a:gd name="T4" fmla="*/ 16 w 795"/>
                    <a:gd name="T5" fmla="*/ 395 h 419"/>
                    <a:gd name="T6" fmla="*/ 795 w 795"/>
                    <a:gd name="T7" fmla="*/ 17 h 419"/>
                    <a:gd name="T8" fmla="*/ 771 w 795"/>
                    <a:gd name="T9" fmla="*/ 7 h 419"/>
                    <a:gd name="T10" fmla="*/ 785 w 795"/>
                    <a:gd name="T11" fmla="*/ 0 h 419"/>
                    <a:gd name="T12" fmla="*/ 731 w 795"/>
                    <a:gd name="T13" fmla="*/ 50 h 419"/>
                    <a:gd name="T14" fmla="*/ 705 w 795"/>
                    <a:gd name="T15" fmla="*/ 40 h 419"/>
                    <a:gd name="T16" fmla="*/ 722 w 795"/>
                    <a:gd name="T17" fmla="*/ 33 h 419"/>
                    <a:gd name="T18" fmla="*/ 667 w 795"/>
                    <a:gd name="T19" fmla="*/ 83 h 419"/>
                    <a:gd name="T20" fmla="*/ 641 w 795"/>
                    <a:gd name="T21" fmla="*/ 73 h 419"/>
                    <a:gd name="T22" fmla="*/ 658 w 795"/>
                    <a:gd name="T23" fmla="*/ 66 h 419"/>
                    <a:gd name="T24" fmla="*/ 601 w 795"/>
                    <a:gd name="T25" fmla="*/ 114 h 419"/>
                    <a:gd name="T26" fmla="*/ 577 w 795"/>
                    <a:gd name="T27" fmla="*/ 107 h 419"/>
                    <a:gd name="T28" fmla="*/ 594 w 795"/>
                    <a:gd name="T29" fmla="*/ 100 h 419"/>
                    <a:gd name="T30" fmla="*/ 537 w 795"/>
                    <a:gd name="T31" fmla="*/ 147 h 419"/>
                    <a:gd name="T32" fmla="*/ 513 w 795"/>
                    <a:gd name="T33" fmla="*/ 140 h 419"/>
                    <a:gd name="T34" fmla="*/ 530 w 795"/>
                    <a:gd name="T35" fmla="*/ 133 h 419"/>
                    <a:gd name="T36" fmla="*/ 473 w 795"/>
                    <a:gd name="T37" fmla="*/ 180 h 419"/>
                    <a:gd name="T38" fmla="*/ 449 w 795"/>
                    <a:gd name="T39" fmla="*/ 173 h 419"/>
                    <a:gd name="T40" fmla="*/ 466 w 795"/>
                    <a:gd name="T41" fmla="*/ 163 h 419"/>
                    <a:gd name="T42" fmla="*/ 409 w 795"/>
                    <a:gd name="T43" fmla="*/ 213 h 419"/>
                    <a:gd name="T44" fmla="*/ 386 w 795"/>
                    <a:gd name="T45" fmla="*/ 206 h 419"/>
                    <a:gd name="T46" fmla="*/ 402 w 795"/>
                    <a:gd name="T47" fmla="*/ 197 h 419"/>
                    <a:gd name="T48" fmla="*/ 345 w 795"/>
                    <a:gd name="T49" fmla="*/ 246 h 419"/>
                    <a:gd name="T50" fmla="*/ 322 w 795"/>
                    <a:gd name="T51" fmla="*/ 239 h 419"/>
                    <a:gd name="T52" fmla="*/ 336 w 795"/>
                    <a:gd name="T53" fmla="*/ 230 h 419"/>
                    <a:gd name="T54" fmla="*/ 281 w 795"/>
                    <a:gd name="T55" fmla="*/ 279 h 419"/>
                    <a:gd name="T56" fmla="*/ 258 w 795"/>
                    <a:gd name="T57" fmla="*/ 272 h 419"/>
                    <a:gd name="T58" fmla="*/ 272 w 795"/>
                    <a:gd name="T59" fmla="*/ 263 h 419"/>
                    <a:gd name="T60" fmla="*/ 218 w 795"/>
                    <a:gd name="T61" fmla="*/ 313 h 419"/>
                    <a:gd name="T62" fmla="*/ 192 w 795"/>
                    <a:gd name="T63" fmla="*/ 303 h 419"/>
                    <a:gd name="T64" fmla="*/ 208 w 795"/>
                    <a:gd name="T65" fmla="*/ 296 h 419"/>
                    <a:gd name="T66" fmla="*/ 154 w 795"/>
                    <a:gd name="T67" fmla="*/ 346 h 419"/>
                    <a:gd name="T68" fmla="*/ 128 w 795"/>
                    <a:gd name="T69" fmla="*/ 336 h 419"/>
                    <a:gd name="T70" fmla="*/ 144 w 795"/>
                    <a:gd name="T71" fmla="*/ 329 h 419"/>
                    <a:gd name="T72" fmla="*/ 87 w 795"/>
                    <a:gd name="T73" fmla="*/ 379 h 419"/>
                    <a:gd name="T74" fmla="*/ 64 w 795"/>
                    <a:gd name="T75" fmla="*/ 36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95" h="419">
                      <a:moveTo>
                        <a:pt x="16" y="395"/>
                      </a:moveTo>
                      <a:lnTo>
                        <a:pt x="24" y="410"/>
                      </a:lnTo>
                      <a:lnTo>
                        <a:pt x="9" y="419"/>
                      </a:lnTo>
                      <a:lnTo>
                        <a:pt x="0" y="403"/>
                      </a:lnTo>
                      <a:lnTo>
                        <a:pt x="16" y="395"/>
                      </a:lnTo>
                      <a:lnTo>
                        <a:pt x="16" y="395"/>
                      </a:lnTo>
                      <a:close/>
                      <a:moveTo>
                        <a:pt x="785" y="0"/>
                      </a:moveTo>
                      <a:lnTo>
                        <a:pt x="795" y="17"/>
                      </a:lnTo>
                      <a:lnTo>
                        <a:pt x="778" y="24"/>
                      </a:lnTo>
                      <a:lnTo>
                        <a:pt x="771" y="7"/>
                      </a:lnTo>
                      <a:lnTo>
                        <a:pt x="785" y="0"/>
                      </a:lnTo>
                      <a:lnTo>
                        <a:pt x="785" y="0"/>
                      </a:lnTo>
                      <a:close/>
                      <a:moveTo>
                        <a:pt x="722" y="33"/>
                      </a:moveTo>
                      <a:lnTo>
                        <a:pt x="731" y="50"/>
                      </a:lnTo>
                      <a:lnTo>
                        <a:pt x="714" y="57"/>
                      </a:lnTo>
                      <a:lnTo>
                        <a:pt x="705" y="40"/>
                      </a:lnTo>
                      <a:lnTo>
                        <a:pt x="722" y="33"/>
                      </a:lnTo>
                      <a:lnTo>
                        <a:pt x="722" y="33"/>
                      </a:lnTo>
                      <a:close/>
                      <a:moveTo>
                        <a:pt x="658" y="66"/>
                      </a:moveTo>
                      <a:lnTo>
                        <a:pt x="667" y="83"/>
                      </a:lnTo>
                      <a:lnTo>
                        <a:pt x="651" y="90"/>
                      </a:lnTo>
                      <a:lnTo>
                        <a:pt x="641" y="73"/>
                      </a:lnTo>
                      <a:lnTo>
                        <a:pt x="658" y="66"/>
                      </a:lnTo>
                      <a:lnTo>
                        <a:pt x="658" y="66"/>
                      </a:lnTo>
                      <a:close/>
                      <a:moveTo>
                        <a:pt x="594" y="100"/>
                      </a:moveTo>
                      <a:lnTo>
                        <a:pt x="601" y="114"/>
                      </a:lnTo>
                      <a:lnTo>
                        <a:pt x="587" y="123"/>
                      </a:lnTo>
                      <a:lnTo>
                        <a:pt x="577" y="107"/>
                      </a:lnTo>
                      <a:lnTo>
                        <a:pt x="594" y="100"/>
                      </a:lnTo>
                      <a:lnTo>
                        <a:pt x="594" y="100"/>
                      </a:lnTo>
                      <a:close/>
                      <a:moveTo>
                        <a:pt x="530" y="133"/>
                      </a:moveTo>
                      <a:lnTo>
                        <a:pt x="537" y="147"/>
                      </a:lnTo>
                      <a:lnTo>
                        <a:pt x="523" y="156"/>
                      </a:lnTo>
                      <a:lnTo>
                        <a:pt x="513" y="140"/>
                      </a:lnTo>
                      <a:lnTo>
                        <a:pt x="530" y="133"/>
                      </a:lnTo>
                      <a:lnTo>
                        <a:pt x="530" y="133"/>
                      </a:lnTo>
                      <a:close/>
                      <a:moveTo>
                        <a:pt x="466" y="163"/>
                      </a:moveTo>
                      <a:lnTo>
                        <a:pt x="473" y="180"/>
                      </a:lnTo>
                      <a:lnTo>
                        <a:pt x="457" y="189"/>
                      </a:lnTo>
                      <a:lnTo>
                        <a:pt x="449" y="173"/>
                      </a:lnTo>
                      <a:lnTo>
                        <a:pt x="466" y="163"/>
                      </a:lnTo>
                      <a:lnTo>
                        <a:pt x="466" y="163"/>
                      </a:lnTo>
                      <a:close/>
                      <a:moveTo>
                        <a:pt x="402" y="197"/>
                      </a:moveTo>
                      <a:lnTo>
                        <a:pt x="409" y="213"/>
                      </a:lnTo>
                      <a:lnTo>
                        <a:pt x="393" y="223"/>
                      </a:lnTo>
                      <a:lnTo>
                        <a:pt x="386" y="206"/>
                      </a:lnTo>
                      <a:lnTo>
                        <a:pt x="402" y="197"/>
                      </a:lnTo>
                      <a:lnTo>
                        <a:pt x="402" y="197"/>
                      </a:lnTo>
                      <a:close/>
                      <a:moveTo>
                        <a:pt x="336" y="230"/>
                      </a:moveTo>
                      <a:lnTo>
                        <a:pt x="345" y="246"/>
                      </a:lnTo>
                      <a:lnTo>
                        <a:pt x="329" y="253"/>
                      </a:lnTo>
                      <a:lnTo>
                        <a:pt x="322" y="239"/>
                      </a:lnTo>
                      <a:lnTo>
                        <a:pt x="336" y="230"/>
                      </a:lnTo>
                      <a:lnTo>
                        <a:pt x="336" y="230"/>
                      </a:lnTo>
                      <a:close/>
                      <a:moveTo>
                        <a:pt x="272" y="263"/>
                      </a:moveTo>
                      <a:lnTo>
                        <a:pt x="281" y="279"/>
                      </a:lnTo>
                      <a:lnTo>
                        <a:pt x="265" y="287"/>
                      </a:lnTo>
                      <a:lnTo>
                        <a:pt x="258" y="272"/>
                      </a:lnTo>
                      <a:lnTo>
                        <a:pt x="272" y="263"/>
                      </a:lnTo>
                      <a:lnTo>
                        <a:pt x="272" y="263"/>
                      </a:lnTo>
                      <a:close/>
                      <a:moveTo>
                        <a:pt x="208" y="296"/>
                      </a:moveTo>
                      <a:lnTo>
                        <a:pt x="218" y="313"/>
                      </a:lnTo>
                      <a:lnTo>
                        <a:pt x="201" y="320"/>
                      </a:lnTo>
                      <a:lnTo>
                        <a:pt x="192" y="303"/>
                      </a:lnTo>
                      <a:lnTo>
                        <a:pt x="208" y="296"/>
                      </a:lnTo>
                      <a:lnTo>
                        <a:pt x="208" y="296"/>
                      </a:lnTo>
                      <a:close/>
                      <a:moveTo>
                        <a:pt x="144" y="329"/>
                      </a:moveTo>
                      <a:lnTo>
                        <a:pt x="154" y="346"/>
                      </a:lnTo>
                      <a:lnTo>
                        <a:pt x="137" y="353"/>
                      </a:lnTo>
                      <a:lnTo>
                        <a:pt x="128" y="336"/>
                      </a:lnTo>
                      <a:lnTo>
                        <a:pt x="144" y="329"/>
                      </a:lnTo>
                      <a:lnTo>
                        <a:pt x="144" y="329"/>
                      </a:lnTo>
                      <a:close/>
                      <a:moveTo>
                        <a:pt x="80" y="362"/>
                      </a:moveTo>
                      <a:lnTo>
                        <a:pt x="87" y="379"/>
                      </a:lnTo>
                      <a:lnTo>
                        <a:pt x="73" y="386"/>
                      </a:lnTo>
                      <a:lnTo>
                        <a:pt x="64" y="369"/>
                      </a:lnTo>
                      <a:lnTo>
                        <a:pt x="80" y="36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0" name="Freeform 30"/>
                <p:cNvSpPr>
                  <a:spLocks noEditPoints="1"/>
                </p:cNvSpPr>
                <p:nvPr/>
              </p:nvSpPr>
              <p:spPr bwMode="auto">
                <a:xfrm>
                  <a:off x="2834" y="1368"/>
                  <a:ext cx="142" cy="878"/>
                </a:xfrm>
                <a:custGeom>
                  <a:avLst/>
                  <a:gdLst>
                    <a:gd name="T0" fmla="*/ 22 w 142"/>
                    <a:gd name="T1" fmla="*/ 862 h 878"/>
                    <a:gd name="T2" fmla="*/ 0 w 142"/>
                    <a:gd name="T3" fmla="*/ 876 h 878"/>
                    <a:gd name="T4" fmla="*/ 3 w 142"/>
                    <a:gd name="T5" fmla="*/ 859 h 878"/>
                    <a:gd name="T6" fmla="*/ 142 w 142"/>
                    <a:gd name="T7" fmla="*/ 5 h 878"/>
                    <a:gd name="T8" fmla="*/ 121 w 142"/>
                    <a:gd name="T9" fmla="*/ 19 h 878"/>
                    <a:gd name="T10" fmla="*/ 123 w 142"/>
                    <a:gd name="T11" fmla="*/ 0 h 878"/>
                    <a:gd name="T12" fmla="*/ 133 w 142"/>
                    <a:gd name="T13" fmla="*/ 76 h 878"/>
                    <a:gd name="T14" fmla="*/ 112 w 142"/>
                    <a:gd name="T15" fmla="*/ 90 h 878"/>
                    <a:gd name="T16" fmla="*/ 114 w 142"/>
                    <a:gd name="T17" fmla="*/ 74 h 878"/>
                    <a:gd name="T18" fmla="*/ 121 w 142"/>
                    <a:gd name="T19" fmla="*/ 147 h 878"/>
                    <a:gd name="T20" fmla="*/ 102 w 142"/>
                    <a:gd name="T21" fmla="*/ 161 h 878"/>
                    <a:gd name="T22" fmla="*/ 104 w 142"/>
                    <a:gd name="T23" fmla="*/ 145 h 878"/>
                    <a:gd name="T24" fmla="*/ 112 w 142"/>
                    <a:gd name="T25" fmla="*/ 218 h 878"/>
                    <a:gd name="T26" fmla="*/ 93 w 142"/>
                    <a:gd name="T27" fmla="*/ 235 h 878"/>
                    <a:gd name="T28" fmla="*/ 95 w 142"/>
                    <a:gd name="T29" fmla="*/ 216 h 878"/>
                    <a:gd name="T30" fmla="*/ 102 w 142"/>
                    <a:gd name="T31" fmla="*/ 289 h 878"/>
                    <a:gd name="T32" fmla="*/ 81 w 142"/>
                    <a:gd name="T33" fmla="*/ 306 h 878"/>
                    <a:gd name="T34" fmla="*/ 83 w 142"/>
                    <a:gd name="T35" fmla="*/ 287 h 878"/>
                    <a:gd name="T36" fmla="*/ 93 w 142"/>
                    <a:gd name="T37" fmla="*/ 360 h 878"/>
                    <a:gd name="T38" fmla="*/ 71 w 142"/>
                    <a:gd name="T39" fmla="*/ 377 h 878"/>
                    <a:gd name="T40" fmla="*/ 74 w 142"/>
                    <a:gd name="T41" fmla="*/ 358 h 878"/>
                    <a:gd name="T42" fmla="*/ 81 w 142"/>
                    <a:gd name="T43" fmla="*/ 433 h 878"/>
                    <a:gd name="T44" fmla="*/ 62 w 142"/>
                    <a:gd name="T45" fmla="*/ 448 h 878"/>
                    <a:gd name="T46" fmla="*/ 64 w 142"/>
                    <a:gd name="T47" fmla="*/ 431 h 878"/>
                    <a:gd name="T48" fmla="*/ 71 w 142"/>
                    <a:gd name="T49" fmla="*/ 504 h 878"/>
                    <a:gd name="T50" fmla="*/ 50 w 142"/>
                    <a:gd name="T51" fmla="*/ 519 h 878"/>
                    <a:gd name="T52" fmla="*/ 55 w 142"/>
                    <a:gd name="T53" fmla="*/ 502 h 878"/>
                    <a:gd name="T54" fmla="*/ 62 w 142"/>
                    <a:gd name="T55" fmla="*/ 575 h 878"/>
                    <a:gd name="T56" fmla="*/ 41 w 142"/>
                    <a:gd name="T57" fmla="*/ 590 h 878"/>
                    <a:gd name="T58" fmla="*/ 43 w 142"/>
                    <a:gd name="T59" fmla="*/ 573 h 878"/>
                    <a:gd name="T60" fmla="*/ 52 w 142"/>
                    <a:gd name="T61" fmla="*/ 646 h 878"/>
                    <a:gd name="T62" fmla="*/ 31 w 142"/>
                    <a:gd name="T63" fmla="*/ 663 h 878"/>
                    <a:gd name="T64" fmla="*/ 33 w 142"/>
                    <a:gd name="T65" fmla="*/ 644 h 878"/>
                    <a:gd name="T66" fmla="*/ 41 w 142"/>
                    <a:gd name="T67" fmla="*/ 717 h 878"/>
                    <a:gd name="T68" fmla="*/ 22 w 142"/>
                    <a:gd name="T69" fmla="*/ 734 h 878"/>
                    <a:gd name="T70" fmla="*/ 24 w 142"/>
                    <a:gd name="T71" fmla="*/ 715 h 878"/>
                    <a:gd name="T72" fmla="*/ 31 w 142"/>
                    <a:gd name="T73" fmla="*/ 788 h 878"/>
                    <a:gd name="T74" fmla="*/ 10 w 142"/>
                    <a:gd name="T75" fmla="*/ 805 h 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878">
                      <a:moveTo>
                        <a:pt x="3" y="859"/>
                      </a:moveTo>
                      <a:lnTo>
                        <a:pt x="22" y="862"/>
                      </a:lnTo>
                      <a:lnTo>
                        <a:pt x="19" y="878"/>
                      </a:lnTo>
                      <a:lnTo>
                        <a:pt x="0" y="876"/>
                      </a:lnTo>
                      <a:lnTo>
                        <a:pt x="3" y="859"/>
                      </a:lnTo>
                      <a:lnTo>
                        <a:pt x="3" y="859"/>
                      </a:lnTo>
                      <a:close/>
                      <a:moveTo>
                        <a:pt x="123" y="0"/>
                      </a:moveTo>
                      <a:lnTo>
                        <a:pt x="142" y="5"/>
                      </a:lnTo>
                      <a:lnTo>
                        <a:pt x="140" y="22"/>
                      </a:lnTo>
                      <a:lnTo>
                        <a:pt x="121" y="19"/>
                      </a:lnTo>
                      <a:lnTo>
                        <a:pt x="123" y="0"/>
                      </a:lnTo>
                      <a:lnTo>
                        <a:pt x="123" y="0"/>
                      </a:lnTo>
                      <a:close/>
                      <a:moveTo>
                        <a:pt x="114" y="74"/>
                      </a:moveTo>
                      <a:lnTo>
                        <a:pt x="133" y="76"/>
                      </a:lnTo>
                      <a:lnTo>
                        <a:pt x="131" y="93"/>
                      </a:lnTo>
                      <a:lnTo>
                        <a:pt x="112" y="90"/>
                      </a:lnTo>
                      <a:lnTo>
                        <a:pt x="114" y="74"/>
                      </a:lnTo>
                      <a:lnTo>
                        <a:pt x="114" y="74"/>
                      </a:lnTo>
                      <a:close/>
                      <a:moveTo>
                        <a:pt x="104" y="145"/>
                      </a:moveTo>
                      <a:lnTo>
                        <a:pt x="121" y="147"/>
                      </a:lnTo>
                      <a:lnTo>
                        <a:pt x="119" y="164"/>
                      </a:lnTo>
                      <a:lnTo>
                        <a:pt x="102" y="161"/>
                      </a:lnTo>
                      <a:lnTo>
                        <a:pt x="104" y="145"/>
                      </a:lnTo>
                      <a:lnTo>
                        <a:pt x="104" y="145"/>
                      </a:lnTo>
                      <a:close/>
                      <a:moveTo>
                        <a:pt x="95" y="216"/>
                      </a:moveTo>
                      <a:lnTo>
                        <a:pt x="112" y="218"/>
                      </a:lnTo>
                      <a:lnTo>
                        <a:pt x="109" y="237"/>
                      </a:lnTo>
                      <a:lnTo>
                        <a:pt x="93" y="235"/>
                      </a:lnTo>
                      <a:lnTo>
                        <a:pt x="95" y="216"/>
                      </a:lnTo>
                      <a:lnTo>
                        <a:pt x="95" y="216"/>
                      </a:lnTo>
                      <a:close/>
                      <a:moveTo>
                        <a:pt x="83" y="287"/>
                      </a:moveTo>
                      <a:lnTo>
                        <a:pt x="102" y="289"/>
                      </a:lnTo>
                      <a:lnTo>
                        <a:pt x="100" y="308"/>
                      </a:lnTo>
                      <a:lnTo>
                        <a:pt x="81" y="306"/>
                      </a:lnTo>
                      <a:lnTo>
                        <a:pt x="83" y="287"/>
                      </a:lnTo>
                      <a:lnTo>
                        <a:pt x="83" y="287"/>
                      </a:lnTo>
                      <a:close/>
                      <a:moveTo>
                        <a:pt x="74" y="358"/>
                      </a:moveTo>
                      <a:lnTo>
                        <a:pt x="93" y="360"/>
                      </a:lnTo>
                      <a:lnTo>
                        <a:pt x="90" y="379"/>
                      </a:lnTo>
                      <a:lnTo>
                        <a:pt x="71" y="377"/>
                      </a:lnTo>
                      <a:lnTo>
                        <a:pt x="74" y="358"/>
                      </a:lnTo>
                      <a:lnTo>
                        <a:pt x="74" y="358"/>
                      </a:lnTo>
                      <a:close/>
                      <a:moveTo>
                        <a:pt x="64" y="431"/>
                      </a:moveTo>
                      <a:lnTo>
                        <a:pt x="81" y="433"/>
                      </a:lnTo>
                      <a:lnTo>
                        <a:pt x="78" y="450"/>
                      </a:lnTo>
                      <a:lnTo>
                        <a:pt x="62" y="448"/>
                      </a:lnTo>
                      <a:lnTo>
                        <a:pt x="64" y="431"/>
                      </a:lnTo>
                      <a:lnTo>
                        <a:pt x="64" y="431"/>
                      </a:lnTo>
                      <a:close/>
                      <a:moveTo>
                        <a:pt x="55" y="502"/>
                      </a:moveTo>
                      <a:lnTo>
                        <a:pt x="71" y="504"/>
                      </a:lnTo>
                      <a:lnTo>
                        <a:pt x="69" y="521"/>
                      </a:lnTo>
                      <a:lnTo>
                        <a:pt x="50" y="519"/>
                      </a:lnTo>
                      <a:lnTo>
                        <a:pt x="55" y="502"/>
                      </a:lnTo>
                      <a:lnTo>
                        <a:pt x="55" y="502"/>
                      </a:lnTo>
                      <a:close/>
                      <a:moveTo>
                        <a:pt x="43" y="573"/>
                      </a:moveTo>
                      <a:lnTo>
                        <a:pt x="62" y="575"/>
                      </a:lnTo>
                      <a:lnTo>
                        <a:pt x="60" y="594"/>
                      </a:lnTo>
                      <a:lnTo>
                        <a:pt x="41" y="590"/>
                      </a:lnTo>
                      <a:lnTo>
                        <a:pt x="43" y="573"/>
                      </a:lnTo>
                      <a:lnTo>
                        <a:pt x="43" y="573"/>
                      </a:lnTo>
                      <a:close/>
                      <a:moveTo>
                        <a:pt x="33" y="644"/>
                      </a:moveTo>
                      <a:lnTo>
                        <a:pt x="52" y="646"/>
                      </a:lnTo>
                      <a:lnTo>
                        <a:pt x="48" y="665"/>
                      </a:lnTo>
                      <a:lnTo>
                        <a:pt x="31" y="663"/>
                      </a:lnTo>
                      <a:lnTo>
                        <a:pt x="33" y="644"/>
                      </a:lnTo>
                      <a:lnTo>
                        <a:pt x="33" y="644"/>
                      </a:lnTo>
                      <a:close/>
                      <a:moveTo>
                        <a:pt x="24" y="715"/>
                      </a:moveTo>
                      <a:lnTo>
                        <a:pt x="41" y="717"/>
                      </a:lnTo>
                      <a:lnTo>
                        <a:pt x="38" y="736"/>
                      </a:lnTo>
                      <a:lnTo>
                        <a:pt x="22" y="734"/>
                      </a:lnTo>
                      <a:lnTo>
                        <a:pt x="24" y="715"/>
                      </a:lnTo>
                      <a:lnTo>
                        <a:pt x="24" y="715"/>
                      </a:lnTo>
                      <a:close/>
                      <a:moveTo>
                        <a:pt x="12" y="786"/>
                      </a:moveTo>
                      <a:lnTo>
                        <a:pt x="31" y="788"/>
                      </a:lnTo>
                      <a:lnTo>
                        <a:pt x="29" y="807"/>
                      </a:lnTo>
                      <a:lnTo>
                        <a:pt x="10" y="805"/>
                      </a:lnTo>
                      <a:lnTo>
                        <a:pt x="12" y="78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1" name="Freeform 31"/>
                <p:cNvSpPr>
                  <a:spLocks noEditPoints="1"/>
                </p:cNvSpPr>
                <p:nvPr/>
              </p:nvSpPr>
              <p:spPr bwMode="auto">
                <a:xfrm>
                  <a:off x="2823" y="746"/>
                  <a:ext cx="132" cy="364"/>
                </a:xfrm>
                <a:custGeom>
                  <a:avLst/>
                  <a:gdLst>
                    <a:gd name="T0" fmla="*/ 21 w 132"/>
                    <a:gd name="T1" fmla="*/ 16 h 364"/>
                    <a:gd name="T2" fmla="*/ 4 w 132"/>
                    <a:gd name="T3" fmla="*/ 21 h 364"/>
                    <a:gd name="T4" fmla="*/ 0 w 132"/>
                    <a:gd name="T5" fmla="*/ 4 h 364"/>
                    <a:gd name="T6" fmla="*/ 16 w 132"/>
                    <a:gd name="T7" fmla="*/ 0 h 364"/>
                    <a:gd name="T8" fmla="*/ 21 w 132"/>
                    <a:gd name="T9" fmla="*/ 16 h 364"/>
                    <a:gd name="T10" fmla="*/ 21 w 132"/>
                    <a:gd name="T11" fmla="*/ 16 h 364"/>
                    <a:gd name="T12" fmla="*/ 132 w 132"/>
                    <a:gd name="T13" fmla="*/ 359 h 364"/>
                    <a:gd name="T14" fmla="*/ 113 w 132"/>
                    <a:gd name="T15" fmla="*/ 364 h 364"/>
                    <a:gd name="T16" fmla="*/ 108 w 132"/>
                    <a:gd name="T17" fmla="*/ 348 h 364"/>
                    <a:gd name="T18" fmla="*/ 125 w 132"/>
                    <a:gd name="T19" fmla="*/ 343 h 364"/>
                    <a:gd name="T20" fmla="*/ 132 w 132"/>
                    <a:gd name="T21" fmla="*/ 359 h 364"/>
                    <a:gd name="T22" fmla="*/ 132 w 132"/>
                    <a:gd name="T23" fmla="*/ 359 h 364"/>
                    <a:gd name="T24" fmla="*/ 108 w 132"/>
                    <a:gd name="T25" fmla="*/ 291 h 364"/>
                    <a:gd name="T26" fmla="*/ 92 w 132"/>
                    <a:gd name="T27" fmla="*/ 296 h 364"/>
                    <a:gd name="T28" fmla="*/ 87 w 132"/>
                    <a:gd name="T29" fmla="*/ 279 h 364"/>
                    <a:gd name="T30" fmla="*/ 104 w 132"/>
                    <a:gd name="T31" fmla="*/ 274 h 364"/>
                    <a:gd name="T32" fmla="*/ 108 w 132"/>
                    <a:gd name="T33" fmla="*/ 291 h 364"/>
                    <a:gd name="T34" fmla="*/ 108 w 132"/>
                    <a:gd name="T35" fmla="*/ 291 h 364"/>
                    <a:gd name="T36" fmla="*/ 87 w 132"/>
                    <a:gd name="T37" fmla="*/ 222 h 364"/>
                    <a:gd name="T38" fmla="*/ 71 w 132"/>
                    <a:gd name="T39" fmla="*/ 227 h 364"/>
                    <a:gd name="T40" fmla="*/ 63 w 132"/>
                    <a:gd name="T41" fmla="*/ 210 h 364"/>
                    <a:gd name="T42" fmla="*/ 82 w 132"/>
                    <a:gd name="T43" fmla="*/ 206 h 364"/>
                    <a:gd name="T44" fmla="*/ 87 w 132"/>
                    <a:gd name="T45" fmla="*/ 222 h 364"/>
                    <a:gd name="T46" fmla="*/ 87 w 132"/>
                    <a:gd name="T47" fmla="*/ 222 h 364"/>
                    <a:gd name="T48" fmla="*/ 66 w 132"/>
                    <a:gd name="T49" fmla="*/ 154 h 364"/>
                    <a:gd name="T50" fmla="*/ 47 w 132"/>
                    <a:gd name="T51" fmla="*/ 158 h 364"/>
                    <a:gd name="T52" fmla="*/ 42 w 132"/>
                    <a:gd name="T53" fmla="*/ 142 h 364"/>
                    <a:gd name="T54" fmla="*/ 59 w 132"/>
                    <a:gd name="T55" fmla="*/ 137 h 364"/>
                    <a:gd name="T56" fmla="*/ 66 w 132"/>
                    <a:gd name="T57" fmla="*/ 154 h 364"/>
                    <a:gd name="T58" fmla="*/ 66 w 132"/>
                    <a:gd name="T59" fmla="*/ 154 h 364"/>
                    <a:gd name="T60" fmla="*/ 42 w 132"/>
                    <a:gd name="T61" fmla="*/ 85 h 364"/>
                    <a:gd name="T62" fmla="*/ 26 w 132"/>
                    <a:gd name="T63" fmla="*/ 90 h 364"/>
                    <a:gd name="T64" fmla="*/ 21 w 132"/>
                    <a:gd name="T65" fmla="*/ 73 h 364"/>
                    <a:gd name="T66" fmla="*/ 37 w 132"/>
                    <a:gd name="T67" fmla="*/ 68 h 364"/>
                    <a:gd name="T68" fmla="*/ 42 w 132"/>
                    <a:gd name="T69" fmla="*/ 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2" h="364">
                      <a:moveTo>
                        <a:pt x="21" y="16"/>
                      </a:moveTo>
                      <a:lnTo>
                        <a:pt x="4" y="21"/>
                      </a:lnTo>
                      <a:lnTo>
                        <a:pt x="0" y="4"/>
                      </a:lnTo>
                      <a:lnTo>
                        <a:pt x="16" y="0"/>
                      </a:lnTo>
                      <a:lnTo>
                        <a:pt x="21" y="16"/>
                      </a:lnTo>
                      <a:lnTo>
                        <a:pt x="21" y="16"/>
                      </a:lnTo>
                      <a:close/>
                      <a:moveTo>
                        <a:pt x="132" y="359"/>
                      </a:moveTo>
                      <a:lnTo>
                        <a:pt x="113" y="364"/>
                      </a:lnTo>
                      <a:lnTo>
                        <a:pt x="108" y="348"/>
                      </a:lnTo>
                      <a:lnTo>
                        <a:pt x="125" y="343"/>
                      </a:lnTo>
                      <a:lnTo>
                        <a:pt x="132" y="359"/>
                      </a:lnTo>
                      <a:lnTo>
                        <a:pt x="132" y="359"/>
                      </a:lnTo>
                      <a:close/>
                      <a:moveTo>
                        <a:pt x="108" y="291"/>
                      </a:moveTo>
                      <a:lnTo>
                        <a:pt x="92" y="296"/>
                      </a:lnTo>
                      <a:lnTo>
                        <a:pt x="87" y="279"/>
                      </a:lnTo>
                      <a:lnTo>
                        <a:pt x="104" y="274"/>
                      </a:lnTo>
                      <a:lnTo>
                        <a:pt x="108" y="291"/>
                      </a:lnTo>
                      <a:lnTo>
                        <a:pt x="108" y="291"/>
                      </a:lnTo>
                      <a:close/>
                      <a:moveTo>
                        <a:pt x="87" y="222"/>
                      </a:moveTo>
                      <a:lnTo>
                        <a:pt x="71" y="227"/>
                      </a:lnTo>
                      <a:lnTo>
                        <a:pt x="63" y="210"/>
                      </a:lnTo>
                      <a:lnTo>
                        <a:pt x="82" y="206"/>
                      </a:lnTo>
                      <a:lnTo>
                        <a:pt x="87" y="222"/>
                      </a:lnTo>
                      <a:lnTo>
                        <a:pt x="87" y="222"/>
                      </a:lnTo>
                      <a:close/>
                      <a:moveTo>
                        <a:pt x="66" y="154"/>
                      </a:moveTo>
                      <a:lnTo>
                        <a:pt x="47" y="158"/>
                      </a:lnTo>
                      <a:lnTo>
                        <a:pt x="42" y="142"/>
                      </a:lnTo>
                      <a:lnTo>
                        <a:pt x="59" y="137"/>
                      </a:lnTo>
                      <a:lnTo>
                        <a:pt x="66" y="154"/>
                      </a:lnTo>
                      <a:lnTo>
                        <a:pt x="66" y="154"/>
                      </a:lnTo>
                      <a:close/>
                      <a:moveTo>
                        <a:pt x="42" y="85"/>
                      </a:moveTo>
                      <a:lnTo>
                        <a:pt x="26" y="90"/>
                      </a:lnTo>
                      <a:lnTo>
                        <a:pt x="21" y="73"/>
                      </a:lnTo>
                      <a:lnTo>
                        <a:pt x="37" y="68"/>
                      </a:lnTo>
                      <a:lnTo>
                        <a:pt x="42" y="8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2" name="Freeform 32"/>
                <p:cNvSpPr>
                  <a:spLocks noEditPoints="1"/>
                </p:cNvSpPr>
                <p:nvPr/>
              </p:nvSpPr>
              <p:spPr bwMode="auto">
                <a:xfrm>
                  <a:off x="1561" y="1695"/>
                  <a:ext cx="523" cy="440"/>
                </a:xfrm>
                <a:custGeom>
                  <a:avLst/>
                  <a:gdLst>
                    <a:gd name="T0" fmla="*/ 509 w 523"/>
                    <a:gd name="T1" fmla="*/ 24 h 440"/>
                    <a:gd name="T2" fmla="*/ 497 w 523"/>
                    <a:gd name="T3" fmla="*/ 9 h 440"/>
                    <a:gd name="T4" fmla="*/ 511 w 523"/>
                    <a:gd name="T5" fmla="*/ 0 h 440"/>
                    <a:gd name="T6" fmla="*/ 523 w 523"/>
                    <a:gd name="T7" fmla="*/ 12 h 440"/>
                    <a:gd name="T8" fmla="*/ 509 w 523"/>
                    <a:gd name="T9" fmla="*/ 24 h 440"/>
                    <a:gd name="T10" fmla="*/ 509 w 523"/>
                    <a:gd name="T11" fmla="*/ 24 h 440"/>
                    <a:gd name="T12" fmla="*/ 10 w 523"/>
                    <a:gd name="T13" fmla="*/ 440 h 440"/>
                    <a:gd name="T14" fmla="*/ 0 w 523"/>
                    <a:gd name="T15" fmla="*/ 426 h 440"/>
                    <a:gd name="T16" fmla="*/ 12 w 523"/>
                    <a:gd name="T17" fmla="*/ 414 h 440"/>
                    <a:gd name="T18" fmla="*/ 24 w 523"/>
                    <a:gd name="T19" fmla="*/ 428 h 440"/>
                    <a:gd name="T20" fmla="*/ 10 w 523"/>
                    <a:gd name="T21" fmla="*/ 440 h 440"/>
                    <a:gd name="T22" fmla="*/ 10 w 523"/>
                    <a:gd name="T23" fmla="*/ 440 h 440"/>
                    <a:gd name="T24" fmla="*/ 67 w 523"/>
                    <a:gd name="T25" fmla="*/ 393 h 440"/>
                    <a:gd name="T26" fmla="*/ 55 w 523"/>
                    <a:gd name="T27" fmla="*/ 379 h 440"/>
                    <a:gd name="T28" fmla="*/ 69 w 523"/>
                    <a:gd name="T29" fmla="*/ 367 h 440"/>
                    <a:gd name="T30" fmla="*/ 81 w 523"/>
                    <a:gd name="T31" fmla="*/ 381 h 440"/>
                    <a:gd name="T32" fmla="*/ 67 w 523"/>
                    <a:gd name="T33" fmla="*/ 393 h 440"/>
                    <a:gd name="T34" fmla="*/ 67 w 523"/>
                    <a:gd name="T35" fmla="*/ 393 h 440"/>
                    <a:gd name="T36" fmla="*/ 121 w 523"/>
                    <a:gd name="T37" fmla="*/ 348 h 440"/>
                    <a:gd name="T38" fmla="*/ 109 w 523"/>
                    <a:gd name="T39" fmla="*/ 334 h 440"/>
                    <a:gd name="T40" fmla="*/ 123 w 523"/>
                    <a:gd name="T41" fmla="*/ 322 h 440"/>
                    <a:gd name="T42" fmla="*/ 135 w 523"/>
                    <a:gd name="T43" fmla="*/ 336 h 440"/>
                    <a:gd name="T44" fmla="*/ 121 w 523"/>
                    <a:gd name="T45" fmla="*/ 348 h 440"/>
                    <a:gd name="T46" fmla="*/ 121 w 523"/>
                    <a:gd name="T47" fmla="*/ 348 h 440"/>
                    <a:gd name="T48" fmla="*/ 178 w 523"/>
                    <a:gd name="T49" fmla="*/ 301 h 440"/>
                    <a:gd name="T50" fmla="*/ 166 w 523"/>
                    <a:gd name="T51" fmla="*/ 286 h 440"/>
                    <a:gd name="T52" fmla="*/ 180 w 523"/>
                    <a:gd name="T53" fmla="*/ 274 h 440"/>
                    <a:gd name="T54" fmla="*/ 192 w 523"/>
                    <a:gd name="T55" fmla="*/ 289 h 440"/>
                    <a:gd name="T56" fmla="*/ 178 w 523"/>
                    <a:gd name="T57" fmla="*/ 301 h 440"/>
                    <a:gd name="T58" fmla="*/ 178 w 523"/>
                    <a:gd name="T59" fmla="*/ 301 h 440"/>
                    <a:gd name="T60" fmla="*/ 232 w 523"/>
                    <a:gd name="T61" fmla="*/ 256 h 440"/>
                    <a:gd name="T62" fmla="*/ 220 w 523"/>
                    <a:gd name="T63" fmla="*/ 241 h 440"/>
                    <a:gd name="T64" fmla="*/ 235 w 523"/>
                    <a:gd name="T65" fmla="*/ 229 h 440"/>
                    <a:gd name="T66" fmla="*/ 246 w 523"/>
                    <a:gd name="T67" fmla="*/ 244 h 440"/>
                    <a:gd name="T68" fmla="*/ 232 w 523"/>
                    <a:gd name="T69" fmla="*/ 256 h 440"/>
                    <a:gd name="T70" fmla="*/ 232 w 523"/>
                    <a:gd name="T71" fmla="*/ 256 h 440"/>
                    <a:gd name="T72" fmla="*/ 289 w 523"/>
                    <a:gd name="T73" fmla="*/ 208 h 440"/>
                    <a:gd name="T74" fmla="*/ 277 w 523"/>
                    <a:gd name="T75" fmla="*/ 194 h 440"/>
                    <a:gd name="T76" fmla="*/ 291 w 523"/>
                    <a:gd name="T77" fmla="*/ 182 h 440"/>
                    <a:gd name="T78" fmla="*/ 301 w 523"/>
                    <a:gd name="T79" fmla="*/ 196 h 440"/>
                    <a:gd name="T80" fmla="*/ 289 w 523"/>
                    <a:gd name="T81" fmla="*/ 208 h 440"/>
                    <a:gd name="T82" fmla="*/ 289 w 523"/>
                    <a:gd name="T83" fmla="*/ 208 h 440"/>
                    <a:gd name="T84" fmla="*/ 343 w 523"/>
                    <a:gd name="T85" fmla="*/ 163 h 440"/>
                    <a:gd name="T86" fmla="*/ 332 w 523"/>
                    <a:gd name="T87" fmla="*/ 149 h 440"/>
                    <a:gd name="T88" fmla="*/ 346 w 523"/>
                    <a:gd name="T89" fmla="*/ 137 h 440"/>
                    <a:gd name="T90" fmla="*/ 358 w 523"/>
                    <a:gd name="T91" fmla="*/ 151 h 440"/>
                    <a:gd name="T92" fmla="*/ 343 w 523"/>
                    <a:gd name="T93" fmla="*/ 163 h 440"/>
                    <a:gd name="T94" fmla="*/ 343 w 523"/>
                    <a:gd name="T95" fmla="*/ 163 h 440"/>
                    <a:gd name="T96" fmla="*/ 398 w 523"/>
                    <a:gd name="T97" fmla="*/ 116 h 440"/>
                    <a:gd name="T98" fmla="*/ 388 w 523"/>
                    <a:gd name="T99" fmla="*/ 102 h 440"/>
                    <a:gd name="T100" fmla="*/ 400 w 523"/>
                    <a:gd name="T101" fmla="*/ 92 h 440"/>
                    <a:gd name="T102" fmla="*/ 412 w 523"/>
                    <a:gd name="T103" fmla="*/ 104 h 440"/>
                    <a:gd name="T104" fmla="*/ 398 w 523"/>
                    <a:gd name="T105" fmla="*/ 116 h 440"/>
                    <a:gd name="T106" fmla="*/ 398 w 523"/>
                    <a:gd name="T107" fmla="*/ 116 h 440"/>
                    <a:gd name="T108" fmla="*/ 455 w 523"/>
                    <a:gd name="T109" fmla="*/ 71 h 440"/>
                    <a:gd name="T110" fmla="*/ 443 w 523"/>
                    <a:gd name="T111" fmla="*/ 57 h 440"/>
                    <a:gd name="T112" fmla="*/ 457 w 523"/>
                    <a:gd name="T113" fmla="*/ 45 h 440"/>
                    <a:gd name="T114" fmla="*/ 469 w 523"/>
                    <a:gd name="T115" fmla="*/ 59 h 440"/>
                    <a:gd name="T116" fmla="*/ 455 w 523"/>
                    <a:gd name="T117" fmla="*/ 71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3" h="440">
                      <a:moveTo>
                        <a:pt x="509" y="24"/>
                      </a:moveTo>
                      <a:lnTo>
                        <a:pt x="497" y="9"/>
                      </a:lnTo>
                      <a:lnTo>
                        <a:pt x="511" y="0"/>
                      </a:lnTo>
                      <a:lnTo>
                        <a:pt x="523" y="12"/>
                      </a:lnTo>
                      <a:lnTo>
                        <a:pt x="509" y="24"/>
                      </a:lnTo>
                      <a:lnTo>
                        <a:pt x="509" y="24"/>
                      </a:lnTo>
                      <a:close/>
                      <a:moveTo>
                        <a:pt x="10" y="440"/>
                      </a:moveTo>
                      <a:lnTo>
                        <a:pt x="0" y="426"/>
                      </a:lnTo>
                      <a:lnTo>
                        <a:pt x="12" y="414"/>
                      </a:lnTo>
                      <a:lnTo>
                        <a:pt x="24" y="428"/>
                      </a:lnTo>
                      <a:lnTo>
                        <a:pt x="10" y="440"/>
                      </a:lnTo>
                      <a:lnTo>
                        <a:pt x="10" y="440"/>
                      </a:lnTo>
                      <a:close/>
                      <a:moveTo>
                        <a:pt x="67" y="393"/>
                      </a:moveTo>
                      <a:lnTo>
                        <a:pt x="55" y="379"/>
                      </a:lnTo>
                      <a:lnTo>
                        <a:pt x="69" y="367"/>
                      </a:lnTo>
                      <a:lnTo>
                        <a:pt x="81" y="381"/>
                      </a:lnTo>
                      <a:lnTo>
                        <a:pt x="67" y="393"/>
                      </a:lnTo>
                      <a:lnTo>
                        <a:pt x="67" y="393"/>
                      </a:lnTo>
                      <a:close/>
                      <a:moveTo>
                        <a:pt x="121" y="348"/>
                      </a:moveTo>
                      <a:lnTo>
                        <a:pt x="109" y="334"/>
                      </a:lnTo>
                      <a:lnTo>
                        <a:pt x="123" y="322"/>
                      </a:lnTo>
                      <a:lnTo>
                        <a:pt x="135" y="336"/>
                      </a:lnTo>
                      <a:lnTo>
                        <a:pt x="121" y="348"/>
                      </a:lnTo>
                      <a:lnTo>
                        <a:pt x="121" y="348"/>
                      </a:lnTo>
                      <a:close/>
                      <a:moveTo>
                        <a:pt x="178" y="301"/>
                      </a:moveTo>
                      <a:lnTo>
                        <a:pt x="166" y="286"/>
                      </a:lnTo>
                      <a:lnTo>
                        <a:pt x="180" y="274"/>
                      </a:lnTo>
                      <a:lnTo>
                        <a:pt x="192" y="289"/>
                      </a:lnTo>
                      <a:lnTo>
                        <a:pt x="178" y="301"/>
                      </a:lnTo>
                      <a:lnTo>
                        <a:pt x="178" y="301"/>
                      </a:lnTo>
                      <a:close/>
                      <a:moveTo>
                        <a:pt x="232" y="256"/>
                      </a:moveTo>
                      <a:lnTo>
                        <a:pt x="220" y="241"/>
                      </a:lnTo>
                      <a:lnTo>
                        <a:pt x="235" y="229"/>
                      </a:lnTo>
                      <a:lnTo>
                        <a:pt x="246" y="244"/>
                      </a:lnTo>
                      <a:lnTo>
                        <a:pt x="232" y="256"/>
                      </a:lnTo>
                      <a:lnTo>
                        <a:pt x="232" y="256"/>
                      </a:lnTo>
                      <a:close/>
                      <a:moveTo>
                        <a:pt x="289" y="208"/>
                      </a:moveTo>
                      <a:lnTo>
                        <a:pt x="277" y="194"/>
                      </a:lnTo>
                      <a:lnTo>
                        <a:pt x="291" y="182"/>
                      </a:lnTo>
                      <a:lnTo>
                        <a:pt x="301" y="196"/>
                      </a:lnTo>
                      <a:lnTo>
                        <a:pt x="289" y="208"/>
                      </a:lnTo>
                      <a:lnTo>
                        <a:pt x="289" y="208"/>
                      </a:lnTo>
                      <a:close/>
                      <a:moveTo>
                        <a:pt x="343" y="163"/>
                      </a:moveTo>
                      <a:lnTo>
                        <a:pt x="332" y="149"/>
                      </a:lnTo>
                      <a:lnTo>
                        <a:pt x="346" y="137"/>
                      </a:lnTo>
                      <a:lnTo>
                        <a:pt x="358" y="151"/>
                      </a:lnTo>
                      <a:lnTo>
                        <a:pt x="343" y="163"/>
                      </a:lnTo>
                      <a:lnTo>
                        <a:pt x="343" y="163"/>
                      </a:lnTo>
                      <a:close/>
                      <a:moveTo>
                        <a:pt x="398" y="116"/>
                      </a:moveTo>
                      <a:lnTo>
                        <a:pt x="388" y="102"/>
                      </a:lnTo>
                      <a:lnTo>
                        <a:pt x="400" y="92"/>
                      </a:lnTo>
                      <a:lnTo>
                        <a:pt x="412" y="104"/>
                      </a:lnTo>
                      <a:lnTo>
                        <a:pt x="398" y="116"/>
                      </a:lnTo>
                      <a:lnTo>
                        <a:pt x="398" y="116"/>
                      </a:lnTo>
                      <a:close/>
                      <a:moveTo>
                        <a:pt x="455" y="71"/>
                      </a:moveTo>
                      <a:lnTo>
                        <a:pt x="443" y="57"/>
                      </a:lnTo>
                      <a:lnTo>
                        <a:pt x="457" y="45"/>
                      </a:lnTo>
                      <a:lnTo>
                        <a:pt x="469" y="59"/>
                      </a:lnTo>
                      <a:lnTo>
                        <a:pt x="455" y="7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3" name="Freeform 33"/>
                <p:cNvSpPr>
                  <a:spLocks noEditPoints="1"/>
                </p:cNvSpPr>
                <p:nvPr/>
              </p:nvSpPr>
              <p:spPr bwMode="auto">
                <a:xfrm>
                  <a:off x="4786" y="2128"/>
                  <a:ext cx="689" cy="303"/>
                </a:xfrm>
                <a:custGeom>
                  <a:avLst/>
                  <a:gdLst>
                    <a:gd name="T0" fmla="*/ 17 w 689"/>
                    <a:gd name="T1" fmla="*/ 24 h 303"/>
                    <a:gd name="T2" fmla="*/ 8 w 689"/>
                    <a:gd name="T3" fmla="*/ 0 h 303"/>
                    <a:gd name="T4" fmla="*/ 24 w 689"/>
                    <a:gd name="T5" fmla="*/ 7 h 303"/>
                    <a:gd name="T6" fmla="*/ 682 w 689"/>
                    <a:gd name="T7" fmla="*/ 303 h 303"/>
                    <a:gd name="T8" fmla="*/ 672 w 689"/>
                    <a:gd name="T9" fmla="*/ 279 h 303"/>
                    <a:gd name="T10" fmla="*/ 689 w 689"/>
                    <a:gd name="T11" fmla="*/ 287 h 303"/>
                    <a:gd name="T12" fmla="*/ 616 w 689"/>
                    <a:gd name="T13" fmla="*/ 275 h 303"/>
                    <a:gd name="T14" fmla="*/ 606 w 689"/>
                    <a:gd name="T15" fmla="*/ 251 h 303"/>
                    <a:gd name="T16" fmla="*/ 623 w 689"/>
                    <a:gd name="T17" fmla="*/ 258 h 303"/>
                    <a:gd name="T18" fmla="*/ 549 w 689"/>
                    <a:gd name="T19" fmla="*/ 246 h 303"/>
                    <a:gd name="T20" fmla="*/ 540 w 689"/>
                    <a:gd name="T21" fmla="*/ 223 h 303"/>
                    <a:gd name="T22" fmla="*/ 556 w 689"/>
                    <a:gd name="T23" fmla="*/ 230 h 303"/>
                    <a:gd name="T24" fmla="*/ 483 w 689"/>
                    <a:gd name="T25" fmla="*/ 218 h 303"/>
                    <a:gd name="T26" fmla="*/ 474 w 689"/>
                    <a:gd name="T27" fmla="*/ 194 h 303"/>
                    <a:gd name="T28" fmla="*/ 490 w 689"/>
                    <a:gd name="T29" fmla="*/ 201 h 303"/>
                    <a:gd name="T30" fmla="*/ 417 w 689"/>
                    <a:gd name="T31" fmla="*/ 192 h 303"/>
                    <a:gd name="T32" fmla="*/ 407 w 689"/>
                    <a:gd name="T33" fmla="*/ 168 h 303"/>
                    <a:gd name="T34" fmla="*/ 424 w 689"/>
                    <a:gd name="T35" fmla="*/ 175 h 303"/>
                    <a:gd name="T36" fmla="*/ 348 w 689"/>
                    <a:gd name="T37" fmla="*/ 163 h 303"/>
                    <a:gd name="T38" fmla="*/ 339 w 689"/>
                    <a:gd name="T39" fmla="*/ 140 h 303"/>
                    <a:gd name="T40" fmla="*/ 355 w 689"/>
                    <a:gd name="T41" fmla="*/ 147 h 303"/>
                    <a:gd name="T42" fmla="*/ 282 w 689"/>
                    <a:gd name="T43" fmla="*/ 135 h 303"/>
                    <a:gd name="T44" fmla="*/ 273 w 689"/>
                    <a:gd name="T45" fmla="*/ 111 h 303"/>
                    <a:gd name="T46" fmla="*/ 289 w 689"/>
                    <a:gd name="T47" fmla="*/ 118 h 303"/>
                    <a:gd name="T48" fmla="*/ 216 w 689"/>
                    <a:gd name="T49" fmla="*/ 107 h 303"/>
                    <a:gd name="T50" fmla="*/ 206 w 689"/>
                    <a:gd name="T51" fmla="*/ 83 h 303"/>
                    <a:gd name="T52" fmla="*/ 223 w 689"/>
                    <a:gd name="T53" fmla="*/ 90 h 303"/>
                    <a:gd name="T54" fmla="*/ 149 w 689"/>
                    <a:gd name="T55" fmla="*/ 78 h 303"/>
                    <a:gd name="T56" fmla="*/ 140 w 689"/>
                    <a:gd name="T57" fmla="*/ 55 h 303"/>
                    <a:gd name="T58" fmla="*/ 157 w 689"/>
                    <a:gd name="T59" fmla="*/ 62 h 303"/>
                    <a:gd name="T60" fmla="*/ 83 w 689"/>
                    <a:gd name="T61" fmla="*/ 52 h 303"/>
                    <a:gd name="T62" fmla="*/ 74 w 689"/>
                    <a:gd name="T63" fmla="*/ 2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89" h="303">
                      <a:moveTo>
                        <a:pt x="24" y="7"/>
                      </a:moveTo>
                      <a:lnTo>
                        <a:pt x="17" y="24"/>
                      </a:lnTo>
                      <a:lnTo>
                        <a:pt x="0" y="17"/>
                      </a:lnTo>
                      <a:lnTo>
                        <a:pt x="8" y="0"/>
                      </a:lnTo>
                      <a:lnTo>
                        <a:pt x="24" y="7"/>
                      </a:lnTo>
                      <a:lnTo>
                        <a:pt x="24" y="7"/>
                      </a:lnTo>
                      <a:close/>
                      <a:moveTo>
                        <a:pt x="689" y="287"/>
                      </a:moveTo>
                      <a:lnTo>
                        <a:pt x="682" y="303"/>
                      </a:lnTo>
                      <a:lnTo>
                        <a:pt x="665" y="296"/>
                      </a:lnTo>
                      <a:lnTo>
                        <a:pt x="672" y="279"/>
                      </a:lnTo>
                      <a:lnTo>
                        <a:pt x="689" y="287"/>
                      </a:lnTo>
                      <a:lnTo>
                        <a:pt x="689" y="287"/>
                      </a:lnTo>
                      <a:close/>
                      <a:moveTo>
                        <a:pt x="623" y="258"/>
                      </a:moveTo>
                      <a:lnTo>
                        <a:pt x="616" y="275"/>
                      </a:lnTo>
                      <a:lnTo>
                        <a:pt x="599" y="268"/>
                      </a:lnTo>
                      <a:lnTo>
                        <a:pt x="606" y="251"/>
                      </a:lnTo>
                      <a:lnTo>
                        <a:pt x="623" y="258"/>
                      </a:lnTo>
                      <a:lnTo>
                        <a:pt x="623" y="258"/>
                      </a:lnTo>
                      <a:close/>
                      <a:moveTo>
                        <a:pt x="556" y="230"/>
                      </a:moveTo>
                      <a:lnTo>
                        <a:pt x="549" y="246"/>
                      </a:lnTo>
                      <a:lnTo>
                        <a:pt x="533" y="239"/>
                      </a:lnTo>
                      <a:lnTo>
                        <a:pt x="540" y="223"/>
                      </a:lnTo>
                      <a:lnTo>
                        <a:pt x="556" y="230"/>
                      </a:lnTo>
                      <a:lnTo>
                        <a:pt x="556" y="230"/>
                      </a:lnTo>
                      <a:close/>
                      <a:moveTo>
                        <a:pt x="490" y="201"/>
                      </a:moveTo>
                      <a:lnTo>
                        <a:pt x="483" y="218"/>
                      </a:lnTo>
                      <a:lnTo>
                        <a:pt x="467" y="211"/>
                      </a:lnTo>
                      <a:lnTo>
                        <a:pt x="474" y="194"/>
                      </a:lnTo>
                      <a:lnTo>
                        <a:pt x="490" y="201"/>
                      </a:lnTo>
                      <a:lnTo>
                        <a:pt x="490" y="201"/>
                      </a:lnTo>
                      <a:close/>
                      <a:moveTo>
                        <a:pt x="424" y="175"/>
                      </a:moveTo>
                      <a:lnTo>
                        <a:pt x="417" y="192"/>
                      </a:lnTo>
                      <a:lnTo>
                        <a:pt x="400" y="185"/>
                      </a:lnTo>
                      <a:lnTo>
                        <a:pt x="407" y="168"/>
                      </a:lnTo>
                      <a:lnTo>
                        <a:pt x="424" y="175"/>
                      </a:lnTo>
                      <a:lnTo>
                        <a:pt x="424" y="175"/>
                      </a:lnTo>
                      <a:close/>
                      <a:moveTo>
                        <a:pt x="355" y="147"/>
                      </a:moveTo>
                      <a:lnTo>
                        <a:pt x="348" y="163"/>
                      </a:lnTo>
                      <a:lnTo>
                        <a:pt x="332" y="156"/>
                      </a:lnTo>
                      <a:lnTo>
                        <a:pt x="339" y="140"/>
                      </a:lnTo>
                      <a:lnTo>
                        <a:pt x="355" y="147"/>
                      </a:lnTo>
                      <a:lnTo>
                        <a:pt x="355" y="147"/>
                      </a:lnTo>
                      <a:close/>
                      <a:moveTo>
                        <a:pt x="289" y="118"/>
                      </a:moveTo>
                      <a:lnTo>
                        <a:pt x="282" y="135"/>
                      </a:lnTo>
                      <a:lnTo>
                        <a:pt x="265" y="128"/>
                      </a:lnTo>
                      <a:lnTo>
                        <a:pt x="273" y="111"/>
                      </a:lnTo>
                      <a:lnTo>
                        <a:pt x="289" y="118"/>
                      </a:lnTo>
                      <a:lnTo>
                        <a:pt x="289" y="118"/>
                      </a:lnTo>
                      <a:close/>
                      <a:moveTo>
                        <a:pt x="223" y="90"/>
                      </a:moveTo>
                      <a:lnTo>
                        <a:pt x="216" y="107"/>
                      </a:lnTo>
                      <a:lnTo>
                        <a:pt x="199" y="99"/>
                      </a:lnTo>
                      <a:lnTo>
                        <a:pt x="206" y="83"/>
                      </a:lnTo>
                      <a:lnTo>
                        <a:pt x="223" y="90"/>
                      </a:lnTo>
                      <a:lnTo>
                        <a:pt x="223" y="90"/>
                      </a:lnTo>
                      <a:close/>
                      <a:moveTo>
                        <a:pt x="157" y="62"/>
                      </a:moveTo>
                      <a:lnTo>
                        <a:pt x="149" y="78"/>
                      </a:lnTo>
                      <a:lnTo>
                        <a:pt x="133" y="71"/>
                      </a:lnTo>
                      <a:lnTo>
                        <a:pt x="140" y="55"/>
                      </a:lnTo>
                      <a:lnTo>
                        <a:pt x="157" y="62"/>
                      </a:lnTo>
                      <a:lnTo>
                        <a:pt x="157" y="62"/>
                      </a:lnTo>
                      <a:close/>
                      <a:moveTo>
                        <a:pt x="90" y="36"/>
                      </a:moveTo>
                      <a:lnTo>
                        <a:pt x="83" y="52"/>
                      </a:lnTo>
                      <a:lnTo>
                        <a:pt x="67" y="45"/>
                      </a:lnTo>
                      <a:lnTo>
                        <a:pt x="74" y="28"/>
                      </a:lnTo>
                      <a:lnTo>
                        <a:pt x="90" y="3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4" name="Freeform 34"/>
                <p:cNvSpPr>
                  <a:spLocks noEditPoints="1"/>
                </p:cNvSpPr>
                <p:nvPr/>
              </p:nvSpPr>
              <p:spPr bwMode="auto">
                <a:xfrm>
                  <a:off x="5513" y="1915"/>
                  <a:ext cx="341" cy="507"/>
                </a:xfrm>
                <a:custGeom>
                  <a:avLst/>
                  <a:gdLst>
                    <a:gd name="T0" fmla="*/ 331 w 341"/>
                    <a:gd name="T1" fmla="*/ 24 h 507"/>
                    <a:gd name="T2" fmla="*/ 315 w 341"/>
                    <a:gd name="T3" fmla="*/ 14 h 507"/>
                    <a:gd name="T4" fmla="*/ 326 w 341"/>
                    <a:gd name="T5" fmla="*/ 0 h 507"/>
                    <a:gd name="T6" fmla="*/ 341 w 341"/>
                    <a:gd name="T7" fmla="*/ 9 h 507"/>
                    <a:gd name="T8" fmla="*/ 331 w 341"/>
                    <a:gd name="T9" fmla="*/ 24 h 507"/>
                    <a:gd name="T10" fmla="*/ 331 w 341"/>
                    <a:gd name="T11" fmla="*/ 24 h 507"/>
                    <a:gd name="T12" fmla="*/ 14 w 341"/>
                    <a:gd name="T13" fmla="*/ 507 h 507"/>
                    <a:gd name="T14" fmla="*/ 0 w 341"/>
                    <a:gd name="T15" fmla="*/ 497 h 507"/>
                    <a:gd name="T16" fmla="*/ 9 w 341"/>
                    <a:gd name="T17" fmla="*/ 481 h 507"/>
                    <a:gd name="T18" fmla="*/ 23 w 341"/>
                    <a:gd name="T19" fmla="*/ 492 h 507"/>
                    <a:gd name="T20" fmla="*/ 14 w 341"/>
                    <a:gd name="T21" fmla="*/ 507 h 507"/>
                    <a:gd name="T22" fmla="*/ 14 w 341"/>
                    <a:gd name="T23" fmla="*/ 507 h 507"/>
                    <a:gd name="T24" fmla="*/ 54 w 341"/>
                    <a:gd name="T25" fmla="*/ 445 h 507"/>
                    <a:gd name="T26" fmla="*/ 38 w 341"/>
                    <a:gd name="T27" fmla="*/ 436 h 507"/>
                    <a:gd name="T28" fmla="*/ 47 w 341"/>
                    <a:gd name="T29" fmla="*/ 421 h 507"/>
                    <a:gd name="T30" fmla="*/ 64 w 341"/>
                    <a:gd name="T31" fmla="*/ 431 h 507"/>
                    <a:gd name="T32" fmla="*/ 54 w 341"/>
                    <a:gd name="T33" fmla="*/ 445 h 507"/>
                    <a:gd name="T34" fmla="*/ 54 w 341"/>
                    <a:gd name="T35" fmla="*/ 445 h 507"/>
                    <a:gd name="T36" fmla="*/ 92 w 341"/>
                    <a:gd name="T37" fmla="*/ 386 h 507"/>
                    <a:gd name="T38" fmla="*/ 78 w 341"/>
                    <a:gd name="T39" fmla="*/ 376 h 507"/>
                    <a:gd name="T40" fmla="*/ 87 w 341"/>
                    <a:gd name="T41" fmla="*/ 360 h 507"/>
                    <a:gd name="T42" fmla="*/ 104 w 341"/>
                    <a:gd name="T43" fmla="*/ 372 h 507"/>
                    <a:gd name="T44" fmla="*/ 92 w 341"/>
                    <a:gd name="T45" fmla="*/ 386 h 507"/>
                    <a:gd name="T46" fmla="*/ 92 w 341"/>
                    <a:gd name="T47" fmla="*/ 386 h 507"/>
                    <a:gd name="T48" fmla="*/ 132 w 341"/>
                    <a:gd name="T49" fmla="*/ 327 h 507"/>
                    <a:gd name="T50" fmla="*/ 118 w 341"/>
                    <a:gd name="T51" fmla="*/ 315 h 507"/>
                    <a:gd name="T52" fmla="*/ 128 w 341"/>
                    <a:gd name="T53" fmla="*/ 301 h 507"/>
                    <a:gd name="T54" fmla="*/ 142 w 341"/>
                    <a:gd name="T55" fmla="*/ 310 h 507"/>
                    <a:gd name="T56" fmla="*/ 132 w 341"/>
                    <a:gd name="T57" fmla="*/ 327 h 507"/>
                    <a:gd name="T58" fmla="*/ 132 w 341"/>
                    <a:gd name="T59" fmla="*/ 327 h 507"/>
                    <a:gd name="T60" fmla="*/ 173 w 341"/>
                    <a:gd name="T61" fmla="*/ 265 h 507"/>
                    <a:gd name="T62" fmla="*/ 156 w 341"/>
                    <a:gd name="T63" fmla="*/ 256 h 507"/>
                    <a:gd name="T64" fmla="*/ 168 w 341"/>
                    <a:gd name="T65" fmla="*/ 241 h 507"/>
                    <a:gd name="T66" fmla="*/ 182 w 341"/>
                    <a:gd name="T67" fmla="*/ 251 h 507"/>
                    <a:gd name="T68" fmla="*/ 173 w 341"/>
                    <a:gd name="T69" fmla="*/ 265 h 507"/>
                    <a:gd name="T70" fmla="*/ 173 w 341"/>
                    <a:gd name="T71" fmla="*/ 265 h 507"/>
                    <a:gd name="T72" fmla="*/ 213 w 341"/>
                    <a:gd name="T73" fmla="*/ 206 h 507"/>
                    <a:gd name="T74" fmla="*/ 196 w 341"/>
                    <a:gd name="T75" fmla="*/ 194 h 507"/>
                    <a:gd name="T76" fmla="*/ 206 w 341"/>
                    <a:gd name="T77" fmla="*/ 180 h 507"/>
                    <a:gd name="T78" fmla="*/ 222 w 341"/>
                    <a:gd name="T79" fmla="*/ 189 h 507"/>
                    <a:gd name="T80" fmla="*/ 213 w 341"/>
                    <a:gd name="T81" fmla="*/ 206 h 507"/>
                    <a:gd name="T82" fmla="*/ 213 w 341"/>
                    <a:gd name="T83" fmla="*/ 206 h 507"/>
                    <a:gd name="T84" fmla="*/ 251 w 341"/>
                    <a:gd name="T85" fmla="*/ 144 h 507"/>
                    <a:gd name="T86" fmla="*/ 236 w 341"/>
                    <a:gd name="T87" fmla="*/ 135 h 507"/>
                    <a:gd name="T88" fmla="*/ 246 w 341"/>
                    <a:gd name="T89" fmla="*/ 121 h 507"/>
                    <a:gd name="T90" fmla="*/ 260 w 341"/>
                    <a:gd name="T91" fmla="*/ 130 h 507"/>
                    <a:gd name="T92" fmla="*/ 251 w 341"/>
                    <a:gd name="T93" fmla="*/ 144 h 507"/>
                    <a:gd name="T94" fmla="*/ 251 w 341"/>
                    <a:gd name="T95" fmla="*/ 144 h 507"/>
                    <a:gd name="T96" fmla="*/ 291 w 341"/>
                    <a:gd name="T97" fmla="*/ 85 h 507"/>
                    <a:gd name="T98" fmla="*/ 277 w 341"/>
                    <a:gd name="T99" fmla="*/ 73 h 507"/>
                    <a:gd name="T100" fmla="*/ 286 w 341"/>
                    <a:gd name="T101" fmla="*/ 59 h 507"/>
                    <a:gd name="T102" fmla="*/ 300 w 341"/>
                    <a:gd name="T103" fmla="*/ 69 h 507"/>
                    <a:gd name="T104" fmla="*/ 291 w 341"/>
                    <a:gd name="T105" fmla="*/ 85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41" h="507">
                      <a:moveTo>
                        <a:pt x="331" y="24"/>
                      </a:moveTo>
                      <a:lnTo>
                        <a:pt x="315" y="14"/>
                      </a:lnTo>
                      <a:lnTo>
                        <a:pt x="326" y="0"/>
                      </a:lnTo>
                      <a:lnTo>
                        <a:pt x="341" y="9"/>
                      </a:lnTo>
                      <a:lnTo>
                        <a:pt x="331" y="24"/>
                      </a:lnTo>
                      <a:lnTo>
                        <a:pt x="331" y="24"/>
                      </a:lnTo>
                      <a:close/>
                      <a:moveTo>
                        <a:pt x="14" y="507"/>
                      </a:moveTo>
                      <a:lnTo>
                        <a:pt x="0" y="497"/>
                      </a:lnTo>
                      <a:lnTo>
                        <a:pt x="9" y="481"/>
                      </a:lnTo>
                      <a:lnTo>
                        <a:pt x="23" y="492"/>
                      </a:lnTo>
                      <a:lnTo>
                        <a:pt x="14" y="507"/>
                      </a:lnTo>
                      <a:lnTo>
                        <a:pt x="14" y="507"/>
                      </a:lnTo>
                      <a:close/>
                      <a:moveTo>
                        <a:pt x="54" y="445"/>
                      </a:moveTo>
                      <a:lnTo>
                        <a:pt x="38" y="436"/>
                      </a:lnTo>
                      <a:lnTo>
                        <a:pt x="47" y="421"/>
                      </a:lnTo>
                      <a:lnTo>
                        <a:pt x="64" y="431"/>
                      </a:lnTo>
                      <a:lnTo>
                        <a:pt x="54" y="445"/>
                      </a:lnTo>
                      <a:lnTo>
                        <a:pt x="54" y="445"/>
                      </a:lnTo>
                      <a:close/>
                      <a:moveTo>
                        <a:pt x="92" y="386"/>
                      </a:moveTo>
                      <a:lnTo>
                        <a:pt x="78" y="376"/>
                      </a:lnTo>
                      <a:lnTo>
                        <a:pt x="87" y="360"/>
                      </a:lnTo>
                      <a:lnTo>
                        <a:pt x="104" y="372"/>
                      </a:lnTo>
                      <a:lnTo>
                        <a:pt x="92" y="386"/>
                      </a:lnTo>
                      <a:lnTo>
                        <a:pt x="92" y="386"/>
                      </a:lnTo>
                      <a:close/>
                      <a:moveTo>
                        <a:pt x="132" y="327"/>
                      </a:moveTo>
                      <a:lnTo>
                        <a:pt x="118" y="315"/>
                      </a:lnTo>
                      <a:lnTo>
                        <a:pt x="128" y="301"/>
                      </a:lnTo>
                      <a:lnTo>
                        <a:pt x="142" y="310"/>
                      </a:lnTo>
                      <a:lnTo>
                        <a:pt x="132" y="327"/>
                      </a:lnTo>
                      <a:lnTo>
                        <a:pt x="132" y="327"/>
                      </a:lnTo>
                      <a:close/>
                      <a:moveTo>
                        <a:pt x="173" y="265"/>
                      </a:moveTo>
                      <a:lnTo>
                        <a:pt x="156" y="256"/>
                      </a:lnTo>
                      <a:lnTo>
                        <a:pt x="168" y="241"/>
                      </a:lnTo>
                      <a:lnTo>
                        <a:pt x="182" y="251"/>
                      </a:lnTo>
                      <a:lnTo>
                        <a:pt x="173" y="265"/>
                      </a:lnTo>
                      <a:lnTo>
                        <a:pt x="173" y="265"/>
                      </a:lnTo>
                      <a:close/>
                      <a:moveTo>
                        <a:pt x="213" y="206"/>
                      </a:moveTo>
                      <a:lnTo>
                        <a:pt x="196" y="194"/>
                      </a:lnTo>
                      <a:lnTo>
                        <a:pt x="206" y="180"/>
                      </a:lnTo>
                      <a:lnTo>
                        <a:pt x="222" y="189"/>
                      </a:lnTo>
                      <a:lnTo>
                        <a:pt x="213" y="206"/>
                      </a:lnTo>
                      <a:lnTo>
                        <a:pt x="213" y="206"/>
                      </a:lnTo>
                      <a:close/>
                      <a:moveTo>
                        <a:pt x="251" y="144"/>
                      </a:moveTo>
                      <a:lnTo>
                        <a:pt x="236" y="135"/>
                      </a:lnTo>
                      <a:lnTo>
                        <a:pt x="246" y="121"/>
                      </a:lnTo>
                      <a:lnTo>
                        <a:pt x="260" y="130"/>
                      </a:lnTo>
                      <a:lnTo>
                        <a:pt x="251" y="144"/>
                      </a:lnTo>
                      <a:lnTo>
                        <a:pt x="251" y="144"/>
                      </a:lnTo>
                      <a:close/>
                      <a:moveTo>
                        <a:pt x="291" y="85"/>
                      </a:moveTo>
                      <a:lnTo>
                        <a:pt x="277" y="73"/>
                      </a:lnTo>
                      <a:lnTo>
                        <a:pt x="286" y="59"/>
                      </a:lnTo>
                      <a:lnTo>
                        <a:pt x="300" y="69"/>
                      </a:lnTo>
                      <a:lnTo>
                        <a:pt x="291" y="8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5" name="Freeform 35"/>
                <p:cNvSpPr>
                  <a:spLocks noEditPoints="1"/>
                </p:cNvSpPr>
                <p:nvPr/>
              </p:nvSpPr>
              <p:spPr bwMode="auto">
                <a:xfrm>
                  <a:off x="5368" y="1527"/>
                  <a:ext cx="467" cy="397"/>
                </a:xfrm>
                <a:custGeom>
                  <a:avLst/>
                  <a:gdLst>
                    <a:gd name="T0" fmla="*/ 441 w 467"/>
                    <a:gd name="T1" fmla="*/ 386 h 397"/>
                    <a:gd name="T2" fmla="*/ 452 w 467"/>
                    <a:gd name="T3" fmla="*/ 371 h 397"/>
                    <a:gd name="T4" fmla="*/ 467 w 467"/>
                    <a:gd name="T5" fmla="*/ 383 h 397"/>
                    <a:gd name="T6" fmla="*/ 455 w 467"/>
                    <a:gd name="T7" fmla="*/ 397 h 397"/>
                    <a:gd name="T8" fmla="*/ 441 w 467"/>
                    <a:gd name="T9" fmla="*/ 386 h 397"/>
                    <a:gd name="T10" fmla="*/ 441 w 467"/>
                    <a:gd name="T11" fmla="*/ 386 h 397"/>
                    <a:gd name="T12" fmla="*/ 0 w 467"/>
                    <a:gd name="T13" fmla="*/ 14 h 397"/>
                    <a:gd name="T14" fmla="*/ 12 w 467"/>
                    <a:gd name="T15" fmla="*/ 0 h 397"/>
                    <a:gd name="T16" fmla="*/ 27 w 467"/>
                    <a:gd name="T17" fmla="*/ 12 h 397"/>
                    <a:gd name="T18" fmla="*/ 15 w 467"/>
                    <a:gd name="T19" fmla="*/ 26 h 397"/>
                    <a:gd name="T20" fmla="*/ 0 w 467"/>
                    <a:gd name="T21" fmla="*/ 14 h 397"/>
                    <a:gd name="T22" fmla="*/ 0 w 467"/>
                    <a:gd name="T23" fmla="*/ 14 h 397"/>
                    <a:gd name="T24" fmla="*/ 55 w 467"/>
                    <a:gd name="T25" fmla="*/ 59 h 397"/>
                    <a:gd name="T26" fmla="*/ 67 w 467"/>
                    <a:gd name="T27" fmla="*/ 47 h 397"/>
                    <a:gd name="T28" fmla="*/ 81 w 467"/>
                    <a:gd name="T29" fmla="*/ 57 h 397"/>
                    <a:gd name="T30" fmla="*/ 69 w 467"/>
                    <a:gd name="T31" fmla="*/ 71 h 397"/>
                    <a:gd name="T32" fmla="*/ 55 w 467"/>
                    <a:gd name="T33" fmla="*/ 59 h 397"/>
                    <a:gd name="T34" fmla="*/ 55 w 467"/>
                    <a:gd name="T35" fmla="*/ 59 h 397"/>
                    <a:gd name="T36" fmla="*/ 112 w 467"/>
                    <a:gd name="T37" fmla="*/ 106 h 397"/>
                    <a:gd name="T38" fmla="*/ 124 w 467"/>
                    <a:gd name="T39" fmla="*/ 92 h 397"/>
                    <a:gd name="T40" fmla="*/ 135 w 467"/>
                    <a:gd name="T41" fmla="*/ 104 h 397"/>
                    <a:gd name="T42" fmla="*/ 124 w 467"/>
                    <a:gd name="T43" fmla="*/ 118 h 397"/>
                    <a:gd name="T44" fmla="*/ 112 w 467"/>
                    <a:gd name="T45" fmla="*/ 106 h 397"/>
                    <a:gd name="T46" fmla="*/ 112 w 467"/>
                    <a:gd name="T47" fmla="*/ 106 h 397"/>
                    <a:gd name="T48" fmla="*/ 166 w 467"/>
                    <a:gd name="T49" fmla="*/ 154 h 397"/>
                    <a:gd name="T50" fmla="*/ 178 w 467"/>
                    <a:gd name="T51" fmla="*/ 139 h 397"/>
                    <a:gd name="T52" fmla="*/ 192 w 467"/>
                    <a:gd name="T53" fmla="*/ 151 h 397"/>
                    <a:gd name="T54" fmla="*/ 180 w 467"/>
                    <a:gd name="T55" fmla="*/ 166 h 397"/>
                    <a:gd name="T56" fmla="*/ 166 w 467"/>
                    <a:gd name="T57" fmla="*/ 154 h 397"/>
                    <a:gd name="T58" fmla="*/ 166 w 467"/>
                    <a:gd name="T59" fmla="*/ 154 h 397"/>
                    <a:gd name="T60" fmla="*/ 221 w 467"/>
                    <a:gd name="T61" fmla="*/ 199 h 397"/>
                    <a:gd name="T62" fmla="*/ 232 w 467"/>
                    <a:gd name="T63" fmla="*/ 187 h 397"/>
                    <a:gd name="T64" fmla="*/ 247 w 467"/>
                    <a:gd name="T65" fmla="*/ 199 h 397"/>
                    <a:gd name="T66" fmla="*/ 235 w 467"/>
                    <a:gd name="T67" fmla="*/ 210 h 397"/>
                    <a:gd name="T68" fmla="*/ 221 w 467"/>
                    <a:gd name="T69" fmla="*/ 199 h 397"/>
                    <a:gd name="T70" fmla="*/ 221 w 467"/>
                    <a:gd name="T71" fmla="*/ 199 h 397"/>
                    <a:gd name="T72" fmla="*/ 275 w 467"/>
                    <a:gd name="T73" fmla="*/ 246 h 397"/>
                    <a:gd name="T74" fmla="*/ 287 w 467"/>
                    <a:gd name="T75" fmla="*/ 232 h 397"/>
                    <a:gd name="T76" fmla="*/ 301 w 467"/>
                    <a:gd name="T77" fmla="*/ 244 h 397"/>
                    <a:gd name="T78" fmla="*/ 289 w 467"/>
                    <a:gd name="T79" fmla="*/ 258 h 397"/>
                    <a:gd name="T80" fmla="*/ 275 w 467"/>
                    <a:gd name="T81" fmla="*/ 246 h 397"/>
                    <a:gd name="T82" fmla="*/ 275 w 467"/>
                    <a:gd name="T83" fmla="*/ 246 h 397"/>
                    <a:gd name="T84" fmla="*/ 332 w 467"/>
                    <a:gd name="T85" fmla="*/ 293 h 397"/>
                    <a:gd name="T86" fmla="*/ 344 w 467"/>
                    <a:gd name="T87" fmla="*/ 279 h 397"/>
                    <a:gd name="T88" fmla="*/ 355 w 467"/>
                    <a:gd name="T89" fmla="*/ 291 h 397"/>
                    <a:gd name="T90" fmla="*/ 344 w 467"/>
                    <a:gd name="T91" fmla="*/ 305 h 397"/>
                    <a:gd name="T92" fmla="*/ 332 w 467"/>
                    <a:gd name="T93" fmla="*/ 293 h 397"/>
                    <a:gd name="T94" fmla="*/ 332 w 467"/>
                    <a:gd name="T95" fmla="*/ 293 h 397"/>
                    <a:gd name="T96" fmla="*/ 386 w 467"/>
                    <a:gd name="T97" fmla="*/ 341 h 397"/>
                    <a:gd name="T98" fmla="*/ 398 w 467"/>
                    <a:gd name="T99" fmla="*/ 326 h 397"/>
                    <a:gd name="T100" fmla="*/ 412 w 467"/>
                    <a:gd name="T101" fmla="*/ 338 h 397"/>
                    <a:gd name="T102" fmla="*/ 400 w 467"/>
                    <a:gd name="T103" fmla="*/ 350 h 397"/>
                    <a:gd name="T104" fmla="*/ 386 w 467"/>
                    <a:gd name="T105" fmla="*/ 34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7" h="397">
                      <a:moveTo>
                        <a:pt x="441" y="386"/>
                      </a:moveTo>
                      <a:lnTo>
                        <a:pt x="452" y="371"/>
                      </a:lnTo>
                      <a:lnTo>
                        <a:pt x="467" y="383"/>
                      </a:lnTo>
                      <a:lnTo>
                        <a:pt x="455" y="397"/>
                      </a:lnTo>
                      <a:lnTo>
                        <a:pt x="441" y="386"/>
                      </a:lnTo>
                      <a:lnTo>
                        <a:pt x="441" y="386"/>
                      </a:lnTo>
                      <a:close/>
                      <a:moveTo>
                        <a:pt x="0" y="14"/>
                      </a:moveTo>
                      <a:lnTo>
                        <a:pt x="12" y="0"/>
                      </a:lnTo>
                      <a:lnTo>
                        <a:pt x="27" y="12"/>
                      </a:lnTo>
                      <a:lnTo>
                        <a:pt x="15" y="26"/>
                      </a:lnTo>
                      <a:lnTo>
                        <a:pt x="0" y="14"/>
                      </a:lnTo>
                      <a:lnTo>
                        <a:pt x="0" y="14"/>
                      </a:lnTo>
                      <a:close/>
                      <a:moveTo>
                        <a:pt x="55" y="59"/>
                      </a:moveTo>
                      <a:lnTo>
                        <a:pt x="67" y="47"/>
                      </a:lnTo>
                      <a:lnTo>
                        <a:pt x="81" y="57"/>
                      </a:lnTo>
                      <a:lnTo>
                        <a:pt x="69" y="71"/>
                      </a:lnTo>
                      <a:lnTo>
                        <a:pt x="55" y="59"/>
                      </a:lnTo>
                      <a:lnTo>
                        <a:pt x="55" y="59"/>
                      </a:lnTo>
                      <a:close/>
                      <a:moveTo>
                        <a:pt x="112" y="106"/>
                      </a:moveTo>
                      <a:lnTo>
                        <a:pt x="124" y="92"/>
                      </a:lnTo>
                      <a:lnTo>
                        <a:pt x="135" y="104"/>
                      </a:lnTo>
                      <a:lnTo>
                        <a:pt x="124" y="118"/>
                      </a:lnTo>
                      <a:lnTo>
                        <a:pt x="112" y="106"/>
                      </a:lnTo>
                      <a:lnTo>
                        <a:pt x="112" y="106"/>
                      </a:lnTo>
                      <a:close/>
                      <a:moveTo>
                        <a:pt x="166" y="154"/>
                      </a:moveTo>
                      <a:lnTo>
                        <a:pt x="178" y="139"/>
                      </a:lnTo>
                      <a:lnTo>
                        <a:pt x="192" y="151"/>
                      </a:lnTo>
                      <a:lnTo>
                        <a:pt x="180" y="166"/>
                      </a:lnTo>
                      <a:lnTo>
                        <a:pt x="166" y="154"/>
                      </a:lnTo>
                      <a:lnTo>
                        <a:pt x="166" y="154"/>
                      </a:lnTo>
                      <a:close/>
                      <a:moveTo>
                        <a:pt x="221" y="199"/>
                      </a:moveTo>
                      <a:lnTo>
                        <a:pt x="232" y="187"/>
                      </a:lnTo>
                      <a:lnTo>
                        <a:pt x="247" y="199"/>
                      </a:lnTo>
                      <a:lnTo>
                        <a:pt x="235" y="210"/>
                      </a:lnTo>
                      <a:lnTo>
                        <a:pt x="221" y="199"/>
                      </a:lnTo>
                      <a:lnTo>
                        <a:pt x="221" y="199"/>
                      </a:lnTo>
                      <a:close/>
                      <a:moveTo>
                        <a:pt x="275" y="246"/>
                      </a:moveTo>
                      <a:lnTo>
                        <a:pt x="287" y="232"/>
                      </a:lnTo>
                      <a:lnTo>
                        <a:pt x="301" y="244"/>
                      </a:lnTo>
                      <a:lnTo>
                        <a:pt x="289" y="258"/>
                      </a:lnTo>
                      <a:lnTo>
                        <a:pt x="275" y="246"/>
                      </a:lnTo>
                      <a:lnTo>
                        <a:pt x="275" y="246"/>
                      </a:lnTo>
                      <a:close/>
                      <a:moveTo>
                        <a:pt x="332" y="293"/>
                      </a:moveTo>
                      <a:lnTo>
                        <a:pt x="344" y="279"/>
                      </a:lnTo>
                      <a:lnTo>
                        <a:pt x="355" y="291"/>
                      </a:lnTo>
                      <a:lnTo>
                        <a:pt x="344" y="305"/>
                      </a:lnTo>
                      <a:lnTo>
                        <a:pt x="332" y="293"/>
                      </a:lnTo>
                      <a:lnTo>
                        <a:pt x="332" y="293"/>
                      </a:lnTo>
                      <a:close/>
                      <a:moveTo>
                        <a:pt x="386" y="341"/>
                      </a:moveTo>
                      <a:lnTo>
                        <a:pt x="398" y="326"/>
                      </a:lnTo>
                      <a:lnTo>
                        <a:pt x="412" y="338"/>
                      </a:lnTo>
                      <a:lnTo>
                        <a:pt x="400" y="350"/>
                      </a:lnTo>
                      <a:lnTo>
                        <a:pt x="386" y="34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6" name="Freeform 36"/>
                <p:cNvSpPr>
                  <a:spLocks noEditPoints="1"/>
                </p:cNvSpPr>
                <p:nvPr/>
              </p:nvSpPr>
              <p:spPr bwMode="auto">
                <a:xfrm>
                  <a:off x="4434" y="1359"/>
                  <a:ext cx="880" cy="125"/>
                </a:xfrm>
                <a:custGeom>
                  <a:avLst/>
                  <a:gdLst>
                    <a:gd name="T0" fmla="*/ 19 w 880"/>
                    <a:gd name="T1" fmla="*/ 19 h 125"/>
                    <a:gd name="T2" fmla="*/ 2 w 880"/>
                    <a:gd name="T3" fmla="*/ 0 h 125"/>
                    <a:gd name="T4" fmla="*/ 21 w 880"/>
                    <a:gd name="T5" fmla="*/ 2 h 125"/>
                    <a:gd name="T6" fmla="*/ 878 w 880"/>
                    <a:gd name="T7" fmla="*/ 125 h 125"/>
                    <a:gd name="T8" fmla="*/ 861 w 880"/>
                    <a:gd name="T9" fmla="*/ 104 h 125"/>
                    <a:gd name="T10" fmla="*/ 880 w 880"/>
                    <a:gd name="T11" fmla="*/ 106 h 125"/>
                    <a:gd name="T12" fmla="*/ 807 w 880"/>
                    <a:gd name="T13" fmla="*/ 116 h 125"/>
                    <a:gd name="T14" fmla="*/ 790 w 880"/>
                    <a:gd name="T15" fmla="*/ 97 h 125"/>
                    <a:gd name="T16" fmla="*/ 807 w 880"/>
                    <a:gd name="T17" fmla="*/ 99 h 125"/>
                    <a:gd name="T18" fmla="*/ 733 w 880"/>
                    <a:gd name="T19" fmla="*/ 106 h 125"/>
                    <a:gd name="T20" fmla="*/ 719 w 880"/>
                    <a:gd name="T21" fmla="*/ 87 h 125"/>
                    <a:gd name="T22" fmla="*/ 736 w 880"/>
                    <a:gd name="T23" fmla="*/ 90 h 125"/>
                    <a:gd name="T24" fmla="*/ 662 w 880"/>
                    <a:gd name="T25" fmla="*/ 99 h 125"/>
                    <a:gd name="T26" fmla="*/ 646 w 880"/>
                    <a:gd name="T27" fmla="*/ 78 h 125"/>
                    <a:gd name="T28" fmla="*/ 665 w 880"/>
                    <a:gd name="T29" fmla="*/ 80 h 125"/>
                    <a:gd name="T30" fmla="*/ 591 w 880"/>
                    <a:gd name="T31" fmla="*/ 90 h 125"/>
                    <a:gd name="T32" fmla="*/ 575 w 880"/>
                    <a:gd name="T33" fmla="*/ 71 h 125"/>
                    <a:gd name="T34" fmla="*/ 594 w 880"/>
                    <a:gd name="T35" fmla="*/ 71 h 125"/>
                    <a:gd name="T36" fmla="*/ 520 w 880"/>
                    <a:gd name="T37" fmla="*/ 80 h 125"/>
                    <a:gd name="T38" fmla="*/ 504 w 880"/>
                    <a:gd name="T39" fmla="*/ 61 h 125"/>
                    <a:gd name="T40" fmla="*/ 520 w 880"/>
                    <a:gd name="T41" fmla="*/ 64 h 125"/>
                    <a:gd name="T42" fmla="*/ 447 w 880"/>
                    <a:gd name="T43" fmla="*/ 73 h 125"/>
                    <a:gd name="T44" fmla="*/ 433 w 880"/>
                    <a:gd name="T45" fmla="*/ 52 h 125"/>
                    <a:gd name="T46" fmla="*/ 449 w 880"/>
                    <a:gd name="T47" fmla="*/ 54 h 125"/>
                    <a:gd name="T48" fmla="*/ 376 w 880"/>
                    <a:gd name="T49" fmla="*/ 64 h 125"/>
                    <a:gd name="T50" fmla="*/ 360 w 880"/>
                    <a:gd name="T51" fmla="*/ 42 h 125"/>
                    <a:gd name="T52" fmla="*/ 378 w 880"/>
                    <a:gd name="T53" fmla="*/ 45 h 125"/>
                    <a:gd name="T54" fmla="*/ 305 w 880"/>
                    <a:gd name="T55" fmla="*/ 54 h 125"/>
                    <a:gd name="T56" fmla="*/ 289 w 880"/>
                    <a:gd name="T57" fmla="*/ 35 h 125"/>
                    <a:gd name="T58" fmla="*/ 307 w 880"/>
                    <a:gd name="T59" fmla="*/ 38 h 125"/>
                    <a:gd name="T60" fmla="*/ 234 w 880"/>
                    <a:gd name="T61" fmla="*/ 45 h 125"/>
                    <a:gd name="T62" fmla="*/ 218 w 880"/>
                    <a:gd name="T63" fmla="*/ 26 h 125"/>
                    <a:gd name="T64" fmla="*/ 236 w 880"/>
                    <a:gd name="T65" fmla="*/ 28 h 125"/>
                    <a:gd name="T66" fmla="*/ 161 w 880"/>
                    <a:gd name="T67" fmla="*/ 38 h 125"/>
                    <a:gd name="T68" fmla="*/ 147 w 880"/>
                    <a:gd name="T69" fmla="*/ 16 h 125"/>
                    <a:gd name="T70" fmla="*/ 163 w 880"/>
                    <a:gd name="T71" fmla="*/ 19 h 125"/>
                    <a:gd name="T72" fmla="*/ 90 w 880"/>
                    <a:gd name="T73" fmla="*/ 28 h 125"/>
                    <a:gd name="T74" fmla="*/ 73 w 880"/>
                    <a:gd name="T75" fmla="*/ 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80" h="125">
                      <a:moveTo>
                        <a:pt x="21" y="2"/>
                      </a:moveTo>
                      <a:lnTo>
                        <a:pt x="19" y="19"/>
                      </a:lnTo>
                      <a:lnTo>
                        <a:pt x="0" y="16"/>
                      </a:lnTo>
                      <a:lnTo>
                        <a:pt x="2" y="0"/>
                      </a:lnTo>
                      <a:lnTo>
                        <a:pt x="21" y="2"/>
                      </a:lnTo>
                      <a:lnTo>
                        <a:pt x="21" y="2"/>
                      </a:lnTo>
                      <a:close/>
                      <a:moveTo>
                        <a:pt x="880" y="106"/>
                      </a:moveTo>
                      <a:lnTo>
                        <a:pt x="878" y="125"/>
                      </a:lnTo>
                      <a:lnTo>
                        <a:pt x="859" y="123"/>
                      </a:lnTo>
                      <a:lnTo>
                        <a:pt x="861" y="104"/>
                      </a:lnTo>
                      <a:lnTo>
                        <a:pt x="880" y="106"/>
                      </a:lnTo>
                      <a:lnTo>
                        <a:pt x="880" y="106"/>
                      </a:lnTo>
                      <a:close/>
                      <a:moveTo>
                        <a:pt x="807" y="99"/>
                      </a:moveTo>
                      <a:lnTo>
                        <a:pt x="807" y="116"/>
                      </a:lnTo>
                      <a:lnTo>
                        <a:pt x="788" y="113"/>
                      </a:lnTo>
                      <a:lnTo>
                        <a:pt x="790" y="97"/>
                      </a:lnTo>
                      <a:lnTo>
                        <a:pt x="807" y="99"/>
                      </a:lnTo>
                      <a:lnTo>
                        <a:pt x="807" y="99"/>
                      </a:lnTo>
                      <a:close/>
                      <a:moveTo>
                        <a:pt x="736" y="90"/>
                      </a:moveTo>
                      <a:lnTo>
                        <a:pt x="733" y="106"/>
                      </a:lnTo>
                      <a:lnTo>
                        <a:pt x="717" y="106"/>
                      </a:lnTo>
                      <a:lnTo>
                        <a:pt x="719" y="87"/>
                      </a:lnTo>
                      <a:lnTo>
                        <a:pt x="736" y="90"/>
                      </a:lnTo>
                      <a:lnTo>
                        <a:pt x="736" y="90"/>
                      </a:lnTo>
                      <a:close/>
                      <a:moveTo>
                        <a:pt x="665" y="80"/>
                      </a:moveTo>
                      <a:lnTo>
                        <a:pt x="662" y="99"/>
                      </a:lnTo>
                      <a:lnTo>
                        <a:pt x="643" y="97"/>
                      </a:lnTo>
                      <a:lnTo>
                        <a:pt x="646" y="78"/>
                      </a:lnTo>
                      <a:lnTo>
                        <a:pt x="665" y="80"/>
                      </a:lnTo>
                      <a:lnTo>
                        <a:pt x="665" y="80"/>
                      </a:lnTo>
                      <a:close/>
                      <a:moveTo>
                        <a:pt x="594" y="71"/>
                      </a:moveTo>
                      <a:lnTo>
                        <a:pt x="591" y="90"/>
                      </a:lnTo>
                      <a:lnTo>
                        <a:pt x="572" y="87"/>
                      </a:lnTo>
                      <a:lnTo>
                        <a:pt x="575" y="71"/>
                      </a:lnTo>
                      <a:lnTo>
                        <a:pt x="594" y="71"/>
                      </a:lnTo>
                      <a:lnTo>
                        <a:pt x="594" y="71"/>
                      </a:lnTo>
                      <a:close/>
                      <a:moveTo>
                        <a:pt x="520" y="64"/>
                      </a:moveTo>
                      <a:lnTo>
                        <a:pt x="520" y="80"/>
                      </a:lnTo>
                      <a:lnTo>
                        <a:pt x="501" y="78"/>
                      </a:lnTo>
                      <a:lnTo>
                        <a:pt x="504" y="61"/>
                      </a:lnTo>
                      <a:lnTo>
                        <a:pt x="520" y="64"/>
                      </a:lnTo>
                      <a:lnTo>
                        <a:pt x="520" y="64"/>
                      </a:lnTo>
                      <a:close/>
                      <a:moveTo>
                        <a:pt x="449" y="54"/>
                      </a:moveTo>
                      <a:lnTo>
                        <a:pt x="447" y="73"/>
                      </a:lnTo>
                      <a:lnTo>
                        <a:pt x="430" y="71"/>
                      </a:lnTo>
                      <a:lnTo>
                        <a:pt x="433" y="52"/>
                      </a:lnTo>
                      <a:lnTo>
                        <a:pt x="449" y="54"/>
                      </a:lnTo>
                      <a:lnTo>
                        <a:pt x="449" y="54"/>
                      </a:lnTo>
                      <a:close/>
                      <a:moveTo>
                        <a:pt x="378" y="45"/>
                      </a:moveTo>
                      <a:lnTo>
                        <a:pt x="376" y="64"/>
                      </a:lnTo>
                      <a:lnTo>
                        <a:pt x="360" y="61"/>
                      </a:lnTo>
                      <a:lnTo>
                        <a:pt x="360" y="42"/>
                      </a:lnTo>
                      <a:lnTo>
                        <a:pt x="378" y="45"/>
                      </a:lnTo>
                      <a:lnTo>
                        <a:pt x="378" y="45"/>
                      </a:lnTo>
                      <a:close/>
                      <a:moveTo>
                        <a:pt x="307" y="38"/>
                      </a:moveTo>
                      <a:lnTo>
                        <a:pt x="305" y="54"/>
                      </a:lnTo>
                      <a:lnTo>
                        <a:pt x="286" y="52"/>
                      </a:lnTo>
                      <a:lnTo>
                        <a:pt x="289" y="35"/>
                      </a:lnTo>
                      <a:lnTo>
                        <a:pt x="307" y="38"/>
                      </a:lnTo>
                      <a:lnTo>
                        <a:pt x="307" y="38"/>
                      </a:lnTo>
                      <a:close/>
                      <a:moveTo>
                        <a:pt x="236" y="28"/>
                      </a:moveTo>
                      <a:lnTo>
                        <a:pt x="234" y="45"/>
                      </a:lnTo>
                      <a:lnTo>
                        <a:pt x="215" y="42"/>
                      </a:lnTo>
                      <a:lnTo>
                        <a:pt x="218" y="26"/>
                      </a:lnTo>
                      <a:lnTo>
                        <a:pt x="236" y="28"/>
                      </a:lnTo>
                      <a:lnTo>
                        <a:pt x="236" y="28"/>
                      </a:lnTo>
                      <a:close/>
                      <a:moveTo>
                        <a:pt x="163" y="19"/>
                      </a:moveTo>
                      <a:lnTo>
                        <a:pt x="161" y="38"/>
                      </a:lnTo>
                      <a:lnTo>
                        <a:pt x="144" y="35"/>
                      </a:lnTo>
                      <a:lnTo>
                        <a:pt x="147" y="16"/>
                      </a:lnTo>
                      <a:lnTo>
                        <a:pt x="163" y="19"/>
                      </a:lnTo>
                      <a:lnTo>
                        <a:pt x="163" y="19"/>
                      </a:lnTo>
                      <a:close/>
                      <a:moveTo>
                        <a:pt x="92" y="9"/>
                      </a:moveTo>
                      <a:lnTo>
                        <a:pt x="90" y="28"/>
                      </a:lnTo>
                      <a:lnTo>
                        <a:pt x="73" y="26"/>
                      </a:lnTo>
                      <a:lnTo>
                        <a:pt x="73" y="7"/>
                      </a:lnTo>
                      <a:lnTo>
                        <a:pt x="92" y="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7" name="Freeform 37"/>
                <p:cNvSpPr>
                  <a:spLocks noEditPoints="1"/>
                </p:cNvSpPr>
                <p:nvPr/>
              </p:nvSpPr>
              <p:spPr bwMode="auto">
                <a:xfrm>
                  <a:off x="3857" y="1380"/>
                  <a:ext cx="563" cy="703"/>
                </a:xfrm>
                <a:custGeom>
                  <a:avLst/>
                  <a:gdLst>
                    <a:gd name="T0" fmla="*/ 537 w 563"/>
                    <a:gd name="T1" fmla="*/ 14 h 703"/>
                    <a:gd name="T2" fmla="*/ 563 w 563"/>
                    <a:gd name="T3" fmla="*/ 12 h 703"/>
                    <a:gd name="T4" fmla="*/ 551 w 563"/>
                    <a:gd name="T5" fmla="*/ 26 h 703"/>
                    <a:gd name="T6" fmla="*/ 0 w 563"/>
                    <a:gd name="T7" fmla="*/ 691 h 703"/>
                    <a:gd name="T8" fmla="*/ 23 w 563"/>
                    <a:gd name="T9" fmla="*/ 689 h 703"/>
                    <a:gd name="T10" fmla="*/ 14 w 563"/>
                    <a:gd name="T11" fmla="*/ 703 h 703"/>
                    <a:gd name="T12" fmla="*/ 44 w 563"/>
                    <a:gd name="T13" fmla="*/ 634 h 703"/>
                    <a:gd name="T14" fmla="*/ 68 w 563"/>
                    <a:gd name="T15" fmla="*/ 632 h 703"/>
                    <a:gd name="T16" fmla="*/ 59 w 563"/>
                    <a:gd name="T17" fmla="*/ 646 h 703"/>
                    <a:gd name="T18" fmla="*/ 89 w 563"/>
                    <a:gd name="T19" fmla="*/ 578 h 703"/>
                    <a:gd name="T20" fmla="*/ 113 w 563"/>
                    <a:gd name="T21" fmla="*/ 575 h 703"/>
                    <a:gd name="T22" fmla="*/ 104 w 563"/>
                    <a:gd name="T23" fmla="*/ 589 h 703"/>
                    <a:gd name="T24" fmla="*/ 134 w 563"/>
                    <a:gd name="T25" fmla="*/ 523 h 703"/>
                    <a:gd name="T26" fmla="*/ 158 w 563"/>
                    <a:gd name="T27" fmla="*/ 518 h 703"/>
                    <a:gd name="T28" fmla="*/ 146 w 563"/>
                    <a:gd name="T29" fmla="*/ 533 h 703"/>
                    <a:gd name="T30" fmla="*/ 177 w 563"/>
                    <a:gd name="T31" fmla="*/ 466 h 703"/>
                    <a:gd name="T32" fmla="*/ 203 w 563"/>
                    <a:gd name="T33" fmla="*/ 462 h 703"/>
                    <a:gd name="T34" fmla="*/ 191 w 563"/>
                    <a:gd name="T35" fmla="*/ 476 h 703"/>
                    <a:gd name="T36" fmla="*/ 222 w 563"/>
                    <a:gd name="T37" fmla="*/ 410 h 703"/>
                    <a:gd name="T38" fmla="*/ 248 w 563"/>
                    <a:gd name="T39" fmla="*/ 407 h 703"/>
                    <a:gd name="T40" fmla="*/ 236 w 563"/>
                    <a:gd name="T41" fmla="*/ 421 h 703"/>
                    <a:gd name="T42" fmla="*/ 267 w 563"/>
                    <a:gd name="T43" fmla="*/ 353 h 703"/>
                    <a:gd name="T44" fmla="*/ 293 w 563"/>
                    <a:gd name="T45" fmla="*/ 350 h 703"/>
                    <a:gd name="T46" fmla="*/ 281 w 563"/>
                    <a:gd name="T47" fmla="*/ 365 h 703"/>
                    <a:gd name="T48" fmla="*/ 312 w 563"/>
                    <a:gd name="T49" fmla="*/ 296 h 703"/>
                    <a:gd name="T50" fmla="*/ 338 w 563"/>
                    <a:gd name="T51" fmla="*/ 294 h 703"/>
                    <a:gd name="T52" fmla="*/ 326 w 563"/>
                    <a:gd name="T53" fmla="*/ 308 h 703"/>
                    <a:gd name="T54" fmla="*/ 357 w 563"/>
                    <a:gd name="T55" fmla="*/ 239 h 703"/>
                    <a:gd name="T56" fmla="*/ 383 w 563"/>
                    <a:gd name="T57" fmla="*/ 237 h 703"/>
                    <a:gd name="T58" fmla="*/ 371 w 563"/>
                    <a:gd name="T59" fmla="*/ 251 h 703"/>
                    <a:gd name="T60" fmla="*/ 402 w 563"/>
                    <a:gd name="T61" fmla="*/ 182 h 703"/>
                    <a:gd name="T62" fmla="*/ 428 w 563"/>
                    <a:gd name="T63" fmla="*/ 180 h 703"/>
                    <a:gd name="T64" fmla="*/ 416 w 563"/>
                    <a:gd name="T65" fmla="*/ 194 h 703"/>
                    <a:gd name="T66" fmla="*/ 447 w 563"/>
                    <a:gd name="T67" fmla="*/ 128 h 703"/>
                    <a:gd name="T68" fmla="*/ 473 w 563"/>
                    <a:gd name="T69" fmla="*/ 123 h 703"/>
                    <a:gd name="T70" fmla="*/ 461 w 563"/>
                    <a:gd name="T71" fmla="*/ 137 h 703"/>
                    <a:gd name="T72" fmla="*/ 492 w 563"/>
                    <a:gd name="T73" fmla="*/ 71 h 703"/>
                    <a:gd name="T74" fmla="*/ 518 w 563"/>
                    <a:gd name="T75" fmla="*/ 66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3" h="703">
                      <a:moveTo>
                        <a:pt x="551" y="26"/>
                      </a:moveTo>
                      <a:lnTo>
                        <a:pt x="537" y="14"/>
                      </a:lnTo>
                      <a:lnTo>
                        <a:pt x="548" y="0"/>
                      </a:lnTo>
                      <a:lnTo>
                        <a:pt x="563" y="12"/>
                      </a:lnTo>
                      <a:lnTo>
                        <a:pt x="551" y="26"/>
                      </a:lnTo>
                      <a:lnTo>
                        <a:pt x="551" y="26"/>
                      </a:lnTo>
                      <a:close/>
                      <a:moveTo>
                        <a:pt x="14" y="703"/>
                      </a:moveTo>
                      <a:lnTo>
                        <a:pt x="0" y="691"/>
                      </a:lnTo>
                      <a:lnTo>
                        <a:pt x="9" y="677"/>
                      </a:lnTo>
                      <a:lnTo>
                        <a:pt x="23" y="689"/>
                      </a:lnTo>
                      <a:lnTo>
                        <a:pt x="14" y="703"/>
                      </a:lnTo>
                      <a:lnTo>
                        <a:pt x="14" y="703"/>
                      </a:lnTo>
                      <a:close/>
                      <a:moveTo>
                        <a:pt x="59" y="646"/>
                      </a:moveTo>
                      <a:lnTo>
                        <a:pt x="44" y="634"/>
                      </a:lnTo>
                      <a:lnTo>
                        <a:pt x="54" y="620"/>
                      </a:lnTo>
                      <a:lnTo>
                        <a:pt x="68" y="632"/>
                      </a:lnTo>
                      <a:lnTo>
                        <a:pt x="59" y="646"/>
                      </a:lnTo>
                      <a:lnTo>
                        <a:pt x="59" y="646"/>
                      </a:lnTo>
                      <a:close/>
                      <a:moveTo>
                        <a:pt x="104" y="589"/>
                      </a:moveTo>
                      <a:lnTo>
                        <a:pt x="89" y="578"/>
                      </a:lnTo>
                      <a:lnTo>
                        <a:pt x="99" y="563"/>
                      </a:lnTo>
                      <a:lnTo>
                        <a:pt x="113" y="575"/>
                      </a:lnTo>
                      <a:lnTo>
                        <a:pt x="104" y="589"/>
                      </a:lnTo>
                      <a:lnTo>
                        <a:pt x="104" y="589"/>
                      </a:lnTo>
                      <a:close/>
                      <a:moveTo>
                        <a:pt x="146" y="533"/>
                      </a:moveTo>
                      <a:lnTo>
                        <a:pt x="134" y="523"/>
                      </a:lnTo>
                      <a:lnTo>
                        <a:pt x="144" y="509"/>
                      </a:lnTo>
                      <a:lnTo>
                        <a:pt x="158" y="518"/>
                      </a:lnTo>
                      <a:lnTo>
                        <a:pt x="146" y="533"/>
                      </a:lnTo>
                      <a:lnTo>
                        <a:pt x="146" y="533"/>
                      </a:lnTo>
                      <a:close/>
                      <a:moveTo>
                        <a:pt x="191" y="476"/>
                      </a:moveTo>
                      <a:lnTo>
                        <a:pt x="177" y="466"/>
                      </a:lnTo>
                      <a:lnTo>
                        <a:pt x="189" y="452"/>
                      </a:lnTo>
                      <a:lnTo>
                        <a:pt x="203" y="462"/>
                      </a:lnTo>
                      <a:lnTo>
                        <a:pt x="191" y="476"/>
                      </a:lnTo>
                      <a:lnTo>
                        <a:pt x="191" y="476"/>
                      </a:lnTo>
                      <a:close/>
                      <a:moveTo>
                        <a:pt x="236" y="421"/>
                      </a:moveTo>
                      <a:lnTo>
                        <a:pt x="222" y="410"/>
                      </a:lnTo>
                      <a:lnTo>
                        <a:pt x="234" y="395"/>
                      </a:lnTo>
                      <a:lnTo>
                        <a:pt x="248" y="407"/>
                      </a:lnTo>
                      <a:lnTo>
                        <a:pt x="236" y="421"/>
                      </a:lnTo>
                      <a:lnTo>
                        <a:pt x="236" y="421"/>
                      </a:lnTo>
                      <a:close/>
                      <a:moveTo>
                        <a:pt x="281" y="365"/>
                      </a:moveTo>
                      <a:lnTo>
                        <a:pt x="267" y="353"/>
                      </a:lnTo>
                      <a:lnTo>
                        <a:pt x="279" y="339"/>
                      </a:lnTo>
                      <a:lnTo>
                        <a:pt x="293" y="350"/>
                      </a:lnTo>
                      <a:lnTo>
                        <a:pt x="281" y="365"/>
                      </a:lnTo>
                      <a:lnTo>
                        <a:pt x="281" y="365"/>
                      </a:lnTo>
                      <a:close/>
                      <a:moveTo>
                        <a:pt x="326" y="308"/>
                      </a:moveTo>
                      <a:lnTo>
                        <a:pt x="312" y="296"/>
                      </a:lnTo>
                      <a:lnTo>
                        <a:pt x="324" y="282"/>
                      </a:lnTo>
                      <a:lnTo>
                        <a:pt x="338" y="294"/>
                      </a:lnTo>
                      <a:lnTo>
                        <a:pt x="326" y="308"/>
                      </a:lnTo>
                      <a:lnTo>
                        <a:pt x="326" y="308"/>
                      </a:lnTo>
                      <a:close/>
                      <a:moveTo>
                        <a:pt x="371" y="251"/>
                      </a:moveTo>
                      <a:lnTo>
                        <a:pt x="357" y="239"/>
                      </a:lnTo>
                      <a:lnTo>
                        <a:pt x="369" y="225"/>
                      </a:lnTo>
                      <a:lnTo>
                        <a:pt x="383" y="237"/>
                      </a:lnTo>
                      <a:lnTo>
                        <a:pt x="371" y="251"/>
                      </a:lnTo>
                      <a:lnTo>
                        <a:pt x="371" y="251"/>
                      </a:lnTo>
                      <a:close/>
                      <a:moveTo>
                        <a:pt x="416" y="194"/>
                      </a:moveTo>
                      <a:lnTo>
                        <a:pt x="402" y="182"/>
                      </a:lnTo>
                      <a:lnTo>
                        <a:pt x="414" y="168"/>
                      </a:lnTo>
                      <a:lnTo>
                        <a:pt x="428" y="180"/>
                      </a:lnTo>
                      <a:lnTo>
                        <a:pt x="416" y="194"/>
                      </a:lnTo>
                      <a:lnTo>
                        <a:pt x="416" y="194"/>
                      </a:lnTo>
                      <a:close/>
                      <a:moveTo>
                        <a:pt x="461" y="137"/>
                      </a:moveTo>
                      <a:lnTo>
                        <a:pt x="447" y="128"/>
                      </a:lnTo>
                      <a:lnTo>
                        <a:pt x="459" y="114"/>
                      </a:lnTo>
                      <a:lnTo>
                        <a:pt x="473" y="123"/>
                      </a:lnTo>
                      <a:lnTo>
                        <a:pt x="461" y="137"/>
                      </a:lnTo>
                      <a:lnTo>
                        <a:pt x="461" y="137"/>
                      </a:lnTo>
                      <a:close/>
                      <a:moveTo>
                        <a:pt x="506" y="81"/>
                      </a:moveTo>
                      <a:lnTo>
                        <a:pt x="492" y="71"/>
                      </a:lnTo>
                      <a:lnTo>
                        <a:pt x="504" y="57"/>
                      </a:lnTo>
                      <a:lnTo>
                        <a:pt x="518" y="66"/>
                      </a:lnTo>
                      <a:lnTo>
                        <a:pt x="506" y="8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8" name="Freeform 38"/>
                <p:cNvSpPr>
                  <a:spLocks noEditPoints="1"/>
                </p:cNvSpPr>
                <p:nvPr/>
              </p:nvSpPr>
              <p:spPr bwMode="auto">
                <a:xfrm>
                  <a:off x="3923" y="902"/>
                  <a:ext cx="487" cy="466"/>
                </a:xfrm>
                <a:custGeom>
                  <a:avLst/>
                  <a:gdLst>
                    <a:gd name="T0" fmla="*/ 461 w 487"/>
                    <a:gd name="T1" fmla="*/ 454 h 466"/>
                    <a:gd name="T2" fmla="*/ 475 w 487"/>
                    <a:gd name="T3" fmla="*/ 440 h 466"/>
                    <a:gd name="T4" fmla="*/ 487 w 487"/>
                    <a:gd name="T5" fmla="*/ 454 h 466"/>
                    <a:gd name="T6" fmla="*/ 475 w 487"/>
                    <a:gd name="T7" fmla="*/ 466 h 466"/>
                    <a:gd name="T8" fmla="*/ 461 w 487"/>
                    <a:gd name="T9" fmla="*/ 454 h 466"/>
                    <a:gd name="T10" fmla="*/ 461 w 487"/>
                    <a:gd name="T11" fmla="*/ 454 h 466"/>
                    <a:gd name="T12" fmla="*/ 0 w 487"/>
                    <a:gd name="T13" fmla="*/ 14 h 466"/>
                    <a:gd name="T14" fmla="*/ 5 w 487"/>
                    <a:gd name="T15" fmla="*/ 19 h 466"/>
                    <a:gd name="T16" fmla="*/ 16 w 487"/>
                    <a:gd name="T17" fmla="*/ 5 h 466"/>
                    <a:gd name="T18" fmla="*/ 12 w 487"/>
                    <a:gd name="T19" fmla="*/ 0 h 466"/>
                    <a:gd name="T20" fmla="*/ 0 w 487"/>
                    <a:gd name="T21" fmla="*/ 14 h 466"/>
                    <a:gd name="T22" fmla="*/ 0 w 487"/>
                    <a:gd name="T23" fmla="*/ 14 h 466"/>
                    <a:gd name="T24" fmla="*/ 45 w 487"/>
                    <a:gd name="T25" fmla="*/ 57 h 466"/>
                    <a:gd name="T26" fmla="*/ 57 w 487"/>
                    <a:gd name="T27" fmla="*/ 42 h 466"/>
                    <a:gd name="T28" fmla="*/ 68 w 487"/>
                    <a:gd name="T29" fmla="*/ 54 h 466"/>
                    <a:gd name="T30" fmla="*/ 57 w 487"/>
                    <a:gd name="T31" fmla="*/ 69 h 466"/>
                    <a:gd name="T32" fmla="*/ 45 w 487"/>
                    <a:gd name="T33" fmla="*/ 57 h 466"/>
                    <a:gd name="T34" fmla="*/ 45 w 487"/>
                    <a:gd name="T35" fmla="*/ 57 h 466"/>
                    <a:gd name="T36" fmla="*/ 97 w 487"/>
                    <a:gd name="T37" fmla="*/ 106 h 466"/>
                    <a:gd name="T38" fmla="*/ 109 w 487"/>
                    <a:gd name="T39" fmla="*/ 92 h 466"/>
                    <a:gd name="T40" fmla="*/ 123 w 487"/>
                    <a:gd name="T41" fmla="*/ 104 h 466"/>
                    <a:gd name="T42" fmla="*/ 109 w 487"/>
                    <a:gd name="T43" fmla="*/ 118 h 466"/>
                    <a:gd name="T44" fmla="*/ 97 w 487"/>
                    <a:gd name="T45" fmla="*/ 106 h 466"/>
                    <a:gd name="T46" fmla="*/ 97 w 487"/>
                    <a:gd name="T47" fmla="*/ 106 h 466"/>
                    <a:gd name="T48" fmla="*/ 149 w 487"/>
                    <a:gd name="T49" fmla="*/ 156 h 466"/>
                    <a:gd name="T50" fmla="*/ 161 w 487"/>
                    <a:gd name="T51" fmla="*/ 142 h 466"/>
                    <a:gd name="T52" fmla="*/ 175 w 487"/>
                    <a:gd name="T53" fmla="*/ 154 h 466"/>
                    <a:gd name="T54" fmla="*/ 161 w 487"/>
                    <a:gd name="T55" fmla="*/ 168 h 466"/>
                    <a:gd name="T56" fmla="*/ 149 w 487"/>
                    <a:gd name="T57" fmla="*/ 156 h 466"/>
                    <a:gd name="T58" fmla="*/ 149 w 487"/>
                    <a:gd name="T59" fmla="*/ 156 h 466"/>
                    <a:gd name="T60" fmla="*/ 201 w 487"/>
                    <a:gd name="T61" fmla="*/ 206 h 466"/>
                    <a:gd name="T62" fmla="*/ 213 w 487"/>
                    <a:gd name="T63" fmla="*/ 192 h 466"/>
                    <a:gd name="T64" fmla="*/ 227 w 487"/>
                    <a:gd name="T65" fmla="*/ 206 h 466"/>
                    <a:gd name="T66" fmla="*/ 213 w 487"/>
                    <a:gd name="T67" fmla="*/ 218 h 466"/>
                    <a:gd name="T68" fmla="*/ 201 w 487"/>
                    <a:gd name="T69" fmla="*/ 206 h 466"/>
                    <a:gd name="T70" fmla="*/ 201 w 487"/>
                    <a:gd name="T71" fmla="*/ 206 h 466"/>
                    <a:gd name="T72" fmla="*/ 253 w 487"/>
                    <a:gd name="T73" fmla="*/ 256 h 466"/>
                    <a:gd name="T74" fmla="*/ 265 w 487"/>
                    <a:gd name="T75" fmla="*/ 241 h 466"/>
                    <a:gd name="T76" fmla="*/ 279 w 487"/>
                    <a:gd name="T77" fmla="*/ 256 h 466"/>
                    <a:gd name="T78" fmla="*/ 265 w 487"/>
                    <a:gd name="T79" fmla="*/ 267 h 466"/>
                    <a:gd name="T80" fmla="*/ 253 w 487"/>
                    <a:gd name="T81" fmla="*/ 256 h 466"/>
                    <a:gd name="T82" fmla="*/ 253 w 487"/>
                    <a:gd name="T83" fmla="*/ 256 h 466"/>
                    <a:gd name="T84" fmla="*/ 305 w 487"/>
                    <a:gd name="T85" fmla="*/ 305 h 466"/>
                    <a:gd name="T86" fmla="*/ 317 w 487"/>
                    <a:gd name="T87" fmla="*/ 291 h 466"/>
                    <a:gd name="T88" fmla="*/ 331 w 487"/>
                    <a:gd name="T89" fmla="*/ 305 h 466"/>
                    <a:gd name="T90" fmla="*/ 319 w 487"/>
                    <a:gd name="T91" fmla="*/ 317 h 466"/>
                    <a:gd name="T92" fmla="*/ 305 w 487"/>
                    <a:gd name="T93" fmla="*/ 305 h 466"/>
                    <a:gd name="T94" fmla="*/ 305 w 487"/>
                    <a:gd name="T95" fmla="*/ 305 h 466"/>
                    <a:gd name="T96" fmla="*/ 357 w 487"/>
                    <a:gd name="T97" fmla="*/ 355 h 466"/>
                    <a:gd name="T98" fmla="*/ 369 w 487"/>
                    <a:gd name="T99" fmla="*/ 341 h 466"/>
                    <a:gd name="T100" fmla="*/ 383 w 487"/>
                    <a:gd name="T101" fmla="*/ 355 h 466"/>
                    <a:gd name="T102" fmla="*/ 371 w 487"/>
                    <a:gd name="T103" fmla="*/ 367 h 466"/>
                    <a:gd name="T104" fmla="*/ 357 w 487"/>
                    <a:gd name="T105" fmla="*/ 355 h 466"/>
                    <a:gd name="T106" fmla="*/ 357 w 487"/>
                    <a:gd name="T107" fmla="*/ 355 h 466"/>
                    <a:gd name="T108" fmla="*/ 409 w 487"/>
                    <a:gd name="T109" fmla="*/ 405 h 466"/>
                    <a:gd name="T110" fmla="*/ 421 w 487"/>
                    <a:gd name="T111" fmla="*/ 390 h 466"/>
                    <a:gd name="T112" fmla="*/ 435 w 487"/>
                    <a:gd name="T113" fmla="*/ 405 h 466"/>
                    <a:gd name="T114" fmla="*/ 423 w 487"/>
                    <a:gd name="T115" fmla="*/ 416 h 466"/>
                    <a:gd name="T116" fmla="*/ 409 w 487"/>
                    <a:gd name="T117" fmla="*/ 405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7" h="466">
                      <a:moveTo>
                        <a:pt x="461" y="454"/>
                      </a:moveTo>
                      <a:lnTo>
                        <a:pt x="475" y="440"/>
                      </a:lnTo>
                      <a:lnTo>
                        <a:pt x="487" y="454"/>
                      </a:lnTo>
                      <a:lnTo>
                        <a:pt x="475" y="466"/>
                      </a:lnTo>
                      <a:lnTo>
                        <a:pt x="461" y="454"/>
                      </a:lnTo>
                      <a:lnTo>
                        <a:pt x="461" y="454"/>
                      </a:lnTo>
                      <a:close/>
                      <a:moveTo>
                        <a:pt x="0" y="14"/>
                      </a:moveTo>
                      <a:lnTo>
                        <a:pt x="5" y="19"/>
                      </a:lnTo>
                      <a:lnTo>
                        <a:pt x="16" y="5"/>
                      </a:lnTo>
                      <a:lnTo>
                        <a:pt x="12" y="0"/>
                      </a:lnTo>
                      <a:lnTo>
                        <a:pt x="0" y="14"/>
                      </a:lnTo>
                      <a:lnTo>
                        <a:pt x="0" y="14"/>
                      </a:lnTo>
                      <a:close/>
                      <a:moveTo>
                        <a:pt x="45" y="57"/>
                      </a:moveTo>
                      <a:lnTo>
                        <a:pt x="57" y="42"/>
                      </a:lnTo>
                      <a:lnTo>
                        <a:pt x="68" y="54"/>
                      </a:lnTo>
                      <a:lnTo>
                        <a:pt x="57" y="69"/>
                      </a:lnTo>
                      <a:lnTo>
                        <a:pt x="45" y="57"/>
                      </a:lnTo>
                      <a:lnTo>
                        <a:pt x="45" y="57"/>
                      </a:lnTo>
                      <a:close/>
                      <a:moveTo>
                        <a:pt x="97" y="106"/>
                      </a:moveTo>
                      <a:lnTo>
                        <a:pt x="109" y="92"/>
                      </a:lnTo>
                      <a:lnTo>
                        <a:pt x="123" y="104"/>
                      </a:lnTo>
                      <a:lnTo>
                        <a:pt x="109" y="118"/>
                      </a:lnTo>
                      <a:lnTo>
                        <a:pt x="97" y="106"/>
                      </a:lnTo>
                      <a:lnTo>
                        <a:pt x="97" y="106"/>
                      </a:lnTo>
                      <a:close/>
                      <a:moveTo>
                        <a:pt x="149" y="156"/>
                      </a:moveTo>
                      <a:lnTo>
                        <a:pt x="161" y="142"/>
                      </a:lnTo>
                      <a:lnTo>
                        <a:pt x="175" y="154"/>
                      </a:lnTo>
                      <a:lnTo>
                        <a:pt x="161" y="168"/>
                      </a:lnTo>
                      <a:lnTo>
                        <a:pt x="149" y="156"/>
                      </a:lnTo>
                      <a:lnTo>
                        <a:pt x="149" y="156"/>
                      </a:lnTo>
                      <a:close/>
                      <a:moveTo>
                        <a:pt x="201" y="206"/>
                      </a:moveTo>
                      <a:lnTo>
                        <a:pt x="213" y="192"/>
                      </a:lnTo>
                      <a:lnTo>
                        <a:pt x="227" y="206"/>
                      </a:lnTo>
                      <a:lnTo>
                        <a:pt x="213" y="218"/>
                      </a:lnTo>
                      <a:lnTo>
                        <a:pt x="201" y="206"/>
                      </a:lnTo>
                      <a:lnTo>
                        <a:pt x="201" y="206"/>
                      </a:lnTo>
                      <a:close/>
                      <a:moveTo>
                        <a:pt x="253" y="256"/>
                      </a:moveTo>
                      <a:lnTo>
                        <a:pt x="265" y="241"/>
                      </a:lnTo>
                      <a:lnTo>
                        <a:pt x="279" y="256"/>
                      </a:lnTo>
                      <a:lnTo>
                        <a:pt x="265" y="267"/>
                      </a:lnTo>
                      <a:lnTo>
                        <a:pt x="253" y="256"/>
                      </a:lnTo>
                      <a:lnTo>
                        <a:pt x="253" y="256"/>
                      </a:lnTo>
                      <a:close/>
                      <a:moveTo>
                        <a:pt x="305" y="305"/>
                      </a:moveTo>
                      <a:lnTo>
                        <a:pt x="317" y="291"/>
                      </a:lnTo>
                      <a:lnTo>
                        <a:pt x="331" y="305"/>
                      </a:lnTo>
                      <a:lnTo>
                        <a:pt x="319" y="317"/>
                      </a:lnTo>
                      <a:lnTo>
                        <a:pt x="305" y="305"/>
                      </a:lnTo>
                      <a:lnTo>
                        <a:pt x="305" y="305"/>
                      </a:lnTo>
                      <a:close/>
                      <a:moveTo>
                        <a:pt x="357" y="355"/>
                      </a:moveTo>
                      <a:lnTo>
                        <a:pt x="369" y="341"/>
                      </a:lnTo>
                      <a:lnTo>
                        <a:pt x="383" y="355"/>
                      </a:lnTo>
                      <a:lnTo>
                        <a:pt x="371" y="367"/>
                      </a:lnTo>
                      <a:lnTo>
                        <a:pt x="357" y="355"/>
                      </a:lnTo>
                      <a:lnTo>
                        <a:pt x="357" y="355"/>
                      </a:lnTo>
                      <a:close/>
                      <a:moveTo>
                        <a:pt x="409" y="405"/>
                      </a:moveTo>
                      <a:lnTo>
                        <a:pt x="421" y="390"/>
                      </a:lnTo>
                      <a:lnTo>
                        <a:pt x="435" y="405"/>
                      </a:lnTo>
                      <a:lnTo>
                        <a:pt x="423" y="416"/>
                      </a:lnTo>
                      <a:lnTo>
                        <a:pt x="409" y="40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9" name="Freeform 39"/>
                <p:cNvSpPr>
                  <a:spLocks noEditPoints="1"/>
                </p:cNvSpPr>
                <p:nvPr/>
              </p:nvSpPr>
              <p:spPr bwMode="auto">
                <a:xfrm>
                  <a:off x="3310" y="900"/>
                  <a:ext cx="622" cy="243"/>
                </a:xfrm>
                <a:custGeom>
                  <a:avLst/>
                  <a:gdLst>
                    <a:gd name="T0" fmla="*/ 17 w 622"/>
                    <a:gd name="T1" fmla="*/ 222 h 243"/>
                    <a:gd name="T2" fmla="*/ 24 w 622"/>
                    <a:gd name="T3" fmla="*/ 239 h 243"/>
                    <a:gd name="T4" fmla="*/ 7 w 622"/>
                    <a:gd name="T5" fmla="*/ 243 h 243"/>
                    <a:gd name="T6" fmla="*/ 0 w 622"/>
                    <a:gd name="T7" fmla="*/ 227 h 243"/>
                    <a:gd name="T8" fmla="*/ 17 w 622"/>
                    <a:gd name="T9" fmla="*/ 222 h 243"/>
                    <a:gd name="T10" fmla="*/ 17 w 622"/>
                    <a:gd name="T11" fmla="*/ 222 h 243"/>
                    <a:gd name="T12" fmla="*/ 615 w 622"/>
                    <a:gd name="T13" fmla="*/ 0 h 243"/>
                    <a:gd name="T14" fmla="*/ 608 w 622"/>
                    <a:gd name="T15" fmla="*/ 4 h 243"/>
                    <a:gd name="T16" fmla="*/ 615 w 622"/>
                    <a:gd name="T17" fmla="*/ 21 h 243"/>
                    <a:gd name="T18" fmla="*/ 622 w 622"/>
                    <a:gd name="T19" fmla="*/ 18 h 243"/>
                    <a:gd name="T20" fmla="*/ 615 w 622"/>
                    <a:gd name="T21" fmla="*/ 0 h 243"/>
                    <a:gd name="T22" fmla="*/ 615 w 622"/>
                    <a:gd name="T23" fmla="*/ 0 h 243"/>
                    <a:gd name="T24" fmla="*/ 558 w 622"/>
                    <a:gd name="T25" fmla="*/ 21 h 243"/>
                    <a:gd name="T26" fmla="*/ 565 w 622"/>
                    <a:gd name="T27" fmla="*/ 40 h 243"/>
                    <a:gd name="T28" fmla="*/ 547 w 622"/>
                    <a:gd name="T29" fmla="*/ 44 h 243"/>
                    <a:gd name="T30" fmla="*/ 542 w 622"/>
                    <a:gd name="T31" fmla="*/ 28 h 243"/>
                    <a:gd name="T32" fmla="*/ 558 w 622"/>
                    <a:gd name="T33" fmla="*/ 21 h 243"/>
                    <a:gd name="T34" fmla="*/ 558 w 622"/>
                    <a:gd name="T35" fmla="*/ 21 h 243"/>
                    <a:gd name="T36" fmla="*/ 490 w 622"/>
                    <a:gd name="T37" fmla="*/ 47 h 243"/>
                    <a:gd name="T38" fmla="*/ 497 w 622"/>
                    <a:gd name="T39" fmla="*/ 63 h 243"/>
                    <a:gd name="T40" fmla="*/ 480 w 622"/>
                    <a:gd name="T41" fmla="*/ 71 h 243"/>
                    <a:gd name="T42" fmla="*/ 473 w 622"/>
                    <a:gd name="T43" fmla="*/ 54 h 243"/>
                    <a:gd name="T44" fmla="*/ 490 w 622"/>
                    <a:gd name="T45" fmla="*/ 47 h 243"/>
                    <a:gd name="T46" fmla="*/ 490 w 622"/>
                    <a:gd name="T47" fmla="*/ 47 h 243"/>
                    <a:gd name="T48" fmla="*/ 423 w 622"/>
                    <a:gd name="T49" fmla="*/ 73 h 243"/>
                    <a:gd name="T50" fmla="*/ 428 w 622"/>
                    <a:gd name="T51" fmla="*/ 89 h 243"/>
                    <a:gd name="T52" fmla="*/ 412 w 622"/>
                    <a:gd name="T53" fmla="*/ 94 h 243"/>
                    <a:gd name="T54" fmla="*/ 407 w 622"/>
                    <a:gd name="T55" fmla="*/ 78 h 243"/>
                    <a:gd name="T56" fmla="*/ 423 w 622"/>
                    <a:gd name="T57" fmla="*/ 73 h 243"/>
                    <a:gd name="T58" fmla="*/ 423 w 622"/>
                    <a:gd name="T59" fmla="*/ 73 h 243"/>
                    <a:gd name="T60" fmla="*/ 355 w 622"/>
                    <a:gd name="T61" fmla="*/ 97 h 243"/>
                    <a:gd name="T62" fmla="*/ 362 w 622"/>
                    <a:gd name="T63" fmla="*/ 113 h 243"/>
                    <a:gd name="T64" fmla="*/ 345 w 622"/>
                    <a:gd name="T65" fmla="*/ 120 h 243"/>
                    <a:gd name="T66" fmla="*/ 338 w 622"/>
                    <a:gd name="T67" fmla="*/ 104 h 243"/>
                    <a:gd name="T68" fmla="*/ 355 w 622"/>
                    <a:gd name="T69" fmla="*/ 97 h 243"/>
                    <a:gd name="T70" fmla="*/ 355 w 622"/>
                    <a:gd name="T71" fmla="*/ 97 h 243"/>
                    <a:gd name="T72" fmla="*/ 289 w 622"/>
                    <a:gd name="T73" fmla="*/ 123 h 243"/>
                    <a:gd name="T74" fmla="*/ 293 w 622"/>
                    <a:gd name="T75" fmla="*/ 139 h 243"/>
                    <a:gd name="T76" fmla="*/ 277 w 622"/>
                    <a:gd name="T77" fmla="*/ 144 h 243"/>
                    <a:gd name="T78" fmla="*/ 270 w 622"/>
                    <a:gd name="T79" fmla="*/ 127 h 243"/>
                    <a:gd name="T80" fmla="*/ 289 w 622"/>
                    <a:gd name="T81" fmla="*/ 123 h 243"/>
                    <a:gd name="T82" fmla="*/ 289 w 622"/>
                    <a:gd name="T83" fmla="*/ 123 h 243"/>
                    <a:gd name="T84" fmla="*/ 220 w 622"/>
                    <a:gd name="T85" fmla="*/ 146 h 243"/>
                    <a:gd name="T86" fmla="*/ 227 w 622"/>
                    <a:gd name="T87" fmla="*/ 163 h 243"/>
                    <a:gd name="T88" fmla="*/ 208 w 622"/>
                    <a:gd name="T89" fmla="*/ 170 h 243"/>
                    <a:gd name="T90" fmla="*/ 203 w 622"/>
                    <a:gd name="T91" fmla="*/ 153 h 243"/>
                    <a:gd name="T92" fmla="*/ 220 w 622"/>
                    <a:gd name="T93" fmla="*/ 146 h 243"/>
                    <a:gd name="T94" fmla="*/ 220 w 622"/>
                    <a:gd name="T95" fmla="*/ 146 h 243"/>
                    <a:gd name="T96" fmla="*/ 151 w 622"/>
                    <a:gd name="T97" fmla="*/ 172 h 243"/>
                    <a:gd name="T98" fmla="*/ 158 w 622"/>
                    <a:gd name="T99" fmla="*/ 189 h 243"/>
                    <a:gd name="T100" fmla="*/ 142 w 622"/>
                    <a:gd name="T101" fmla="*/ 194 h 243"/>
                    <a:gd name="T102" fmla="*/ 135 w 622"/>
                    <a:gd name="T103" fmla="*/ 177 h 243"/>
                    <a:gd name="T104" fmla="*/ 151 w 622"/>
                    <a:gd name="T105" fmla="*/ 172 h 243"/>
                    <a:gd name="T106" fmla="*/ 151 w 622"/>
                    <a:gd name="T107" fmla="*/ 172 h 243"/>
                    <a:gd name="T108" fmla="*/ 85 w 622"/>
                    <a:gd name="T109" fmla="*/ 196 h 243"/>
                    <a:gd name="T110" fmla="*/ 90 w 622"/>
                    <a:gd name="T111" fmla="*/ 213 h 243"/>
                    <a:gd name="T112" fmla="*/ 73 w 622"/>
                    <a:gd name="T113" fmla="*/ 220 h 243"/>
                    <a:gd name="T114" fmla="*/ 69 w 622"/>
                    <a:gd name="T115" fmla="*/ 203 h 243"/>
                    <a:gd name="T116" fmla="*/ 85 w 622"/>
                    <a:gd name="T117" fmla="*/ 19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22" h="243">
                      <a:moveTo>
                        <a:pt x="17" y="222"/>
                      </a:moveTo>
                      <a:lnTo>
                        <a:pt x="24" y="239"/>
                      </a:lnTo>
                      <a:lnTo>
                        <a:pt x="7" y="243"/>
                      </a:lnTo>
                      <a:lnTo>
                        <a:pt x="0" y="227"/>
                      </a:lnTo>
                      <a:lnTo>
                        <a:pt x="17" y="222"/>
                      </a:lnTo>
                      <a:lnTo>
                        <a:pt x="17" y="222"/>
                      </a:lnTo>
                      <a:close/>
                      <a:moveTo>
                        <a:pt x="615" y="0"/>
                      </a:moveTo>
                      <a:lnTo>
                        <a:pt x="608" y="4"/>
                      </a:lnTo>
                      <a:lnTo>
                        <a:pt x="615" y="21"/>
                      </a:lnTo>
                      <a:lnTo>
                        <a:pt x="622" y="18"/>
                      </a:lnTo>
                      <a:lnTo>
                        <a:pt x="615" y="0"/>
                      </a:lnTo>
                      <a:lnTo>
                        <a:pt x="615" y="0"/>
                      </a:lnTo>
                      <a:close/>
                      <a:moveTo>
                        <a:pt x="558" y="21"/>
                      </a:moveTo>
                      <a:lnTo>
                        <a:pt x="565" y="40"/>
                      </a:lnTo>
                      <a:lnTo>
                        <a:pt x="547" y="44"/>
                      </a:lnTo>
                      <a:lnTo>
                        <a:pt x="542" y="28"/>
                      </a:lnTo>
                      <a:lnTo>
                        <a:pt x="558" y="21"/>
                      </a:lnTo>
                      <a:lnTo>
                        <a:pt x="558" y="21"/>
                      </a:lnTo>
                      <a:close/>
                      <a:moveTo>
                        <a:pt x="490" y="47"/>
                      </a:moveTo>
                      <a:lnTo>
                        <a:pt x="497" y="63"/>
                      </a:lnTo>
                      <a:lnTo>
                        <a:pt x="480" y="71"/>
                      </a:lnTo>
                      <a:lnTo>
                        <a:pt x="473" y="54"/>
                      </a:lnTo>
                      <a:lnTo>
                        <a:pt x="490" y="47"/>
                      </a:lnTo>
                      <a:lnTo>
                        <a:pt x="490" y="47"/>
                      </a:lnTo>
                      <a:close/>
                      <a:moveTo>
                        <a:pt x="423" y="73"/>
                      </a:moveTo>
                      <a:lnTo>
                        <a:pt x="428" y="89"/>
                      </a:lnTo>
                      <a:lnTo>
                        <a:pt x="412" y="94"/>
                      </a:lnTo>
                      <a:lnTo>
                        <a:pt x="407" y="78"/>
                      </a:lnTo>
                      <a:lnTo>
                        <a:pt x="423" y="73"/>
                      </a:lnTo>
                      <a:lnTo>
                        <a:pt x="423" y="73"/>
                      </a:lnTo>
                      <a:close/>
                      <a:moveTo>
                        <a:pt x="355" y="97"/>
                      </a:moveTo>
                      <a:lnTo>
                        <a:pt x="362" y="113"/>
                      </a:lnTo>
                      <a:lnTo>
                        <a:pt x="345" y="120"/>
                      </a:lnTo>
                      <a:lnTo>
                        <a:pt x="338" y="104"/>
                      </a:lnTo>
                      <a:lnTo>
                        <a:pt x="355" y="97"/>
                      </a:lnTo>
                      <a:lnTo>
                        <a:pt x="355" y="97"/>
                      </a:lnTo>
                      <a:close/>
                      <a:moveTo>
                        <a:pt x="289" y="123"/>
                      </a:moveTo>
                      <a:lnTo>
                        <a:pt x="293" y="139"/>
                      </a:lnTo>
                      <a:lnTo>
                        <a:pt x="277" y="144"/>
                      </a:lnTo>
                      <a:lnTo>
                        <a:pt x="270" y="127"/>
                      </a:lnTo>
                      <a:lnTo>
                        <a:pt x="289" y="123"/>
                      </a:lnTo>
                      <a:lnTo>
                        <a:pt x="289" y="123"/>
                      </a:lnTo>
                      <a:close/>
                      <a:moveTo>
                        <a:pt x="220" y="146"/>
                      </a:moveTo>
                      <a:lnTo>
                        <a:pt x="227" y="163"/>
                      </a:lnTo>
                      <a:lnTo>
                        <a:pt x="208" y="170"/>
                      </a:lnTo>
                      <a:lnTo>
                        <a:pt x="203" y="153"/>
                      </a:lnTo>
                      <a:lnTo>
                        <a:pt x="220" y="146"/>
                      </a:lnTo>
                      <a:lnTo>
                        <a:pt x="220" y="146"/>
                      </a:lnTo>
                      <a:close/>
                      <a:moveTo>
                        <a:pt x="151" y="172"/>
                      </a:moveTo>
                      <a:lnTo>
                        <a:pt x="158" y="189"/>
                      </a:lnTo>
                      <a:lnTo>
                        <a:pt x="142" y="194"/>
                      </a:lnTo>
                      <a:lnTo>
                        <a:pt x="135" y="177"/>
                      </a:lnTo>
                      <a:lnTo>
                        <a:pt x="151" y="172"/>
                      </a:lnTo>
                      <a:lnTo>
                        <a:pt x="151" y="172"/>
                      </a:lnTo>
                      <a:close/>
                      <a:moveTo>
                        <a:pt x="85" y="196"/>
                      </a:moveTo>
                      <a:lnTo>
                        <a:pt x="90" y="213"/>
                      </a:lnTo>
                      <a:lnTo>
                        <a:pt x="73" y="220"/>
                      </a:lnTo>
                      <a:lnTo>
                        <a:pt x="69" y="203"/>
                      </a:lnTo>
                      <a:lnTo>
                        <a:pt x="85" y="19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0" name="Freeform 40"/>
                <p:cNvSpPr>
                  <a:spLocks noEditPoints="1"/>
                </p:cNvSpPr>
                <p:nvPr/>
              </p:nvSpPr>
              <p:spPr bwMode="auto">
                <a:xfrm>
                  <a:off x="3977" y="739"/>
                  <a:ext cx="873" cy="170"/>
                </a:xfrm>
                <a:custGeom>
                  <a:avLst/>
                  <a:gdLst>
                    <a:gd name="T0" fmla="*/ 852 w 873"/>
                    <a:gd name="T1" fmla="*/ 2 h 170"/>
                    <a:gd name="T2" fmla="*/ 873 w 873"/>
                    <a:gd name="T3" fmla="*/ 18 h 170"/>
                    <a:gd name="T4" fmla="*/ 854 w 873"/>
                    <a:gd name="T5" fmla="*/ 21 h 170"/>
                    <a:gd name="T6" fmla="*/ 0 w 873"/>
                    <a:gd name="T7" fmla="*/ 153 h 170"/>
                    <a:gd name="T8" fmla="*/ 19 w 873"/>
                    <a:gd name="T9" fmla="*/ 168 h 170"/>
                    <a:gd name="T10" fmla="*/ 3 w 873"/>
                    <a:gd name="T11" fmla="*/ 170 h 170"/>
                    <a:gd name="T12" fmla="*/ 71 w 873"/>
                    <a:gd name="T13" fmla="*/ 139 h 170"/>
                    <a:gd name="T14" fmla="*/ 90 w 873"/>
                    <a:gd name="T15" fmla="*/ 156 h 170"/>
                    <a:gd name="T16" fmla="*/ 74 w 873"/>
                    <a:gd name="T17" fmla="*/ 158 h 170"/>
                    <a:gd name="T18" fmla="*/ 142 w 873"/>
                    <a:gd name="T19" fmla="*/ 127 h 170"/>
                    <a:gd name="T20" fmla="*/ 161 w 873"/>
                    <a:gd name="T21" fmla="*/ 142 h 170"/>
                    <a:gd name="T22" fmla="*/ 145 w 873"/>
                    <a:gd name="T23" fmla="*/ 146 h 170"/>
                    <a:gd name="T24" fmla="*/ 213 w 873"/>
                    <a:gd name="T25" fmla="*/ 116 h 170"/>
                    <a:gd name="T26" fmla="*/ 232 w 873"/>
                    <a:gd name="T27" fmla="*/ 130 h 170"/>
                    <a:gd name="T28" fmla="*/ 216 w 873"/>
                    <a:gd name="T29" fmla="*/ 132 h 170"/>
                    <a:gd name="T30" fmla="*/ 284 w 873"/>
                    <a:gd name="T31" fmla="*/ 104 h 170"/>
                    <a:gd name="T32" fmla="*/ 303 w 873"/>
                    <a:gd name="T33" fmla="*/ 118 h 170"/>
                    <a:gd name="T34" fmla="*/ 287 w 873"/>
                    <a:gd name="T35" fmla="*/ 120 h 170"/>
                    <a:gd name="T36" fmla="*/ 355 w 873"/>
                    <a:gd name="T37" fmla="*/ 89 h 170"/>
                    <a:gd name="T38" fmla="*/ 374 w 873"/>
                    <a:gd name="T39" fmla="*/ 104 h 170"/>
                    <a:gd name="T40" fmla="*/ 357 w 873"/>
                    <a:gd name="T41" fmla="*/ 108 h 170"/>
                    <a:gd name="T42" fmla="*/ 426 w 873"/>
                    <a:gd name="T43" fmla="*/ 78 h 170"/>
                    <a:gd name="T44" fmla="*/ 445 w 873"/>
                    <a:gd name="T45" fmla="*/ 92 h 170"/>
                    <a:gd name="T46" fmla="*/ 428 w 873"/>
                    <a:gd name="T47" fmla="*/ 97 h 170"/>
                    <a:gd name="T48" fmla="*/ 497 w 873"/>
                    <a:gd name="T49" fmla="*/ 66 h 170"/>
                    <a:gd name="T50" fmla="*/ 516 w 873"/>
                    <a:gd name="T51" fmla="*/ 80 h 170"/>
                    <a:gd name="T52" fmla="*/ 499 w 873"/>
                    <a:gd name="T53" fmla="*/ 82 h 170"/>
                    <a:gd name="T54" fmla="*/ 568 w 873"/>
                    <a:gd name="T55" fmla="*/ 52 h 170"/>
                    <a:gd name="T56" fmla="*/ 587 w 873"/>
                    <a:gd name="T57" fmla="*/ 68 h 170"/>
                    <a:gd name="T58" fmla="*/ 570 w 873"/>
                    <a:gd name="T59" fmla="*/ 71 h 170"/>
                    <a:gd name="T60" fmla="*/ 639 w 873"/>
                    <a:gd name="T61" fmla="*/ 40 h 170"/>
                    <a:gd name="T62" fmla="*/ 658 w 873"/>
                    <a:gd name="T63" fmla="*/ 54 h 170"/>
                    <a:gd name="T64" fmla="*/ 641 w 873"/>
                    <a:gd name="T65" fmla="*/ 59 h 170"/>
                    <a:gd name="T66" fmla="*/ 710 w 873"/>
                    <a:gd name="T67" fmla="*/ 28 h 170"/>
                    <a:gd name="T68" fmla="*/ 731 w 873"/>
                    <a:gd name="T69" fmla="*/ 42 h 170"/>
                    <a:gd name="T70" fmla="*/ 712 w 873"/>
                    <a:gd name="T71" fmla="*/ 45 h 170"/>
                    <a:gd name="T72" fmla="*/ 781 w 873"/>
                    <a:gd name="T73" fmla="*/ 16 h 170"/>
                    <a:gd name="T74" fmla="*/ 802 w 873"/>
                    <a:gd name="T75" fmla="*/ 3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73" h="170">
                      <a:moveTo>
                        <a:pt x="854" y="21"/>
                      </a:moveTo>
                      <a:lnTo>
                        <a:pt x="852" y="2"/>
                      </a:lnTo>
                      <a:lnTo>
                        <a:pt x="869" y="0"/>
                      </a:lnTo>
                      <a:lnTo>
                        <a:pt x="873" y="18"/>
                      </a:lnTo>
                      <a:lnTo>
                        <a:pt x="854" y="21"/>
                      </a:lnTo>
                      <a:lnTo>
                        <a:pt x="854" y="21"/>
                      </a:lnTo>
                      <a:close/>
                      <a:moveTo>
                        <a:pt x="3" y="170"/>
                      </a:moveTo>
                      <a:lnTo>
                        <a:pt x="0" y="153"/>
                      </a:lnTo>
                      <a:lnTo>
                        <a:pt x="17" y="149"/>
                      </a:lnTo>
                      <a:lnTo>
                        <a:pt x="19" y="168"/>
                      </a:lnTo>
                      <a:lnTo>
                        <a:pt x="3" y="170"/>
                      </a:lnTo>
                      <a:lnTo>
                        <a:pt x="3" y="170"/>
                      </a:lnTo>
                      <a:close/>
                      <a:moveTo>
                        <a:pt x="74" y="158"/>
                      </a:moveTo>
                      <a:lnTo>
                        <a:pt x="71" y="139"/>
                      </a:lnTo>
                      <a:lnTo>
                        <a:pt x="88" y="137"/>
                      </a:lnTo>
                      <a:lnTo>
                        <a:pt x="90" y="156"/>
                      </a:lnTo>
                      <a:lnTo>
                        <a:pt x="74" y="158"/>
                      </a:lnTo>
                      <a:lnTo>
                        <a:pt x="74" y="158"/>
                      </a:lnTo>
                      <a:close/>
                      <a:moveTo>
                        <a:pt x="145" y="146"/>
                      </a:moveTo>
                      <a:lnTo>
                        <a:pt x="142" y="127"/>
                      </a:lnTo>
                      <a:lnTo>
                        <a:pt x="159" y="125"/>
                      </a:lnTo>
                      <a:lnTo>
                        <a:pt x="161" y="142"/>
                      </a:lnTo>
                      <a:lnTo>
                        <a:pt x="145" y="146"/>
                      </a:lnTo>
                      <a:lnTo>
                        <a:pt x="145" y="146"/>
                      </a:lnTo>
                      <a:close/>
                      <a:moveTo>
                        <a:pt x="216" y="132"/>
                      </a:moveTo>
                      <a:lnTo>
                        <a:pt x="213" y="116"/>
                      </a:lnTo>
                      <a:lnTo>
                        <a:pt x="230" y="113"/>
                      </a:lnTo>
                      <a:lnTo>
                        <a:pt x="232" y="130"/>
                      </a:lnTo>
                      <a:lnTo>
                        <a:pt x="216" y="132"/>
                      </a:lnTo>
                      <a:lnTo>
                        <a:pt x="216" y="132"/>
                      </a:lnTo>
                      <a:close/>
                      <a:moveTo>
                        <a:pt x="287" y="120"/>
                      </a:moveTo>
                      <a:lnTo>
                        <a:pt x="284" y="104"/>
                      </a:lnTo>
                      <a:lnTo>
                        <a:pt x="301" y="99"/>
                      </a:lnTo>
                      <a:lnTo>
                        <a:pt x="303" y="118"/>
                      </a:lnTo>
                      <a:lnTo>
                        <a:pt x="287" y="120"/>
                      </a:lnTo>
                      <a:lnTo>
                        <a:pt x="287" y="120"/>
                      </a:lnTo>
                      <a:close/>
                      <a:moveTo>
                        <a:pt x="357" y="108"/>
                      </a:moveTo>
                      <a:lnTo>
                        <a:pt x="355" y="89"/>
                      </a:lnTo>
                      <a:lnTo>
                        <a:pt x="372" y="87"/>
                      </a:lnTo>
                      <a:lnTo>
                        <a:pt x="374" y="104"/>
                      </a:lnTo>
                      <a:lnTo>
                        <a:pt x="357" y="108"/>
                      </a:lnTo>
                      <a:lnTo>
                        <a:pt x="357" y="108"/>
                      </a:lnTo>
                      <a:close/>
                      <a:moveTo>
                        <a:pt x="428" y="97"/>
                      </a:moveTo>
                      <a:lnTo>
                        <a:pt x="426" y="78"/>
                      </a:lnTo>
                      <a:lnTo>
                        <a:pt x="443" y="75"/>
                      </a:lnTo>
                      <a:lnTo>
                        <a:pt x="445" y="92"/>
                      </a:lnTo>
                      <a:lnTo>
                        <a:pt x="428" y="97"/>
                      </a:lnTo>
                      <a:lnTo>
                        <a:pt x="428" y="97"/>
                      </a:lnTo>
                      <a:close/>
                      <a:moveTo>
                        <a:pt x="499" y="82"/>
                      </a:moveTo>
                      <a:lnTo>
                        <a:pt x="497" y="66"/>
                      </a:lnTo>
                      <a:lnTo>
                        <a:pt x="514" y="61"/>
                      </a:lnTo>
                      <a:lnTo>
                        <a:pt x="516" y="80"/>
                      </a:lnTo>
                      <a:lnTo>
                        <a:pt x="499" y="82"/>
                      </a:lnTo>
                      <a:lnTo>
                        <a:pt x="499" y="82"/>
                      </a:lnTo>
                      <a:close/>
                      <a:moveTo>
                        <a:pt x="570" y="71"/>
                      </a:moveTo>
                      <a:lnTo>
                        <a:pt x="568" y="52"/>
                      </a:lnTo>
                      <a:lnTo>
                        <a:pt x="585" y="49"/>
                      </a:lnTo>
                      <a:lnTo>
                        <a:pt x="587" y="68"/>
                      </a:lnTo>
                      <a:lnTo>
                        <a:pt x="570" y="71"/>
                      </a:lnTo>
                      <a:lnTo>
                        <a:pt x="570" y="71"/>
                      </a:lnTo>
                      <a:close/>
                      <a:moveTo>
                        <a:pt x="641" y="59"/>
                      </a:moveTo>
                      <a:lnTo>
                        <a:pt x="639" y="40"/>
                      </a:lnTo>
                      <a:lnTo>
                        <a:pt x="656" y="37"/>
                      </a:lnTo>
                      <a:lnTo>
                        <a:pt x="658" y="54"/>
                      </a:lnTo>
                      <a:lnTo>
                        <a:pt x="641" y="59"/>
                      </a:lnTo>
                      <a:lnTo>
                        <a:pt x="641" y="59"/>
                      </a:lnTo>
                      <a:close/>
                      <a:moveTo>
                        <a:pt x="712" y="45"/>
                      </a:moveTo>
                      <a:lnTo>
                        <a:pt x="710" y="28"/>
                      </a:lnTo>
                      <a:lnTo>
                        <a:pt x="727" y="26"/>
                      </a:lnTo>
                      <a:lnTo>
                        <a:pt x="731" y="42"/>
                      </a:lnTo>
                      <a:lnTo>
                        <a:pt x="712" y="45"/>
                      </a:lnTo>
                      <a:lnTo>
                        <a:pt x="712" y="45"/>
                      </a:lnTo>
                      <a:close/>
                      <a:moveTo>
                        <a:pt x="783" y="33"/>
                      </a:moveTo>
                      <a:lnTo>
                        <a:pt x="781" y="16"/>
                      </a:lnTo>
                      <a:lnTo>
                        <a:pt x="798" y="11"/>
                      </a:lnTo>
                      <a:lnTo>
                        <a:pt x="802" y="30"/>
                      </a:lnTo>
                      <a:lnTo>
                        <a:pt x="783" y="33"/>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1" name="Freeform 41"/>
                <p:cNvSpPr>
                  <a:spLocks noEditPoints="1"/>
                </p:cNvSpPr>
                <p:nvPr/>
              </p:nvSpPr>
              <p:spPr bwMode="auto">
                <a:xfrm>
                  <a:off x="2830" y="739"/>
                  <a:ext cx="1090" cy="177"/>
                </a:xfrm>
                <a:custGeom>
                  <a:avLst/>
                  <a:gdLst>
                    <a:gd name="T0" fmla="*/ 16 w 1090"/>
                    <a:gd name="T1" fmla="*/ 21 h 177"/>
                    <a:gd name="T2" fmla="*/ 2 w 1090"/>
                    <a:gd name="T3" fmla="*/ 0 h 177"/>
                    <a:gd name="T4" fmla="*/ 19 w 1090"/>
                    <a:gd name="T5" fmla="*/ 2 h 177"/>
                    <a:gd name="T6" fmla="*/ 1086 w 1090"/>
                    <a:gd name="T7" fmla="*/ 177 h 177"/>
                    <a:gd name="T8" fmla="*/ 1071 w 1090"/>
                    <a:gd name="T9" fmla="*/ 158 h 177"/>
                    <a:gd name="T10" fmla="*/ 1090 w 1090"/>
                    <a:gd name="T11" fmla="*/ 161 h 177"/>
                    <a:gd name="T12" fmla="*/ 1015 w 1090"/>
                    <a:gd name="T13" fmla="*/ 168 h 177"/>
                    <a:gd name="T14" fmla="*/ 1001 w 1090"/>
                    <a:gd name="T15" fmla="*/ 146 h 177"/>
                    <a:gd name="T16" fmla="*/ 1017 w 1090"/>
                    <a:gd name="T17" fmla="*/ 149 h 177"/>
                    <a:gd name="T18" fmla="*/ 944 w 1090"/>
                    <a:gd name="T19" fmla="*/ 156 h 177"/>
                    <a:gd name="T20" fmla="*/ 930 w 1090"/>
                    <a:gd name="T21" fmla="*/ 137 h 177"/>
                    <a:gd name="T22" fmla="*/ 946 w 1090"/>
                    <a:gd name="T23" fmla="*/ 139 h 177"/>
                    <a:gd name="T24" fmla="*/ 873 w 1090"/>
                    <a:gd name="T25" fmla="*/ 146 h 177"/>
                    <a:gd name="T26" fmla="*/ 859 w 1090"/>
                    <a:gd name="T27" fmla="*/ 125 h 177"/>
                    <a:gd name="T28" fmla="*/ 875 w 1090"/>
                    <a:gd name="T29" fmla="*/ 127 h 177"/>
                    <a:gd name="T30" fmla="*/ 802 w 1090"/>
                    <a:gd name="T31" fmla="*/ 134 h 177"/>
                    <a:gd name="T32" fmla="*/ 785 w 1090"/>
                    <a:gd name="T33" fmla="*/ 116 h 177"/>
                    <a:gd name="T34" fmla="*/ 804 w 1090"/>
                    <a:gd name="T35" fmla="*/ 118 h 177"/>
                    <a:gd name="T36" fmla="*/ 731 w 1090"/>
                    <a:gd name="T37" fmla="*/ 125 h 177"/>
                    <a:gd name="T38" fmla="*/ 714 w 1090"/>
                    <a:gd name="T39" fmla="*/ 104 h 177"/>
                    <a:gd name="T40" fmla="*/ 733 w 1090"/>
                    <a:gd name="T41" fmla="*/ 106 h 177"/>
                    <a:gd name="T42" fmla="*/ 660 w 1090"/>
                    <a:gd name="T43" fmla="*/ 116 h 177"/>
                    <a:gd name="T44" fmla="*/ 643 w 1090"/>
                    <a:gd name="T45" fmla="*/ 94 h 177"/>
                    <a:gd name="T46" fmla="*/ 662 w 1090"/>
                    <a:gd name="T47" fmla="*/ 97 h 177"/>
                    <a:gd name="T48" fmla="*/ 586 w 1090"/>
                    <a:gd name="T49" fmla="*/ 104 h 177"/>
                    <a:gd name="T50" fmla="*/ 572 w 1090"/>
                    <a:gd name="T51" fmla="*/ 82 h 177"/>
                    <a:gd name="T52" fmla="*/ 591 w 1090"/>
                    <a:gd name="T53" fmla="*/ 87 h 177"/>
                    <a:gd name="T54" fmla="*/ 515 w 1090"/>
                    <a:gd name="T55" fmla="*/ 94 h 177"/>
                    <a:gd name="T56" fmla="*/ 501 w 1090"/>
                    <a:gd name="T57" fmla="*/ 73 h 177"/>
                    <a:gd name="T58" fmla="*/ 518 w 1090"/>
                    <a:gd name="T59" fmla="*/ 75 h 177"/>
                    <a:gd name="T60" fmla="*/ 444 w 1090"/>
                    <a:gd name="T61" fmla="*/ 82 h 177"/>
                    <a:gd name="T62" fmla="*/ 430 w 1090"/>
                    <a:gd name="T63" fmla="*/ 63 h 177"/>
                    <a:gd name="T64" fmla="*/ 447 w 1090"/>
                    <a:gd name="T65" fmla="*/ 66 h 177"/>
                    <a:gd name="T66" fmla="*/ 373 w 1090"/>
                    <a:gd name="T67" fmla="*/ 73 h 177"/>
                    <a:gd name="T68" fmla="*/ 359 w 1090"/>
                    <a:gd name="T69" fmla="*/ 52 h 177"/>
                    <a:gd name="T70" fmla="*/ 376 w 1090"/>
                    <a:gd name="T71" fmla="*/ 54 h 177"/>
                    <a:gd name="T72" fmla="*/ 303 w 1090"/>
                    <a:gd name="T73" fmla="*/ 61 h 177"/>
                    <a:gd name="T74" fmla="*/ 286 w 1090"/>
                    <a:gd name="T75" fmla="*/ 42 h 177"/>
                    <a:gd name="T76" fmla="*/ 305 w 1090"/>
                    <a:gd name="T77" fmla="*/ 45 h 177"/>
                    <a:gd name="T78" fmla="*/ 232 w 1090"/>
                    <a:gd name="T79" fmla="*/ 52 h 177"/>
                    <a:gd name="T80" fmla="*/ 215 w 1090"/>
                    <a:gd name="T81" fmla="*/ 30 h 177"/>
                    <a:gd name="T82" fmla="*/ 234 w 1090"/>
                    <a:gd name="T83" fmla="*/ 33 h 177"/>
                    <a:gd name="T84" fmla="*/ 161 w 1090"/>
                    <a:gd name="T85" fmla="*/ 42 h 177"/>
                    <a:gd name="T86" fmla="*/ 144 w 1090"/>
                    <a:gd name="T87" fmla="*/ 21 h 177"/>
                    <a:gd name="T88" fmla="*/ 163 w 1090"/>
                    <a:gd name="T89" fmla="*/ 23 h 177"/>
                    <a:gd name="T90" fmla="*/ 87 w 1090"/>
                    <a:gd name="T91" fmla="*/ 30 h 177"/>
                    <a:gd name="T92" fmla="*/ 73 w 1090"/>
                    <a:gd name="T93" fmla="*/ 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90" h="177">
                      <a:moveTo>
                        <a:pt x="19" y="2"/>
                      </a:moveTo>
                      <a:lnTo>
                        <a:pt x="16" y="21"/>
                      </a:lnTo>
                      <a:lnTo>
                        <a:pt x="0" y="18"/>
                      </a:lnTo>
                      <a:lnTo>
                        <a:pt x="2" y="0"/>
                      </a:lnTo>
                      <a:lnTo>
                        <a:pt x="19" y="2"/>
                      </a:lnTo>
                      <a:lnTo>
                        <a:pt x="19" y="2"/>
                      </a:lnTo>
                      <a:close/>
                      <a:moveTo>
                        <a:pt x="1090" y="161"/>
                      </a:moveTo>
                      <a:lnTo>
                        <a:pt x="1086" y="177"/>
                      </a:lnTo>
                      <a:lnTo>
                        <a:pt x="1069" y="175"/>
                      </a:lnTo>
                      <a:lnTo>
                        <a:pt x="1071" y="158"/>
                      </a:lnTo>
                      <a:lnTo>
                        <a:pt x="1090" y="161"/>
                      </a:lnTo>
                      <a:lnTo>
                        <a:pt x="1090" y="161"/>
                      </a:lnTo>
                      <a:close/>
                      <a:moveTo>
                        <a:pt x="1017" y="149"/>
                      </a:moveTo>
                      <a:lnTo>
                        <a:pt x="1015" y="168"/>
                      </a:lnTo>
                      <a:lnTo>
                        <a:pt x="998" y="165"/>
                      </a:lnTo>
                      <a:lnTo>
                        <a:pt x="1001" y="146"/>
                      </a:lnTo>
                      <a:lnTo>
                        <a:pt x="1017" y="149"/>
                      </a:lnTo>
                      <a:lnTo>
                        <a:pt x="1017" y="149"/>
                      </a:lnTo>
                      <a:close/>
                      <a:moveTo>
                        <a:pt x="946" y="139"/>
                      </a:moveTo>
                      <a:lnTo>
                        <a:pt x="944" y="156"/>
                      </a:lnTo>
                      <a:lnTo>
                        <a:pt x="927" y="153"/>
                      </a:lnTo>
                      <a:lnTo>
                        <a:pt x="930" y="137"/>
                      </a:lnTo>
                      <a:lnTo>
                        <a:pt x="946" y="139"/>
                      </a:lnTo>
                      <a:lnTo>
                        <a:pt x="946" y="139"/>
                      </a:lnTo>
                      <a:close/>
                      <a:moveTo>
                        <a:pt x="875" y="127"/>
                      </a:moveTo>
                      <a:lnTo>
                        <a:pt x="873" y="146"/>
                      </a:lnTo>
                      <a:lnTo>
                        <a:pt x="854" y="144"/>
                      </a:lnTo>
                      <a:lnTo>
                        <a:pt x="859" y="125"/>
                      </a:lnTo>
                      <a:lnTo>
                        <a:pt x="875" y="127"/>
                      </a:lnTo>
                      <a:lnTo>
                        <a:pt x="875" y="127"/>
                      </a:lnTo>
                      <a:close/>
                      <a:moveTo>
                        <a:pt x="804" y="118"/>
                      </a:moveTo>
                      <a:lnTo>
                        <a:pt x="802" y="134"/>
                      </a:lnTo>
                      <a:lnTo>
                        <a:pt x="783" y="132"/>
                      </a:lnTo>
                      <a:lnTo>
                        <a:pt x="785" y="116"/>
                      </a:lnTo>
                      <a:lnTo>
                        <a:pt x="804" y="118"/>
                      </a:lnTo>
                      <a:lnTo>
                        <a:pt x="804" y="118"/>
                      </a:lnTo>
                      <a:close/>
                      <a:moveTo>
                        <a:pt x="733" y="106"/>
                      </a:moveTo>
                      <a:lnTo>
                        <a:pt x="731" y="125"/>
                      </a:lnTo>
                      <a:lnTo>
                        <a:pt x="712" y="123"/>
                      </a:lnTo>
                      <a:lnTo>
                        <a:pt x="714" y="104"/>
                      </a:lnTo>
                      <a:lnTo>
                        <a:pt x="733" y="106"/>
                      </a:lnTo>
                      <a:lnTo>
                        <a:pt x="733" y="106"/>
                      </a:lnTo>
                      <a:close/>
                      <a:moveTo>
                        <a:pt x="662" y="97"/>
                      </a:moveTo>
                      <a:lnTo>
                        <a:pt x="660" y="116"/>
                      </a:lnTo>
                      <a:lnTo>
                        <a:pt x="641" y="111"/>
                      </a:lnTo>
                      <a:lnTo>
                        <a:pt x="643" y="94"/>
                      </a:lnTo>
                      <a:lnTo>
                        <a:pt x="662" y="97"/>
                      </a:lnTo>
                      <a:lnTo>
                        <a:pt x="662" y="97"/>
                      </a:lnTo>
                      <a:close/>
                      <a:moveTo>
                        <a:pt x="591" y="87"/>
                      </a:moveTo>
                      <a:lnTo>
                        <a:pt x="586" y="104"/>
                      </a:lnTo>
                      <a:lnTo>
                        <a:pt x="570" y="101"/>
                      </a:lnTo>
                      <a:lnTo>
                        <a:pt x="572" y="82"/>
                      </a:lnTo>
                      <a:lnTo>
                        <a:pt x="591" y="87"/>
                      </a:lnTo>
                      <a:lnTo>
                        <a:pt x="591" y="87"/>
                      </a:lnTo>
                      <a:close/>
                      <a:moveTo>
                        <a:pt x="518" y="75"/>
                      </a:moveTo>
                      <a:lnTo>
                        <a:pt x="515" y="94"/>
                      </a:lnTo>
                      <a:lnTo>
                        <a:pt x="499" y="92"/>
                      </a:lnTo>
                      <a:lnTo>
                        <a:pt x="501" y="73"/>
                      </a:lnTo>
                      <a:lnTo>
                        <a:pt x="518" y="75"/>
                      </a:lnTo>
                      <a:lnTo>
                        <a:pt x="518" y="75"/>
                      </a:lnTo>
                      <a:close/>
                      <a:moveTo>
                        <a:pt x="447" y="66"/>
                      </a:moveTo>
                      <a:lnTo>
                        <a:pt x="444" y="82"/>
                      </a:lnTo>
                      <a:lnTo>
                        <a:pt x="428" y="80"/>
                      </a:lnTo>
                      <a:lnTo>
                        <a:pt x="430" y="63"/>
                      </a:lnTo>
                      <a:lnTo>
                        <a:pt x="447" y="66"/>
                      </a:lnTo>
                      <a:lnTo>
                        <a:pt x="447" y="66"/>
                      </a:lnTo>
                      <a:close/>
                      <a:moveTo>
                        <a:pt x="376" y="54"/>
                      </a:moveTo>
                      <a:lnTo>
                        <a:pt x="373" y="73"/>
                      </a:lnTo>
                      <a:lnTo>
                        <a:pt x="355" y="71"/>
                      </a:lnTo>
                      <a:lnTo>
                        <a:pt x="359" y="52"/>
                      </a:lnTo>
                      <a:lnTo>
                        <a:pt x="376" y="54"/>
                      </a:lnTo>
                      <a:lnTo>
                        <a:pt x="376" y="54"/>
                      </a:lnTo>
                      <a:close/>
                      <a:moveTo>
                        <a:pt x="305" y="45"/>
                      </a:moveTo>
                      <a:lnTo>
                        <a:pt x="303" y="61"/>
                      </a:lnTo>
                      <a:lnTo>
                        <a:pt x="284" y="59"/>
                      </a:lnTo>
                      <a:lnTo>
                        <a:pt x="286" y="42"/>
                      </a:lnTo>
                      <a:lnTo>
                        <a:pt x="305" y="45"/>
                      </a:lnTo>
                      <a:lnTo>
                        <a:pt x="305" y="45"/>
                      </a:lnTo>
                      <a:close/>
                      <a:moveTo>
                        <a:pt x="234" y="33"/>
                      </a:moveTo>
                      <a:lnTo>
                        <a:pt x="232" y="52"/>
                      </a:lnTo>
                      <a:lnTo>
                        <a:pt x="213" y="49"/>
                      </a:lnTo>
                      <a:lnTo>
                        <a:pt x="215" y="30"/>
                      </a:lnTo>
                      <a:lnTo>
                        <a:pt x="234" y="33"/>
                      </a:lnTo>
                      <a:lnTo>
                        <a:pt x="234" y="33"/>
                      </a:lnTo>
                      <a:close/>
                      <a:moveTo>
                        <a:pt x="163" y="23"/>
                      </a:moveTo>
                      <a:lnTo>
                        <a:pt x="161" y="42"/>
                      </a:lnTo>
                      <a:lnTo>
                        <a:pt x="142" y="37"/>
                      </a:lnTo>
                      <a:lnTo>
                        <a:pt x="144" y="21"/>
                      </a:lnTo>
                      <a:lnTo>
                        <a:pt x="163" y="23"/>
                      </a:lnTo>
                      <a:lnTo>
                        <a:pt x="163" y="23"/>
                      </a:lnTo>
                      <a:close/>
                      <a:moveTo>
                        <a:pt x="90" y="14"/>
                      </a:moveTo>
                      <a:lnTo>
                        <a:pt x="87" y="30"/>
                      </a:lnTo>
                      <a:lnTo>
                        <a:pt x="71" y="28"/>
                      </a:lnTo>
                      <a:lnTo>
                        <a:pt x="73" y="9"/>
                      </a:lnTo>
                      <a:lnTo>
                        <a:pt x="90" y="1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2" name="Freeform 42"/>
                <p:cNvSpPr>
                  <a:spLocks noEditPoints="1"/>
                </p:cNvSpPr>
                <p:nvPr/>
              </p:nvSpPr>
              <p:spPr bwMode="auto">
                <a:xfrm>
                  <a:off x="4841" y="743"/>
                  <a:ext cx="466" cy="770"/>
                </a:xfrm>
                <a:custGeom>
                  <a:avLst/>
                  <a:gdLst>
                    <a:gd name="T0" fmla="*/ 7 w 466"/>
                    <a:gd name="T1" fmla="*/ 24 h 770"/>
                    <a:gd name="T2" fmla="*/ 14 w 466"/>
                    <a:gd name="T3" fmla="*/ 0 h 770"/>
                    <a:gd name="T4" fmla="*/ 23 w 466"/>
                    <a:gd name="T5" fmla="*/ 14 h 770"/>
                    <a:gd name="T6" fmla="*/ 449 w 466"/>
                    <a:gd name="T7" fmla="*/ 770 h 770"/>
                    <a:gd name="T8" fmla="*/ 456 w 466"/>
                    <a:gd name="T9" fmla="*/ 744 h 770"/>
                    <a:gd name="T10" fmla="*/ 466 w 466"/>
                    <a:gd name="T11" fmla="*/ 760 h 770"/>
                    <a:gd name="T12" fmla="*/ 414 w 466"/>
                    <a:gd name="T13" fmla="*/ 708 h 770"/>
                    <a:gd name="T14" fmla="*/ 419 w 466"/>
                    <a:gd name="T15" fmla="*/ 682 h 770"/>
                    <a:gd name="T16" fmla="*/ 428 w 466"/>
                    <a:gd name="T17" fmla="*/ 699 h 770"/>
                    <a:gd name="T18" fmla="*/ 376 w 466"/>
                    <a:gd name="T19" fmla="*/ 644 h 770"/>
                    <a:gd name="T20" fmla="*/ 383 w 466"/>
                    <a:gd name="T21" fmla="*/ 620 h 770"/>
                    <a:gd name="T22" fmla="*/ 393 w 466"/>
                    <a:gd name="T23" fmla="*/ 637 h 770"/>
                    <a:gd name="T24" fmla="*/ 338 w 466"/>
                    <a:gd name="T25" fmla="*/ 583 h 770"/>
                    <a:gd name="T26" fmla="*/ 345 w 466"/>
                    <a:gd name="T27" fmla="*/ 559 h 770"/>
                    <a:gd name="T28" fmla="*/ 355 w 466"/>
                    <a:gd name="T29" fmla="*/ 573 h 770"/>
                    <a:gd name="T30" fmla="*/ 303 w 466"/>
                    <a:gd name="T31" fmla="*/ 521 h 770"/>
                    <a:gd name="T32" fmla="*/ 310 w 466"/>
                    <a:gd name="T33" fmla="*/ 497 h 770"/>
                    <a:gd name="T34" fmla="*/ 317 w 466"/>
                    <a:gd name="T35" fmla="*/ 512 h 770"/>
                    <a:gd name="T36" fmla="*/ 265 w 466"/>
                    <a:gd name="T37" fmla="*/ 460 h 770"/>
                    <a:gd name="T38" fmla="*/ 272 w 466"/>
                    <a:gd name="T39" fmla="*/ 433 h 770"/>
                    <a:gd name="T40" fmla="*/ 281 w 466"/>
                    <a:gd name="T41" fmla="*/ 450 h 770"/>
                    <a:gd name="T42" fmla="*/ 229 w 466"/>
                    <a:gd name="T43" fmla="*/ 398 h 770"/>
                    <a:gd name="T44" fmla="*/ 234 w 466"/>
                    <a:gd name="T45" fmla="*/ 372 h 770"/>
                    <a:gd name="T46" fmla="*/ 244 w 466"/>
                    <a:gd name="T47" fmla="*/ 388 h 770"/>
                    <a:gd name="T48" fmla="*/ 191 w 466"/>
                    <a:gd name="T49" fmla="*/ 334 h 770"/>
                    <a:gd name="T50" fmla="*/ 199 w 466"/>
                    <a:gd name="T51" fmla="*/ 310 h 770"/>
                    <a:gd name="T52" fmla="*/ 208 w 466"/>
                    <a:gd name="T53" fmla="*/ 325 h 770"/>
                    <a:gd name="T54" fmla="*/ 156 w 466"/>
                    <a:gd name="T55" fmla="*/ 272 h 770"/>
                    <a:gd name="T56" fmla="*/ 161 w 466"/>
                    <a:gd name="T57" fmla="*/ 249 h 770"/>
                    <a:gd name="T58" fmla="*/ 170 w 466"/>
                    <a:gd name="T59" fmla="*/ 263 h 770"/>
                    <a:gd name="T60" fmla="*/ 118 w 466"/>
                    <a:gd name="T61" fmla="*/ 211 h 770"/>
                    <a:gd name="T62" fmla="*/ 125 w 466"/>
                    <a:gd name="T63" fmla="*/ 185 h 770"/>
                    <a:gd name="T64" fmla="*/ 135 w 466"/>
                    <a:gd name="T65" fmla="*/ 201 h 770"/>
                    <a:gd name="T66" fmla="*/ 83 w 466"/>
                    <a:gd name="T67" fmla="*/ 149 h 770"/>
                    <a:gd name="T68" fmla="*/ 87 w 466"/>
                    <a:gd name="T69" fmla="*/ 123 h 770"/>
                    <a:gd name="T70" fmla="*/ 97 w 466"/>
                    <a:gd name="T71" fmla="*/ 140 h 770"/>
                    <a:gd name="T72" fmla="*/ 45 w 466"/>
                    <a:gd name="T73" fmla="*/ 88 h 770"/>
                    <a:gd name="T74" fmla="*/ 52 w 466"/>
                    <a:gd name="T75" fmla="*/ 62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6" h="770">
                      <a:moveTo>
                        <a:pt x="23" y="14"/>
                      </a:moveTo>
                      <a:lnTo>
                        <a:pt x="7" y="24"/>
                      </a:lnTo>
                      <a:lnTo>
                        <a:pt x="0" y="10"/>
                      </a:lnTo>
                      <a:lnTo>
                        <a:pt x="14" y="0"/>
                      </a:lnTo>
                      <a:lnTo>
                        <a:pt x="23" y="14"/>
                      </a:lnTo>
                      <a:lnTo>
                        <a:pt x="23" y="14"/>
                      </a:lnTo>
                      <a:close/>
                      <a:moveTo>
                        <a:pt x="466" y="760"/>
                      </a:moveTo>
                      <a:lnTo>
                        <a:pt x="449" y="770"/>
                      </a:lnTo>
                      <a:lnTo>
                        <a:pt x="440" y="753"/>
                      </a:lnTo>
                      <a:lnTo>
                        <a:pt x="456" y="744"/>
                      </a:lnTo>
                      <a:lnTo>
                        <a:pt x="466" y="760"/>
                      </a:lnTo>
                      <a:lnTo>
                        <a:pt x="466" y="760"/>
                      </a:lnTo>
                      <a:close/>
                      <a:moveTo>
                        <a:pt x="428" y="699"/>
                      </a:moveTo>
                      <a:lnTo>
                        <a:pt x="414" y="708"/>
                      </a:lnTo>
                      <a:lnTo>
                        <a:pt x="404" y="691"/>
                      </a:lnTo>
                      <a:lnTo>
                        <a:pt x="419" y="682"/>
                      </a:lnTo>
                      <a:lnTo>
                        <a:pt x="428" y="699"/>
                      </a:lnTo>
                      <a:lnTo>
                        <a:pt x="428" y="699"/>
                      </a:lnTo>
                      <a:close/>
                      <a:moveTo>
                        <a:pt x="393" y="637"/>
                      </a:moveTo>
                      <a:lnTo>
                        <a:pt x="376" y="644"/>
                      </a:lnTo>
                      <a:lnTo>
                        <a:pt x="367" y="630"/>
                      </a:lnTo>
                      <a:lnTo>
                        <a:pt x="383" y="620"/>
                      </a:lnTo>
                      <a:lnTo>
                        <a:pt x="393" y="637"/>
                      </a:lnTo>
                      <a:lnTo>
                        <a:pt x="393" y="637"/>
                      </a:lnTo>
                      <a:close/>
                      <a:moveTo>
                        <a:pt x="355" y="573"/>
                      </a:moveTo>
                      <a:lnTo>
                        <a:pt x="338" y="583"/>
                      </a:lnTo>
                      <a:lnTo>
                        <a:pt x="331" y="568"/>
                      </a:lnTo>
                      <a:lnTo>
                        <a:pt x="345" y="559"/>
                      </a:lnTo>
                      <a:lnTo>
                        <a:pt x="355" y="573"/>
                      </a:lnTo>
                      <a:lnTo>
                        <a:pt x="355" y="573"/>
                      </a:lnTo>
                      <a:close/>
                      <a:moveTo>
                        <a:pt x="317" y="512"/>
                      </a:moveTo>
                      <a:lnTo>
                        <a:pt x="303" y="521"/>
                      </a:lnTo>
                      <a:lnTo>
                        <a:pt x="293" y="504"/>
                      </a:lnTo>
                      <a:lnTo>
                        <a:pt x="310" y="497"/>
                      </a:lnTo>
                      <a:lnTo>
                        <a:pt x="317" y="512"/>
                      </a:lnTo>
                      <a:lnTo>
                        <a:pt x="317" y="512"/>
                      </a:lnTo>
                      <a:close/>
                      <a:moveTo>
                        <a:pt x="281" y="450"/>
                      </a:moveTo>
                      <a:lnTo>
                        <a:pt x="265" y="460"/>
                      </a:lnTo>
                      <a:lnTo>
                        <a:pt x="255" y="443"/>
                      </a:lnTo>
                      <a:lnTo>
                        <a:pt x="272" y="433"/>
                      </a:lnTo>
                      <a:lnTo>
                        <a:pt x="281" y="450"/>
                      </a:lnTo>
                      <a:lnTo>
                        <a:pt x="281" y="450"/>
                      </a:lnTo>
                      <a:close/>
                      <a:moveTo>
                        <a:pt x="244" y="388"/>
                      </a:moveTo>
                      <a:lnTo>
                        <a:pt x="229" y="398"/>
                      </a:lnTo>
                      <a:lnTo>
                        <a:pt x="220" y="381"/>
                      </a:lnTo>
                      <a:lnTo>
                        <a:pt x="234" y="372"/>
                      </a:lnTo>
                      <a:lnTo>
                        <a:pt x="244" y="388"/>
                      </a:lnTo>
                      <a:lnTo>
                        <a:pt x="244" y="388"/>
                      </a:lnTo>
                      <a:close/>
                      <a:moveTo>
                        <a:pt x="208" y="325"/>
                      </a:moveTo>
                      <a:lnTo>
                        <a:pt x="191" y="334"/>
                      </a:lnTo>
                      <a:lnTo>
                        <a:pt x="182" y="320"/>
                      </a:lnTo>
                      <a:lnTo>
                        <a:pt x="199" y="310"/>
                      </a:lnTo>
                      <a:lnTo>
                        <a:pt x="208" y="325"/>
                      </a:lnTo>
                      <a:lnTo>
                        <a:pt x="208" y="325"/>
                      </a:lnTo>
                      <a:close/>
                      <a:moveTo>
                        <a:pt x="170" y="263"/>
                      </a:moveTo>
                      <a:lnTo>
                        <a:pt x="156" y="272"/>
                      </a:lnTo>
                      <a:lnTo>
                        <a:pt x="147" y="258"/>
                      </a:lnTo>
                      <a:lnTo>
                        <a:pt x="161" y="249"/>
                      </a:lnTo>
                      <a:lnTo>
                        <a:pt x="170" y="263"/>
                      </a:lnTo>
                      <a:lnTo>
                        <a:pt x="170" y="263"/>
                      </a:lnTo>
                      <a:close/>
                      <a:moveTo>
                        <a:pt x="135" y="201"/>
                      </a:moveTo>
                      <a:lnTo>
                        <a:pt x="118" y="211"/>
                      </a:lnTo>
                      <a:lnTo>
                        <a:pt x="109" y="194"/>
                      </a:lnTo>
                      <a:lnTo>
                        <a:pt x="125" y="185"/>
                      </a:lnTo>
                      <a:lnTo>
                        <a:pt x="135" y="201"/>
                      </a:lnTo>
                      <a:lnTo>
                        <a:pt x="135" y="201"/>
                      </a:lnTo>
                      <a:close/>
                      <a:moveTo>
                        <a:pt x="97" y="140"/>
                      </a:moveTo>
                      <a:lnTo>
                        <a:pt x="83" y="149"/>
                      </a:lnTo>
                      <a:lnTo>
                        <a:pt x="73" y="133"/>
                      </a:lnTo>
                      <a:lnTo>
                        <a:pt x="87" y="123"/>
                      </a:lnTo>
                      <a:lnTo>
                        <a:pt x="97" y="140"/>
                      </a:lnTo>
                      <a:lnTo>
                        <a:pt x="97" y="140"/>
                      </a:lnTo>
                      <a:close/>
                      <a:moveTo>
                        <a:pt x="61" y="78"/>
                      </a:moveTo>
                      <a:lnTo>
                        <a:pt x="45" y="88"/>
                      </a:lnTo>
                      <a:lnTo>
                        <a:pt x="35" y="71"/>
                      </a:lnTo>
                      <a:lnTo>
                        <a:pt x="52" y="62"/>
                      </a:lnTo>
                      <a:lnTo>
                        <a:pt x="61" y="78"/>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3" name="Freeform 43"/>
                <p:cNvSpPr>
                  <a:spLocks noEditPoints="1"/>
                </p:cNvSpPr>
                <p:nvPr/>
              </p:nvSpPr>
              <p:spPr bwMode="auto">
                <a:xfrm>
                  <a:off x="5719" y="1255"/>
                  <a:ext cx="116" cy="658"/>
                </a:xfrm>
                <a:custGeom>
                  <a:avLst/>
                  <a:gdLst>
                    <a:gd name="T0" fmla="*/ 94 w 116"/>
                    <a:gd name="T1" fmla="*/ 639 h 658"/>
                    <a:gd name="T2" fmla="*/ 113 w 116"/>
                    <a:gd name="T3" fmla="*/ 636 h 658"/>
                    <a:gd name="T4" fmla="*/ 116 w 116"/>
                    <a:gd name="T5" fmla="*/ 653 h 658"/>
                    <a:gd name="T6" fmla="*/ 99 w 116"/>
                    <a:gd name="T7" fmla="*/ 658 h 658"/>
                    <a:gd name="T8" fmla="*/ 94 w 116"/>
                    <a:gd name="T9" fmla="*/ 639 h 658"/>
                    <a:gd name="T10" fmla="*/ 94 w 116"/>
                    <a:gd name="T11" fmla="*/ 639 h 658"/>
                    <a:gd name="T12" fmla="*/ 0 w 116"/>
                    <a:gd name="T13" fmla="*/ 2 h 658"/>
                    <a:gd name="T14" fmla="*/ 2 w 116"/>
                    <a:gd name="T15" fmla="*/ 14 h 658"/>
                    <a:gd name="T16" fmla="*/ 21 w 116"/>
                    <a:gd name="T17" fmla="*/ 11 h 658"/>
                    <a:gd name="T18" fmla="*/ 19 w 116"/>
                    <a:gd name="T19" fmla="*/ 0 h 658"/>
                    <a:gd name="T20" fmla="*/ 0 w 116"/>
                    <a:gd name="T21" fmla="*/ 2 h 658"/>
                    <a:gd name="T22" fmla="*/ 0 w 116"/>
                    <a:gd name="T23" fmla="*/ 2 h 658"/>
                    <a:gd name="T24" fmla="*/ 9 w 116"/>
                    <a:gd name="T25" fmla="*/ 68 h 658"/>
                    <a:gd name="T26" fmla="*/ 28 w 116"/>
                    <a:gd name="T27" fmla="*/ 66 h 658"/>
                    <a:gd name="T28" fmla="*/ 30 w 116"/>
                    <a:gd name="T29" fmla="*/ 82 h 658"/>
                    <a:gd name="T30" fmla="*/ 14 w 116"/>
                    <a:gd name="T31" fmla="*/ 85 h 658"/>
                    <a:gd name="T32" fmla="*/ 9 w 116"/>
                    <a:gd name="T33" fmla="*/ 68 h 658"/>
                    <a:gd name="T34" fmla="*/ 9 w 116"/>
                    <a:gd name="T35" fmla="*/ 68 h 658"/>
                    <a:gd name="T36" fmla="*/ 21 w 116"/>
                    <a:gd name="T37" fmla="*/ 139 h 658"/>
                    <a:gd name="T38" fmla="*/ 38 w 116"/>
                    <a:gd name="T39" fmla="*/ 137 h 658"/>
                    <a:gd name="T40" fmla="*/ 42 w 116"/>
                    <a:gd name="T41" fmla="*/ 153 h 658"/>
                    <a:gd name="T42" fmla="*/ 23 w 116"/>
                    <a:gd name="T43" fmla="*/ 158 h 658"/>
                    <a:gd name="T44" fmla="*/ 21 w 116"/>
                    <a:gd name="T45" fmla="*/ 139 h 658"/>
                    <a:gd name="T46" fmla="*/ 21 w 116"/>
                    <a:gd name="T47" fmla="*/ 139 h 658"/>
                    <a:gd name="T48" fmla="*/ 30 w 116"/>
                    <a:gd name="T49" fmla="*/ 210 h 658"/>
                    <a:gd name="T50" fmla="*/ 49 w 116"/>
                    <a:gd name="T51" fmla="*/ 208 h 658"/>
                    <a:gd name="T52" fmla="*/ 52 w 116"/>
                    <a:gd name="T53" fmla="*/ 227 h 658"/>
                    <a:gd name="T54" fmla="*/ 35 w 116"/>
                    <a:gd name="T55" fmla="*/ 229 h 658"/>
                    <a:gd name="T56" fmla="*/ 30 w 116"/>
                    <a:gd name="T57" fmla="*/ 210 h 658"/>
                    <a:gd name="T58" fmla="*/ 30 w 116"/>
                    <a:gd name="T59" fmla="*/ 210 h 658"/>
                    <a:gd name="T60" fmla="*/ 42 w 116"/>
                    <a:gd name="T61" fmla="*/ 281 h 658"/>
                    <a:gd name="T62" fmla="*/ 59 w 116"/>
                    <a:gd name="T63" fmla="*/ 279 h 658"/>
                    <a:gd name="T64" fmla="*/ 64 w 116"/>
                    <a:gd name="T65" fmla="*/ 298 h 658"/>
                    <a:gd name="T66" fmla="*/ 45 w 116"/>
                    <a:gd name="T67" fmla="*/ 300 h 658"/>
                    <a:gd name="T68" fmla="*/ 42 w 116"/>
                    <a:gd name="T69" fmla="*/ 281 h 658"/>
                    <a:gd name="T70" fmla="*/ 42 w 116"/>
                    <a:gd name="T71" fmla="*/ 281 h 658"/>
                    <a:gd name="T72" fmla="*/ 52 w 116"/>
                    <a:gd name="T73" fmla="*/ 355 h 658"/>
                    <a:gd name="T74" fmla="*/ 71 w 116"/>
                    <a:gd name="T75" fmla="*/ 350 h 658"/>
                    <a:gd name="T76" fmla="*/ 73 w 116"/>
                    <a:gd name="T77" fmla="*/ 369 h 658"/>
                    <a:gd name="T78" fmla="*/ 56 w 116"/>
                    <a:gd name="T79" fmla="*/ 371 h 658"/>
                    <a:gd name="T80" fmla="*/ 52 w 116"/>
                    <a:gd name="T81" fmla="*/ 355 h 658"/>
                    <a:gd name="T82" fmla="*/ 52 w 116"/>
                    <a:gd name="T83" fmla="*/ 355 h 658"/>
                    <a:gd name="T84" fmla="*/ 64 w 116"/>
                    <a:gd name="T85" fmla="*/ 426 h 658"/>
                    <a:gd name="T86" fmla="*/ 80 w 116"/>
                    <a:gd name="T87" fmla="*/ 423 h 658"/>
                    <a:gd name="T88" fmla="*/ 85 w 116"/>
                    <a:gd name="T89" fmla="*/ 440 h 658"/>
                    <a:gd name="T90" fmla="*/ 66 w 116"/>
                    <a:gd name="T91" fmla="*/ 442 h 658"/>
                    <a:gd name="T92" fmla="*/ 64 w 116"/>
                    <a:gd name="T93" fmla="*/ 426 h 658"/>
                    <a:gd name="T94" fmla="*/ 64 w 116"/>
                    <a:gd name="T95" fmla="*/ 426 h 658"/>
                    <a:gd name="T96" fmla="*/ 73 w 116"/>
                    <a:gd name="T97" fmla="*/ 497 h 658"/>
                    <a:gd name="T98" fmla="*/ 92 w 116"/>
                    <a:gd name="T99" fmla="*/ 494 h 658"/>
                    <a:gd name="T100" fmla="*/ 94 w 116"/>
                    <a:gd name="T101" fmla="*/ 511 h 658"/>
                    <a:gd name="T102" fmla="*/ 78 w 116"/>
                    <a:gd name="T103" fmla="*/ 513 h 658"/>
                    <a:gd name="T104" fmla="*/ 73 w 116"/>
                    <a:gd name="T105" fmla="*/ 497 h 658"/>
                    <a:gd name="T106" fmla="*/ 73 w 116"/>
                    <a:gd name="T107" fmla="*/ 497 h 658"/>
                    <a:gd name="T108" fmla="*/ 85 w 116"/>
                    <a:gd name="T109" fmla="*/ 568 h 658"/>
                    <a:gd name="T110" fmla="*/ 101 w 116"/>
                    <a:gd name="T111" fmla="*/ 565 h 658"/>
                    <a:gd name="T112" fmla="*/ 106 w 116"/>
                    <a:gd name="T113" fmla="*/ 582 h 658"/>
                    <a:gd name="T114" fmla="*/ 87 w 116"/>
                    <a:gd name="T115" fmla="*/ 584 h 658"/>
                    <a:gd name="T116" fmla="*/ 85 w 116"/>
                    <a:gd name="T117" fmla="*/ 568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6" h="658">
                      <a:moveTo>
                        <a:pt x="94" y="639"/>
                      </a:moveTo>
                      <a:lnTo>
                        <a:pt x="113" y="636"/>
                      </a:lnTo>
                      <a:lnTo>
                        <a:pt x="116" y="653"/>
                      </a:lnTo>
                      <a:lnTo>
                        <a:pt x="99" y="658"/>
                      </a:lnTo>
                      <a:lnTo>
                        <a:pt x="94" y="639"/>
                      </a:lnTo>
                      <a:lnTo>
                        <a:pt x="94" y="639"/>
                      </a:lnTo>
                      <a:close/>
                      <a:moveTo>
                        <a:pt x="0" y="2"/>
                      </a:moveTo>
                      <a:lnTo>
                        <a:pt x="2" y="14"/>
                      </a:lnTo>
                      <a:lnTo>
                        <a:pt x="21" y="11"/>
                      </a:lnTo>
                      <a:lnTo>
                        <a:pt x="19" y="0"/>
                      </a:lnTo>
                      <a:lnTo>
                        <a:pt x="0" y="2"/>
                      </a:lnTo>
                      <a:lnTo>
                        <a:pt x="0" y="2"/>
                      </a:lnTo>
                      <a:close/>
                      <a:moveTo>
                        <a:pt x="9" y="68"/>
                      </a:moveTo>
                      <a:lnTo>
                        <a:pt x="28" y="66"/>
                      </a:lnTo>
                      <a:lnTo>
                        <a:pt x="30" y="82"/>
                      </a:lnTo>
                      <a:lnTo>
                        <a:pt x="14" y="85"/>
                      </a:lnTo>
                      <a:lnTo>
                        <a:pt x="9" y="68"/>
                      </a:lnTo>
                      <a:lnTo>
                        <a:pt x="9" y="68"/>
                      </a:lnTo>
                      <a:close/>
                      <a:moveTo>
                        <a:pt x="21" y="139"/>
                      </a:moveTo>
                      <a:lnTo>
                        <a:pt x="38" y="137"/>
                      </a:lnTo>
                      <a:lnTo>
                        <a:pt x="42" y="153"/>
                      </a:lnTo>
                      <a:lnTo>
                        <a:pt x="23" y="158"/>
                      </a:lnTo>
                      <a:lnTo>
                        <a:pt x="21" y="139"/>
                      </a:lnTo>
                      <a:lnTo>
                        <a:pt x="21" y="139"/>
                      </a:lnTo>
                      <a:close/>
                      <a:moveTo>
                        <a:pt x="30" y="210"/>
                      </a:moveTo>
                      <a:lnTo>
                        <a:pt x="49" y="208"/>
                      </a:lnTo>
                      <a:lnTo>
                        <a:pt x="52" y="227"/>
                      </a:lnTo>
                      <a:lnTo>
                        <a:pt x="35" y="229"/>
                      </a:lnTo>
                      <a:lnTo>
                        <a:pt x="30" y="210"/>
                      </a:lnTo>
                      <a:lnTo>
                        <a:pt x="30" y="210"/>
                      </a:lnTo>
                      <a:close/>
                      <a:moveTo>
                        <a:pt x="42" y="281"/>
                      </a:moveTo>
                      <a:lnTo>
                        <a:pt x="59" y="279"/>
                      </a:lnTo>
                      <a:lnTo>
                        <a:pt x="64" y="298"/>
                      </a:lnTo>
                      <a:lnTo>
                        <a:pt x="45" y="300"/>
                      </a:lnTo>
                      <a:lnTo>
                        <a:pt x="42" y="281"/>
                      </a:lnTo>
                      <a:lnTo>
                        <a:pt x="42" y="281"/>
                      </a:lnTo>
                      <a:close/>
                      <a:moveTo>
                        <a:pt x="52" y="355"/>
                      </a:moveTo>
                      <a:lnTo>
                        <a:pt x="71" y="350"/>
                      </a:lnTo>
                      <a:lnTo>
                        <a:pt x="73" y="369"/>
                      </a:lnTo>
                      <a:lnTo>
                        <a:pt x="56" y="371"/>
                      </a:lnTo>
                      <a:lnTo>
                        <a:pt x="52" y="355"/>
                      </a:lnTo>
                      <a:lnTo>
                        <a:pt x="52" y="355"/>
                      </a:lnTo>
                      <a:close/>
                      <a:moveTo>
                        <a:pt x="64" y="426"/>
                      </a:moveTo>
                      <a:lnTo>
                        <a:pt x="80" y="423"/>
                      </a:lnTo>
                      <a:lnTo>
                        <a:pt x="85" y="440"/>
                      </a:lnTo>
                      <a:lnTo>
                        <a:pt x="66" y="442"/>
                      </a:lnTo>
                      <a:lnTo>
                        <a:pt x="64" y="426"/>
                      </a:lnTo>
                      <a:lnTo>
                        <a:pt x="64" y="426"/>
                      </a:lnTo>
                      <a:close/>
                      <a:moveTo>
                        <a:pt x="73" y="497"/>
                      </a:moveTo>
                      <a:lnTo>
                        <a:pt x="92" y="494"/>
                      </a:lnTo>
                      <a:lnTo>
                        <a:pt x="94" y="511"/>
                      </a:lnTo>
                      <a:lnTo>
                        <a:pt x="78" y="513"/>
                      </a:lnTo>
                      <a:lnTo>
                        <a:pt x="73" y="497"/>
                      </a:lnTo>
                      <a:lnTo>
                        <a:pt x="73" y="497"/>
                      </a:lnTo>
                      <a:close/>
                      <a:moveTo>
                        <a:pt x="85" y="568"/>
                      </a:moveTo>
                      <a:lnTo>
                        <a:pt x="101" y="565"/>
                      </a:lnTo>
                      <a:lnTo>
                        <a:pt x="106" y="582"/>
                      </a:lnTo>
                      <a:lnTo>
                        <a:pt x="87" y="584"/>
                      </a:lnTo>
                      <a:lnTo>
                        <a:pt x="85" y="568"/>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4" name="Freeform 44"/>
                <p:cNvSpPr>
                  <a:spLocks noEditPoints="1"/>
                </p:cNvSpPr>
                <p:nvPr/>
              </p:nvSpPr>
              <p:spPr bwMode="auto">
                <a:xfrm>
                  <a:off x="5539" y="2152"/>
                  <a:ext cx="615" cy="289"/>
                </a:xfrm>
                <a:custGeom>
                  <a:avLst/>
                  <a:gdLst>
                    <a:gd name="T0" fmla="*/ 598 w 615"/>
                    <a:gd name="T1" fmla="*/ 23 h 289"/>
                    <a:gd name="T2" fmla="*/ 591 w 615"/>
                    <a:gd name="T3" fmla="*/ 7 h 289"/>
                    <a:gd name="T4" fmla="*/ 608 w 615"/>
                    <a:gd name="T5" fmla="*/ 0 h 289"/>
                    <a:gd name="T6" fmla="*/ 615 w 615"/>
                    <a:gd name="T7" fmla="*/ 16 h 289"/>
                    <a:gd name="T8" fmla="*/ 598 w 615"/>
                    <a:gd name="T9" fmla="*/ 23 h 289"/>
                    <a:gd name="T10" fmla="*/ 598 w 615"/>
                    <a:gd name="T11" fmla="*/ 23 h 289"/>
                    <a:gd name="T12" fmla="*/ 7 w 615"/>
                    <a:gd name="T13" fmla="*/ 289 h 289"/>
                    <a:gd name="T14" fmla="*/ 0 w 615"/>
                    <a:gd name="T15" fmla="*/ 272 h 289"/>
                    <a:gd name="T16" fmla="*/ 16 w 615"/>
                    <a:gd name="T17" fmla="*/ 265 h 289"/>
                    <a:gd name="T18" fmla="*/ 24 w 615"/>
                    <a:gd name="T19" fmla="*/ 281 h 289"/>
                    <a:gd name="T20" fmla="*/ 7 w 615"/>
                    <a:gd name="T21" fmla="*/ 289 h 289"/>
                    <a:gd name="T22" fmla="*/ 7 w 615"/>
                    <a:gd name="T23" fmla="*/ 289 h 289"/>
                    <a:gd name="T24" fmla="*/ 73 w 615"/>
                    <a:gd name="T25" fmla="*/ 260 h 289"/>
                    <a:gd name="T26" fmla="*/ 66 w 615"/>
                    <a:gd name="T27" fmla="*/ 244 h 289"/>
                    <a:gd name="T28" fmla="*/ 83 w 615"/>
                    <a:gd name="T29" fmla="*/ 236 h 289"/>
                    <a:gd name="T30" fmla="*/ 90 w 615"/>
                    <a:gd name="T31" fmla="*/ 253 h 289"/>
                    <a:gd name="T32" fmla="*/ 73 w 615"/>
                    <a:gd name="T33" fmla="*/ 260 h 289"/>
                    <a:gd name="T34" fmla="*/ 73 w 615"/>
                    <a:gd name="T35" fmla="*/ 260 h 289"/>
                    <a:gd name="T36" fmla="*/ 139 w 615"/>
                    <a:gd name="T37" fmla="*/ 229 h 289"/>
                    <a:gd name="T38" fmla="*/ 130 w 615"/>
                    <a:gd name="T39" fmla="*/ 213 h 289"/>
                    <a:gd name="T40" fmla="*/ 147 w 615"/>
                    <a:gd name="T41" fmla="*/ 206 h 289"/>
                    <a:gd name="T42" fmla="*/ 154 w 615"/>
                    <a:gd name="T43" fmla="*/ 222 h 289"/>
                    <a:gd name="T44" fmla="*/ 139 w 615"/>
                    <a:gd name="T45" fmla="*/ 229 h 289"/>
                    <a:gd name="T46" fmla="*/ 139 w 615"/>
                    <a:gd name="T47" fmla="*/ 229 h 289"/>
                    <a:gd name="T48" fmla="*/ 203 w 615"/>
                    <a:gd name="T49" fmla="*/ 201 h 289"/>
                    <a:gd name="T50" fmla="*/ 196 w 615"/>
                    <a:gd name="T51" fmla="*/ 184 h 289"/>
                    <a:gd name="T52" fmla="*/ 213 w 615"/>
                    <a:gd name="T53" fmla="*/ 177 h 289"/>
                    <a:gd name="T54" fmla="*/ 220 w 615"/>
                    <a:gd name="T55" fmla="*/ 194 h 289"/>
                    <a:gd name="T56" fmla="*/ 203 w 615"/>
                    <a:gd name="T57" fmla="*/ 201 h 289"/>
                    <a:gd name="T58" fmla="*/ 203 w 615"/>
                    <a:gd name="T59" fmla="*/ 201 h 289"/>
                    <a:gd name="T60" fmla="*/ 270 w 615"/>
                    <a:gd name="T61" fmla="*/ 170 h 289"/>
                    <a:gd name="T62" fmla="*/ 262 w 615"/>
                    <a:gd name="T63" fmla="*/ 154 h 289"/>
                    <a:gd name="T64" fmla="*/ 279 w 615"/>
                    <a:gd name="T65" fmla="*/ 147 h 289"/>
                    <a:gd name="T66" fmla="*/ 286 w 615"/>
                    <a:gd name="T67" fmla="*/ 163 h 289"/>
                    <a:gd name="T68" fmla="*/ 270 w 615"/>
                    <a:gd name="T69" fmla="*/ 170 h 289"/>
                    <a:gd name="T70" fmla="*/ 270 w 615"/>
                    <a:gd name="T71" fmla="*/ 170 h 289"/>
                    <a:gd name="T72" fmla="*/ 336 w 615"/>
                    <a:gd name="T73" fmla="*/ 142 h 289"/>
                    <a:gd name="T74" fmla="*/ 329 w 615"/>
                    <a:gd name="T75" fmla="*/ 125 h 289"/>
                    <a:gd name="T76" fmla="*/ 345 w 615"/>
                    <a:gd name="T77" fmla="*/ 118 h 289"/>
                    <a:gd name="T78" fmla="*/ 352 w 615"/>
                    <a:gd name="T79" fmla="*/ 135 h 289"/>
                    <a:gd name="T80" fmla="*/ 336 w 615"/>
                    <a:gd name="T81" fmla="*/ 142 h 289"/>
                    <a:gd name="T82" fmla="*/ 336 w 615"/>
                    <a:gd name="T83" fmla="*/ 142 h 289"/>
                    <a:gd name="T84" fmla="*/ 402 w 615"/>
                    <a:gd name="T85" fmla="*/ 111 h 289"/>
                    <a:gd name="T86" fmla="*/ 395 w 615"/>
                    <a:gd name="T87" fmla="*/ 94 h 289"/>
                    <a:gd name="T88" fmla="*/ 412 w 615"/>
                    <a:gd name="T89" fmla="*/ 87 h 289"/>
                    <a:gd name="T90" fmla="*/ 419 w 615"/>
                    <a:gd name="T91" fmla="*/ 104 h 289"/>
                    <a:gd name="T92" fmla="*/ 402 w 615"/>
                    <a:gd name="T93" fmla="*/ 111 h 289"/>
                    <a:gd name="T94" fmla="*/ 402 w 615"/>
                    <a:gd name="T95" fmla="*/ 111 h 289"/>
                    <a:gd name="T96" fmla="*/ 468 w 615"/>
                    <a:gd name="T97" fmla="*/ 83 h 289"/>
                    <a:gd name="T98" fmla="*/ 459 w 615"/>
                    <a:gd name="T99" fmla="*/ 66 h 289"/>
                    <a:gd name="T100" fmla="*/ 475 w 615"/>
                    <a:gd name="T101" fmla="*/ 59 h 289"/>
                    <a:gd name="T102" fmla="*/ 483 w 615"/>
                    <a:gd name="T103" fmla="*/ 75 h 289"/>
                    <a:gd name="T104" fmla="*/ 468 w 615"/>
                    <a:gd name="T105" fmla="*/ 83 h 289"/>
                    <a:gd name="T106" fmla="*/ 468 w 615"/>
                    <a:gd name="T107" fmla="*/ 83 h 289"/>
                    <a:gd name="T108" fmla="*/ 532 w 615"/>
                    <a:gd name="T109" fmla="*/ 52 h 289"/>
                    <a:gd name="T110" fmla="*/ 525 w 615"/>
                    <a:gd name="T111" fmla="*/ 35 h 289"/>
                    <a:gd name="T112" fmla="*/ 542 w 615"/>
                    <a:gd name="T113" fmla="*/ 28 h 289"/>
                    <a:gd name="T114" fmla="*/ 549 w 615"/>
                    <a:gd name="T115" fmla="*/ 45 h 289"/>
                    <a:gd name="T116" fmla="*/ 532 w 615"/>
                    <a:gd name="T117" fmla="*/ 5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15" h="289">
                      <a:moveTo>
                        <a:pt x="598" y="23"/>
                      </a:moveTo>
                      <a:lnTo>
                        <a:pt x="591" y="7"/>
                      </a:lnTo>
                      <a:lnTo>
                        <a:pt x="608" y="0"/>
                      </a:lnTo>
                      <a:lnTo>
                        <a:pt x="615" y="16"/>
                      </a:lnTo>
                      <a:lnTo>
                        <a:pt x="598" y="23"/>
                      </a:lnTo>
                      <a:lnTo>
                        <a:pt x="598" y="23"/>
                      </a:lnTo>
                      <a:close/>
                      <a:moveTo>
                        <a:pt x="7" y="289"/>
                      </a:moveTo>
                      <a:lnTo>
                        <a:pt x="0" y="272"/>
                      </a:lnTo>
                      <a:lnTo>
                        <a:pt x="16" y="265"/>
                      </a:lnTo>
                      <a:lnTo>
                        <a:pt x="24" y="281"/>
                      </a:lnTo>
                      <a:lnTo>
                        <a:pt x="7" y="289"/>
                      </a:lnTo>
                      <a:lnTo>
                        <a:pt x="7" y="289"/>
                      </a:lnTo>
                      <a:close/>
                      <a:moveTo>
                        <a:pt x="73" y="260"/>
                      </a:moveTo>
                      <a:lnTo>
                        <a:pt x="66" y="244"/>
                      </a:lnTo>
                      <a:lnTo>
                        <a:pt x="83" y="236"/>
                      </a:lnTo>
                      <a:lnTo>
                        <a:pt x="90" y="253"/>
                      </a:lnTo>
                      <a:lnTo>
                        <a:pt x="73" y="260"/>
                      </a:lnTo>
                      <a:lnTo>
                        <a:pt x="73" y="260"/>
                      </a:lnTo>
                      <a:close/>
                      <a:moveTo>
                        <a:pt x="139" y="229"/>
                      </a:moveTo>
                      <a:lnTo>
                        <a:pt x="130" y="213"/>
                      </a:lnTo>
                      <a:lnTo>
                        <a:pt x="147" y="206"/>
                      </a:lnTo>
                      <a:lnTo>
                        <a:pt x="154" y="222"/>
                      </a:lnTo>
                      <a:lnTo>
                        <a:pt x="139" y="229"/>
                      </a:lnTo>
                      <a:lnTo>
                        <a:pt x="139" y="229"/>
                      </a:lnTo>
                      <a:close/>
                      <a:moveTo>
                        <a:pt x="203" y="201"/>
                      </a:moveTo>
                      <a:lnTo>
                        <a:pt x="196" y="184"/>
                      </a:lnTo>
                      <a:lnTo>
                        <a:pt x="213" y="177"/>
                      </a:lnTo>
                      <a:lnTo>
                        <a:pt x="220" y="194"/>
                      </a:lnTo>
                      <a:lnTo>
                        <a:pt x="203" y="201"/>
                      </a:lnTo>
                      <a:lnTo>
                        <a:pt x="203" y="201"/>
                      </a:lnTo>
                      <a:close/>
                      <a:moveTo>
                        <a:pt x="270" y="170"/>
                      </a:moveTo>
                      <a:lnTo>
                        <a:pt x="262" y="154"/>
                      </a:lnTo>
                      <a:lnTo>
                        <a:pt x="279" y="147"/>
                      </a:lnTo>
                      <a:lnTo>
                        <a:pt x="286" y="163"/>
                      </a:lnTo>
                      <a:lnTo>
                        <a:pt x="270" y="170"/>
                      </a:lnTo>
                      <a:lnTo>
                        <a:pt x="270" y="170"/>
                      </a:lnTo>
                      <a:close/>
                      <a:moveTo>
                        <a:pt x="336" y="142"/>
                      </a:moveTo>
                      <a:lnTo>
                        <a:pt x="329" y="125"/>
                      </a:lnTo>
                      <a:lnTo>
                        <a:pt x="345" y="118"/>
                      </a:lnTo>
                      <a:lnTo>
                        <a:pt x="352" y="135"/>
                      </a:lnTo>
                      <a:lnTo>
                        <a:pt x="336" y="142"/>
                      </a:lnTo>
                      <a:lnTo>
                        <a:pt x="336" y="142"/>
                      </a:lnTo>
                      <a:close/>
                      <a:moveTo>
                        <a:pt x="402" y="111"/>
                      </a:moveTo>
                      <a:lnTo>
                        <a:pt x="395" y="94"/>
                      </a:lnTo>
                      <a:lnTo>
                        <a:pt x="412" y="87"/>
                      </a:lnTo>
                      <a:lnTo>
                        <a:pt x="419" y="104"/>
                      </a:lnTo>
                      <a:lnTo>
                        <a:pt x="402" y="111"/>
                      </a:lnTo>
                      <a:lnTo>
                        <a:pt x="402" y="111"/>
                      </a:lnTo>
                      <a:close/>
                      <a:moveTo>
                        <a:pt x="468" y="83"/>
                      </a:moveTo>
                      <a:lnTo>
                        <a:pt x="459" y="66"/>
                      </a:lnTo>
                      <a:lnTo>
                        <a:pt x="475" y="59"/>
                      </a:lnTo>
                      <a:lnTo>
                        <a:pt x="483" y="75"/>
                      </a:lnTo>
                      <a:lnTo>
                        <a:pt x="468" y="83"/>
                      </a:lnTo>
                      <a:lnTo>
                        <a:pt x="468" y="83"/>
                      </a:lnTo>
                      <a:close/>
                      <a:moveTo>
                        <a:pt x="532" y="52"/>
                      </a:moveTo>
                      <a:lnTo>
                        <a:pt x="525" y="35"/>
                      </a:lnTo>
                      <a:lnTo>
                        <a:pt x="542" y="28"/>
                      </a:lnTo>
                      <a:lnTo>
                        <a:pt x="549" y="45"/>
                      </a:lnTo>
                      <a:lnTo>
                        <a:pt x="532" y="5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5" name="Freeform 45"/>
                <p:cNvSpPr>
                  <a:spLocks noEditPoints="1"/>
                </p:cNvSpPr>
                <p:nvPr/>
              </p:nvSpPr>
              <p:spPr bwMode="auto">
                <a:xfrm>
                  <a:off x="4427" y="1347"/>
                  <a:ext cx="374" cy="814"/>
                </a:xfrm>
                <a:custGeom>
                  <a:avLst/>
                  <a:gdLst>
                    <a:gd name="T0" fmla="*/ 9 w 374"/>
                    <a:gd name="T1" fmla="*/ 24 h 814"/>
                    <a:gd name="T2" fmla="*/ 16 w 374"/>
                    <a:gd name="T3" fmla="*/ 0 h 814"/>
                    <a:gd name="T4" fmla="*/ 23 w 374"/>
                    <a:gd name="T5" fmla="*/ 16 h 814"/>
                    <a:gd name="T6" fmla="*/ 359 w 374"/>
                    <a:gd name="T7" fmla="*/ 814 h 814"/>
                    <a:gd name="T8" fmla="*/ 367 w 374"/>
                    <a:gd name="T9" fmla="*/ 791 h 814"/>
                    <a:gd name="T10" fmla="*/ 374 w 374"/>
                    <a:gd name="T11" fmla="*/ 807 h 814"/>
                    <a:gd name="T12" fmla="*/ 329 w 374"/>
                    <a:gd name="T13" fmla="*/ 750 h 814"/>
                    <a:gd name="T14" fmla="*/ 338 w 374"/>
                    <a:gd name="T15" fmla="*/ 727 h 814"/>
                    <a:gd name="T16" fmla="*/ 345 w 374"/>
                    <a:gd name="T17" fmla="*/ 741 h 814"/>
                    <a:gd name="T18" fmla="*/ 300 w 374"/>
                    <a:gd name="T19" fmla="*/ 684 h 814"/>
                    <a:gd name="T20" fmla="*/ 310 w 374"/>
                    <a:gd name="T21" fmla="*/ 660 h 814"/>
                    <a:gd name="T22" fmla="*/ 317 w 374"/>
                    <a:gd name="T23" fmla="*/ 677 h 814"/>
                    <a:gd name="T24" fmla="*/ 272 w 374"/>
                    <a:gd name="T25" fmla="*/ 618 h 814"/>
                    <a:gd name="T26" fmla="*/ 279 w 374"/>
                    <a:gd name="T27" fmla="*/ 594 h 814"/>
                    <a:gd name="T28" fmla="*/ 286 w 374"/>
                    <a:gd name="T29" fmla="*/ 611 h 814"/>
                    <a:gd name="T30" fmla="*/ 241 w 374"/>
                    <a:gd name="T31" fmla="*/ 551 h 814"/>
                    <a:gd name="T32" fmla="*/ 251 w 374"/>
                    <a:gd name="T33" fmla="*/ 528 h 814"/>
                    <a:gd name="T34" fmla="*/ 258 w 374"/>
                    <a:gd name="T35" fmla="*/ 544 h 814"/>
                    <a:gd name="T36" fmla="*/ 213 w 374"/>
                    <a:gd name="T37" fmla="*/ 485 h 814"/>
                    <a:gd name="T38" fmla="*/ 222 w 374"/>
                    <a:gd name="T39" fmla="*/ 462 h 814"/>
                    <a:gd name="T40" fmla="*/ 229 w 374"/>
                    <a:gd name="T41" fmla="*/ 478 h 814"/>
                    <a:gd name="T42" fmla="*/ 184 w 374"/>
                    <a:gd name="T43" fmla="*/ 419 h 814"/>
                    <a:gd name="T44" fmla="*/ 191 w 374"/>
                    <a:gd name="T45" fmla="*/ 395 h 814"/>
                    <a:gd name="T46" fmla="*/ 199 w 374"/>
                    <a:gd name="T47" fmla="*/ 412 h 814"/>
                    <a:gd name="T48" fmla="*/ 154 w 374"/>
                    <a:gd name="T49" fmla="*/ 353 h 814"/>
                    <a:gd name="T50" fmla="*/ 163 w 374"/>
                    <a:gd name="T51" fmla="*/ 329 h 814"/>
                    <a:gd name="T52" fmla="*/ 170 w 374"/>
                    <a:gd name="T53" fmla="*/ 346 h 814"/>
                    <a:gd name="T54" fmla="*/ 125 w 374"/>
                    <a:gd name="T55" fmla="*/ 286 h 814"/>
                    <a:gd name="T56" fmla="*/ 135 w 374"/>
                    <a:gd name="T57" fmla="*/ 263 h 814"/>
                    <a:gd name="T58" fmla="*/ 142 w 374"/>
                    <a:gd name="T59" fmla="*/ 279 h 814"/>
                    <a:gd name="T60" fmla="*/ 97 w 374"/>
                    <a:gd name="T61" fmla="*/ 222 h 814"/>
                    <a:gd name="T62" fmla="*/ 104 w 374"/>
                    <a:gd name="T63" fmla="*/ 199 h 814"/>
                    <a:gd name="T64" fmla="*/ 111 w 374"/>
                    <a:gd name="T65" fmla="*/ 215 h 814"/>
                    <a:gd name="T66" fmla="*/ 66 w 374"/>
                    <a:gd name="T67" fmla="*/ 156 h 814"/>
                    <a:gd name="T68" fmla="*/ 75 w 374"/>
                    <a:gd name="T69" fmla="*/ 132 h 814"/>
                    <a:gd name="T70" fmla="*/ 83 w 374"/>
                    <a:gd name="T71" fmla="*/ 149 h 814"/>
                    <a:gd name="T72" fmla="*/ 38 w 374"/>
                    <a:gd name="T73" fmla="*/ 90 h 814"/>
                    <a:gd name="T74" fmla="*/ 47 w 374"/>
                    <a:gd name="T75" fmla="*/ 66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4" h="814">
                      <a:moveTo>
                        <a:pt x="23" y="16"/>
                      </a:moveTo>
                      <a:lnTo>
                        <a:pt x="9" y="24"/>
                      </a:lnTo>
                      <a:lnTo>
                        <a:pt x="0" y="7"/>
                      </a:lnTo>
                      <a:lnTo>
                        <a:pt x="16" y="0"/>
                      </a:lnTo>
                      <a:lnTo>
                        <a:pt x="23" y="16"/>
                      </a:lnTo>
                      <a:lnTo>
                        <a:pt x="23" y="16"/>
                      </a:lnTo>
                      <a:close/>
                      <a:moveTo>
                        <a:pt x="374" y="807"/>
                      </a:moveTo>
                      <a:lnTo>
                        <a:pt x="359" y="814"/>
                      </a:lnTo>
                      <a:lnTo>
                        <a:pt x="350" y="798"/>
                      </a:lnTo>
                      <a:lnTo>
                        <a:pt x="367" y="791"/>
                      </a:lnTo>
                      <a:lnTo>
                        <a:pt x="374" y="807"/>
                      </a:lnTo>
                      <a:lnTo>
                        <a:pt x="374" y="807"/>
                      </a:lnTo>
                      <a:close/>
                      <a:moveTo>
                        <a:pt x="345" y="741"/>
                      </a:moveTo>
                      <a:lnTo>
                        <a:pt x="329" y="750"/>
                      </a:lnTo>
                      <a:lnTo>
                        <a:pt x="322" y="734"/>
                      </a:lnTo>
                      <a:lnTo>
                        <a:pt x="338" y="727"/>
                      </a:lnTo>
                      <a:lnTo>
                        <a:pt x="345" y="741"/>
                      </a:lnTo>
                      <a:lnTo>
                        <a:pt x="345" y="741"/>
                      </a:lnTo>
                      <a:close/>
                      <a:moveTo>
                        <a:pt x="317" y="677"/>
                      </a:moveTo>
                      <a:lnTo>
                        <a:pt x="300" y="684"/>
                      </a:lnTo>
                      <a:lnTo>
                        <a:pt x="293" y="667"/>
                      </a:lnTo>
                      <a:lnTo>
                        <a:pt x="310" y="660"/>
                      </a:lnTo>
                      <a:lnTo>
                        <a:pt x="317" y="677"/>
                      </a:lnTo>
                      <a:lnTo>
                        <a:pt x="317" y="677"/>
                      </a:lnTo>
                      <a:close/>
                      <a:moveTo>
                        <a:pt x="286" y="611"/>
                      </a:moveTo>
                      <a:lnTo>
                        <a:pt x="272" y="618"/>
                      </a:lnTo>
                      <a:lnTo>
                        <a:pt x="262" y="601"/>
                      </a:lnTo>
                      <a:lnTo>
                        <a:pt x="279" y="594"/>
                      </a:lnTo>
                      <a:lnTo>
                        <a:pt x="286" y="611"/>
                      </a:lnTo>
                      <a:lnTo>
                        <a:pt x="286" y="611"/>
                      </a:lnTo>
                      <a:close/>
                      <a:moveTo>
                        <a:pt x="258" y="544"/>
                      </a:moveTo>
                      <a:lnTo>
                        <a:pt x="241" y="551"/>
                      </a:lnTo>
                      <a:lnTo>
                        <a:pt x="234" y="535"/>
                      </a:lnTo>
                      <a:lnTo>
                        <a:pt x="251" y="528"/>
                      </a:lnTo>
                      <a:lnTo>
                        <a:pt x="258" y="544"/>
                      </a:lnTo>
                      <a:lnTo>
                        <a:pt x="258" y="544"/>
                      </a:lnTo>
                      <a:close/>
                      <a:moveTo>
                        <a:pt x="229" y="478"/>
                      </a:moveTo>
                      <a:lnTo>
                        <a:pt x="213" y="485"/>
                      </a:lnTo>
                      <a:lnTo>
                        <a:pt x="206" y="469"/>
                      </a:lnTo>
                      <a:lnTo>
                        <a:pt x="222" y="462"/>
                      </a:lnTo>
                      <a:lnTo>
                        <a:pt x="229" y="478"/>
                      </a:lnTo>
                      <a:lnTo>
                        <a:pt x="229" y="478"/>
                      </a:lnTo>
                      <a:close/>
                      <a:moveTo>
                        <a:pt x="199" y="412"/>
                      </a:moveTo>
                      <a:lnTo>
                        <a:pt x="184" y="419"/>
                      </a:lnTo>
                      <a:lnTo>
                        <a:pt x="175" y="402"/>
                      </a:lnTo>
                      <a:lnTo>
                        <a:pt x="191" y="395"/>
                      </a:lnTo>
                      <a:lnTo>
                        <a:pt x="199" y="412"/>
                      </a:lnTo>
                      <a:lnTo>
                        <a:pt x="199" y="412"/>
                      </a:lnTo>
                      <a:close/>
                      <a:moveTo>
                        <a:pt x="170" y="346"/>
                      </a:moveTo>
                      <a:lnTo>
                        <a:pt x="154" y="353"/>
                      </a:lnTo>
                      <a:lnTo>
                        <a:pt x="146" y="336"/>
                      </a:lnTo>
                      <a:lnTo>
                        <a:pt x="163" y="329"/>
                      </a:lnTo>
                      <a:lnTo>
                        <a:pt x="170" y="346"/>
                      </a:lnTo>
                      <a:lnTo>
                        <a:pt x="170" y="346"/>
                      </a:lnTo>
                      <a:close/>
                      <a:moveTo>
                        <a:pt x="142" y="279"/>
                      </a:moveTo>
                      <a:lnTo>
                        <a:pt x="125" y="286"/>
                      </a:lnTo>
                      <a:lnTo>
                        <a:pt x="118" y="272"/>
                      </a:lnTo>
                      <a:lnTo>
                        <a:pt x="135" y="263"/>
                      </a:lnTo>
                      <a:lnTo>
                        <a:pt x="142" y="279"/>
                      </a:lnTo>
                      <a:lnTo>
                        <a:pt x="142" y="279"/>
                      </a:lnTo>
                      <a:close/>
                      <a:moveTo>
                        <a:pt x="111" y="215"/>
                      </a:moveTo>
                      <a:lnTo>
                        <a:pt x="97" y="222"/>
                      </a:lnTo>
                      <a:lnTo>
                        <a:pt x="87" y="206"/>
                      </a:lnTo>
                      <a:lnTo>
                        <a:pt x="104" y="199"/>
                      </a:lnTo>
                      <a:lnTo>
                        <a:pt x="111" y="215"/>
                      </a:lnTo>
                      <a:lnTo>
                        <a:pt x="111" y="215"/>
                      </a:lnTo>
                      <a:close/>
                      <a:moveTo>
                        <a:pt x="83" y="149"/>
                      </a:moveTo>
                      <a:lnTo>
                        <a:pt x="66" y="156"/>
                      </a:lnTo>
                      <a:lnTo>
                        <a:pt x="59" y="140"/>
                      </a:lnTo>
                      <a:lnTo>
                        <a:pt x="75" y="132"/>
                      </a:lnTo>
                      <a:lnTo>
                        <a:pt x="83" y="149"/>
                      </a:lnTo>
                      <a:lnTo>
                        <a:pt x="83" y="149"/>
                      </a:lnTo>
                      <a:close/>
                      <a:moveTo>
                        <a:pt x="54" y="83"/>
                      </a:moveTo>
                      <a:lnTo>
                        <a:pt x="38" y="90"/>
                      </a:lnTo>
                      <a:lnTo>
                        <a:pt x="31" y="73"/>
                      </a:lnTo>
                      <a:lnTo>
                        <a:pt x="47" y="66"/>
                      </a:lnTo>
                      <a:lnTo>
                        <a:pt x="54" y="83"/>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6" name="Freeform 46"/>
                <p:cNvSpPr>
                  <a:spLocks noEditPoints="1"/>
                </p:cNvSpPr>
                <p:nvPr/>
              </p:nvSpPr>
              <p:spPr bwMode="auto">
                <a:xfrm>
                  <a:off x="3421" y="2933"/>
                  <a:ext cx="660" cy="40"/>
                </a:xfrm>
                <a:custGeom>
                  <a:avLst/>
                  <a:gdLst>
                    <a:gd name="T0" fmla="*/ 17 w 660"/>
                    <a:gd name="T1" fmla="*/ 2 h 40"/>
                    <a:gd name="T2" fmla="*/ 17 w 660"/>
                    <a:gd name="T3" fmla="*/ 19 h 40"/>
                    <a:gd name="T4" fmla="*/ 0 w 660"/>
                    <a:gd name="T5" fmla="*/ 19 h 40"/>
                    <a:gd name="T6" fmla="*/ 0 w 660"/>
                    <a:gd name="T7" fmla="*/ 0 h 40"/>
                    <a:gd name="T8" fmla="*/ 17 w 660"/>
                    <a:gd name="T9" fmla="*/ 2 h 40"/>
                    <a:gd name="T10" fmla="*/ 17 w 660"/>
                    <a:gd name="T11" fmla="*/ 2 h 40"/>
                    <a:gd name="T12" fmla="*/ 660 w 660"/>
                    <a:gd name="T13" fmla="*/ 24 h 40"/>
                    <a:gd name="T14" fmla="*/ 648 w 660"/>
                    <a:gd name="T15" fmla="*/ 21 h 40"/>
                    <a:gd name="T16" fmla="*/ 648 w 660"/>
                    <a:gd name="T17" fmla="*/ 40 h 40"/>
                    <a:gd name="T18" fmla="*/ 660 w 660"/>
                    <a:gd name="T19" fmla="*/ 40 h 40"/>
                    <a:gd name="T20" fmla="*/ 660 w 660"/>
                    <a:gd name="T21" fmla="*/ 24 h 40"/>
                    <a:gd name="T22" fmla="*/ 660 w 660"/>
                    <a:gd name="T23" fmla="*/ 24 h 40"/>
                    <a:gd name="T24" fmla="*/ 594 w 660"/>
                    <a:gd name="T25" fmla="*/ 21 h 40"/>
                    <a:gd name="T26" fmla="*/ 594 w 660"/>
                    <a:gd name="T27" fmla="*/ 38 h 40"/>
                    <a:gd name="T28" fmla="*/ 575 w 660"/>
                    <a:gd name="T29" fmla="*/ 38 h 40"/>
                    <a:gd name="T30" fmla="*/ 575 w 660"/>
                    <a:gd name="T31" fmla="*/ 19 h 40"/>
                    <a:gd name="T32" fmla="*/ 594 w 660"/>
                    <a:gd name="T33" fmla="*/ 21 h 40"/>
                    <a:gd name="T34" fmla="*/ 594 w 660"/>
                    <a:gd name="T35" fmla="*/ 21 h 40"/>
                    <a:gd name="T36" fmla="*/ 523 w 660"/>
                    <a:gd name="T37" fmla="*/ 19 h 40"/>
                    <a:gd name="T38" fmla="*/ 521 w 660"/>
                    <a:gd name="T39" fmla="*/ 35 h 40"/>
                    <a:gd name="T40" fmla="*/ 504 w 660"/>
                    <a:gd name="T41" fmla="*/ 35 h 40"/>
                    <a:gd name="T42" fmla="*/ 504 w 660"/>
                    <a:gd name="T43" fmla="*/ 16 h 40"/>
                    <a:gd name="T44" fmla="*/ 523 w 660"/>
                    <a:gd name="T45" fmla="*/ 19 h 40"/>
                    <a:gd name="T46" fmla="*/ 523 w 660"/>
                    <a:gd name="T47" fmla="*/ 19 h 40"/>
                    <a:gd name="T48" fmla="*/ 450 w 660"/>
                    <a:gd name="T49" fmla="*/ 16 h 40"/>
                    <a:gd name="T50" fmla="*/ 450 w 660"/>
                    <a:gd name="T51" fmla="*/ 33 h 40"/>
                    <a:gd name="T52" fmla="*/ 431 w 660"/>
                    <a:gd name="T53" fmla="*/ 33 h 40"/>
                    <a:gd name="T54" fmla="*/ 433 w 660"/>
                    <a:gd name="T55" fmla="*/ 14 h 40"/>
                    <a:gd name="T56" fmla="*/ 450 w 660"/>
                    <a:gd name="T57" fmla="*/ 16 h 40"/>
                    <a:gd name="T58" fmla="*/ 450 w 660"/>
                    <a:gd name="T59" fmla="*/ 16 h 40"/>
                    <a:gd name="T60" fmla="*/ 379 w 660"/>
                    <a:gd name="T61" fmla="*/ 14 h 40"/>
                    <a:gd name="T62" fmla="*/ 376 w 660"/>
                    <a:gd name="T63" fmla="*/ 31 h 40"/>
                    <a:gd name="T64" fmla="*/ 360 w 660"/>
                    <a:gd name="T65" fmla="*/ 31 h 40"/>
                    <a:gd name="T66" fmla="*/ 360 w 660"/>
                    <a:gd name="T67" fmla="*/ 12 h 40"/>
                    <a:gd name="T68" fmla="*/ 379 w 660"/>
                    <a:gd name="T69" fmla="*/ 14 h 40"/>
                    <a:gd name="T70" fmla="*/ 379 w 660"/>
                    <a:gd name="T71" fmla="*/ 14 h 40"/>
                    <a:gd name="T72" fmla="*/ 305 w 660"/>
                    <a:gd name="T73" fmla="*/ 12 h 40"/>
                    <a:gd name="T74" fmla="*/ 305 w 660"/>
                    <a:gd name="T75" fmla="*/ 28 h 40"/>
                    <a:gd name="T76" fmla="*/ 286 w 660"/>
                    <a:gd name="T77" fmla="*/ 28 h 40"/>
                    <a:gd name="T78" fmla="*/ 289 w 660"/>
                    <a:gd name="T79" fmla="*/ 9 h 40"/>
                    <a:gd name="T80" fmla="*/ 305 w 660"/>
                    <a:gd name="T81" fmla="*/ 12 h 40"/>
                    <a:gd name="T82" fmla="*/ 305 w 660"/>
                    <a:gd name="T83" fmla="*/ 12 h 40"/>
                    <a:gd name="T84" fmla="*/ 234 w 660"/>
                    <a:gd name="T85" fmla="*/ 9 h 40"/>
                    <a:gd name="T86" fmla="*/ 234 w 660"/>
                    <a:gd name="T87" fmla="*/ 26 h 40"/>
                    <a:gd name="T88" fmla="*/ 215 w 660"/>
                    <a:gd name="T89" fmla="*/ 26 h 40"/>
                    <a:gd name="T90" fmla="*/ 215 w 660"/>
                    <a:gd name="T91" fmla="*/ 7 h 40"/>
                    <a:gd name="T92" fmla="*/ 234 w 660"/>
                    <a:gd name="T93" fmla="*/ 9 h 40"/>
                    <a:gd name="T94" fmla="*/ 234 w 660"/>
                    <a:gd name="T95" fmla="*/ 9 h 40"/>
                    <a:gd name="T96" fmla="*/ 161 w 660"/>
                    <a:gd name="T97" fmla="*/ 7 h 40"/>
                    <a:gd name="T98" fmla="*/ 161 w 660"/>
                    <a:gd name="T99" fmla="*/ 24 h 40"/>
                    <a:gd name="T100" fmla="*/ 142 w 660"/>
                    <a:gd name="T101" fmla="*/ 24 h 40"/>
                    <a:gd name="T102" fmla="*/ 145 w 660"/>
                    <a:gd name="T103" fmla="*/ 5 h 40"/>
                    <a:gd name="T104" fmla="*/ 161 w 660"/>
                    <a:gd name="T105" fmla="*/ 7 h 40"/>
                    <a:gd name="T106" fmla="*/ 161 w 660"/>
                    <a:gd name="T107" fmla="*/ 7 h 40"/>
                    <a:gd name="T108" fmla="*/ 90 w 660"/>
                    <a:gd name="T109" fmla="*/ 5 h 40"/>
                    <a:gd name="T110" fmla="*/ 90 w 660"/>
                    <a:gd name="T111" fmla="*/ 21 h 40"/>
                    <a:gd name="T112" fmla="*/ 71 w 660"/>
                    <a:gd name="T113" fmla="*/ 21 h 40"/>
                    <a:gd name="T114" fmla="*/ 71 w 660"/>
                    <a:gd name="T115" fmla="*/ 2 h 40"/>
                    <a:gd name="T116" fmla="*/ 90 w 660"/>
                    <a:gd name="T117"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0" h="40">
                      <a:moveTo>
                        <a:pt x="17" y="2"/>
                      </a:moveTo>
                      <a:lnTo>
                        <a:pt x="17" y="19"/>
                      </a:lnTo>
                      <a:lnTo>
                        <a:pt x="0" y="19"/>
                      </a:lnTo>
                      <a:lnTo>
                        <a:pt x="0" y="0"/>
                      </a:lnTo>
                      <a:lnTo>
                        <a:pt x="17" y="2"/>
                      </a:lnTo>
                      <a:lnTo>
                        <a:pt x="17" y="2"/>
                      </a:lnTo>
                      <a:close/>
                      <a:moveTo>
                        <a:pt x="660" y="24"/>
                      </a:moveTo>
                      <a:lnTo>
                        <a:pt x="648" y="21"/>
                      </a:lnTo>
                      <a:lnTo>
                        <a:pt x="648" y="40"/>
                      </a:lnTo>
                      <a:lnTo>
                        <a:pt x="660" y="40"/>
                      </a:lnTo>
                      <a:lnTo>
                        <a:pt x="660" y="24"/>
                      </a:lnTo>
                      <a:lnTo>
                        <a:pt x="660" y="24"/>
                      </a:lnTo>
                      <a:close/>
                      <a:moveTo>
                        <a:pt x="594" y="21"/>
                      </a:moveTo>
                      <a:lnTo>
                        <a:pt x="594" y="38"/>
                      </a:lnTo>
                      <a:lnTo>
                        <a:pt x="575" y="38"/>
                      </a:lnTo>
                      <a:lnTo>
                        <a:pt x="575" y="19"/>
                      </a:lnTo>
                      <a:lnTo>
                        <a:pt x="594" y="21"/>
                      </a:lnTo>
                      <a:lnTo>
                        <a:pt x="594" y="21"/>
                      </a:lnTo>
                      <a:close/>
                      <a:moveTo>
                        <a:pt x="523" y="19"/>
                      </a:moveTo>
                      <a:lnTo>
                        <a:pt x="521" y="35"/>
                      </a:lnTo>
                      <a:lnTo>
                        <a:pt x="504" y="35"/>
                      </a:lnTo>
                      <a:lnTo>
                        <a:pt x="504" y="16"/>
                      </a:lnTo>
                      <a:lnTo>
                        <a:pt x="523" y="19"/>
                      </a:lnTo>
                      <a:lnTo>
                        <a:pt x="523" y="19"/>
                      </a:lnTo>
                      <a:close/>
                      <a:moveTo>
                        <a:pt x="450" y="16"/>
                      </a:moveTo>
                      <a:lnTo>
                        <a:pt x="450" y="33"/>
                      </a:lnTo>
                      <a:lnTo>
                        <a:pt x="431" y="33"/>
                      </a:lnTo>
                      <a:lnTo>
                        <a:pt x="433" y="14"/>
                      </a:lnTo>
                      <a:lnTo>
                        <a:pt x="450" y="16"/>
                      </a:lnTo>
                      <a:lnTo>
                        <a:pt x="450" y="16"/>
                      </a:lnTo>
                      <a:close/>
                      <a:moveTo>
                        <a:pt x="379" y="14"/>
                      </a:moveTo>
                      <a:lnTo>
                        <a:pt x="376" y="31"/>
                      </a:lnTo>
                      <a:lnTo>
                        <a:pt x="360" y="31"/>
                      </a:lnTo>
                      <a:lnTo>
                        <a:pt x="360" y="12"/>
                      </a:lnTo>
                      <a:lnTo>
                        <a:pt x="379" y="14"/>
                      </a:lnTo>
                      <a:lnTo>
                        <a:pt x="379" y="14"/>
                      </a:lnTo>
                      <a:close/>
                      <a:moveTo>
                        <a:pt x="305" y="12"/>
                      </a:moveTo>
                      <a:lnTo>
                        <a:pt x="305" y="28"/>
                      </a:lnTo>
                      <a:lnTo>
                        <a:pt x="286" y="28"/>
                      </a:lnTo>
                      <a:lnTo>
                        <a:pt x="289" y="9"/>
                      </a:lnTo>
                      <a:lnTo>
                        <a:pt x="305" y="12"/>
                      </a:lnTo>
                      <a:lnTo>
                        <a:pt x="305" y="12"/>
                      </a:lnTo>
                      <a:close/>
                      <a:moveTo>
                        <a:pt x="234" y="9"/>
                      </a:moveTo>
                      <a:lnTo>
                        <a:pt x="234" y="26"/>
                      </a:lnTo>
                      <a:lnTo>
                        <a:pt x="215" y="26"/>
                      </a:lnTo>
                      <a:lnTo>
                        <a:pt x="215" y="7"/>
                      </a:lnTo>
                      <a:lnTo>
                        <a:pt x="234" y="9"/>
                      </a:lnTo>
                      <a:lnTo>
                        <a:pt x="234" y="9"/>
                      </a:lnTo>
                      <a:close/>
                      <a:moveTo>
                        <a:pt x="161" y="7"/>
                      </a:moveTo>
                      <a:lnTo>
                        <a:pt x="161" y="24"/>
                      </a:lnTo>
                      <a:lnTo>
                        <a:pt x="142" y="24"/>
                      </a:lnTo>
                      <a:lnTo>
                        <a:pt x="145" y="5"/>
                      </a:lnTo>
                      <a:lnTo>
                        <a:pt x="161" y="7"/>
                      </a:lnTo>
                      <a:lnTo>
                        <a:pt x="161" y="7"/>
                      </a:lnTo>
                      <a:close/>
                      <a:moveTo>
                        <a:pt x="90" y="5"/>
                      </a:moveTo>
                      <a:lnTo>
                        <a:pt x="90" y="21"/>
                      </a:lnTo>
                      <a:lnTo>
                        <a:pt x="71" y="21"/>
                      </a:lnTo>
                      <a:lnTo>
                        <a:pt x="71" y="2"/>
                      </a:lnTo>
                      <a:lnTo>
                        <a:pt x="90" y="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7" name="Freeform 47"/>
                <p:cNvSpPr>
                  <a:spLocks noEditPoints="1"/>
                </p:cNvSpPr>
                <p:nvPr/>
              </p:nvSpPr>
              <p:spPr bwMode="auto">
                <a:xfrm>
                  <a:off x="3999" y="2952"/>
                  <a:ext cx="660" cy="40"/>
                </a:xfrm>
                <a:custGeom>
                  <a:avLst/>
                  <a:gdLst>
                    <a:gd name="T0" fmla="*/ 18 w 660"/>
                    <a:gd name="T1" fmla="*/ 2 h 40"/>
                    <a:gd name="T2" fmla="*/ 16 w 660"/>
                    <a:gd name="T3" fmla="*/ 19 h 40"/>
                    <a:gd name="T4" fmla="*/ 0 w 660"/>
                    <a:gd name="T5" fmla="*/ 19 h 40"/>
                    <a:gd name="T6" fmla="*/ 0 w 660"/>
                    <a:gd name="T7" fmla="*/ 0 h 40"/>
                    <a:gd name="T8" fmla="*/ 18 w 660"/>
                    <a:gd name="T9" fmla="*/ 2 h 40"/>
                    <a:gd name="T10" fmla="*/ 18 w 660"/>
                    <a:gd name="T11" fmla="*/ 2 h 40"/>
                    <a:gd name="T12" fmla="*/ 660 w 660"/>
                    <a:gd name="T13" fmla="*/ 24 h 40"/>
                    <a:gd name="T14" fmla="*/ 648 w 660"/>
                    <a:gd name="T15" fmla="*/ 24 h 40"/>
                    <a:gd name="T16" fmla="*/ 648 w 660"/>
                    <a:gd name="T17" fmla="*/ 40 h 40"/>
                    <a:gd name="T18" fmla="*/ 660 w 660"/>
                    <a:gd name="T19" fmla="*/ 40 h 40"/>
                    <a:gd name="T20" fmla="*/ 660 w 660"/>
                    <a:gd name="T21" fmla="*/ 24 h 40"/>
                    <a:gd name="T22" fmla="*/ 660 w 660"/>
                    <a:gd name="T23" fmla="*/ 24 h 40"/>
                    <a:gd name="T24" fmla="*/ 593 w 660"/>
                    <a:gd name="T25" fmla="*/ 21 h 40"/>
                    <a:gd name="T26" fmla="*/ 593 w 660"/>
                    <a:gd name="T27" fmla="*/ 38 h 40"/>
                    <a:gd name="T28" fmla="*/ 574 w 660"/>
                    <a:gd name="T29" fmla="*/ 38 h 40"/>
                    <a:gd name="T30" fmla="*/ 577 w 660"/>
                    <a:gd name="T31" fmla="*/ 21 h 40"/>
                    <a:gd name="T32" fmla="*/ 593 w 660"/>
                    <a:gd name="T33" fmla="*/ 21 h 40"/>
                    <a:gd name="T34" fmla="*/ 593 w 660"/>
                    <a:gd name="T35" fmla="*/ 21 h 40"/>
                    <a:gd name="T36" fmla="*/ 522 w 660"/>
                    <a:gd name="T37" fmla="*/ 19 h 40"/>
                    <a:gd name="T38" fmla="*/ 522 w 660"/>
                    <a:gd name="T39" fmla="*/ 35 h 40"/>
                    <a:gd name="T40" fmla="*/ 503 w 660"/>
                    <a:gd name="T41" fmla="*/ 35 h 40"/>
                    <a:gd name="T42" fmla="*/ 503 w 660"/>
                    <a:gd name="T43" fmla="*/ 19 h 40"/>
                    <a:gd name="T44" fmla="*/ 522 w 660"/>
                    <a:gd name="T45" fmla="*/ 19 h 40"/>
                    <a:gd name="T46" fmla="*/ 522 w 660"/>
                    <a:gd name="T47" fmla="*/ 19 h 40"/>
                    <a:gd name="T48" fmla="*/ 449 w 660"/>
                    <a:gd name="T49" fmla="*/ 16 h 40"/>
                    <a:gd name="T50" fmla="*/ 449 w 660"/>
                    <a:gd name="T51" fmla="*/ 33 h 40"/>
                    <a:gd name="T52" fmla="*/ 432 w 660"/>
                    <a:gd name="T53" fmla="*/ 33 h 40"/>
                    <a:gd name="T54" fmla="*/ 432 w 660"/>
                    <a:gd name="T55" fmla="*/ 14 h 40"/>
                    <a:gd name="T56" fmla="*/ 449 w 660"/>
                    <a:gd name="T57" fmla="*/ 16 h 40"/>
                    <a:gd name="T58" fmla="*/ 449 w 660"/>
                    <a:gd name="T59" fmla="*/ 16 h 40"/>
                    <a:gd name="T60" fmla="*/ 378 w 660"/>
                    <a:gd name="T61" fmla="*/ 14 h 40"/>
                    <a:gd name="T62" fmla="*/ 378 w 660"/>
                    <a:gd name="T63" fmla="*/ 31 h 40"/>
                    <a:gd name="T64" fmla="*/ 359 w 660"/>
                    <a:gd name="T65" fmla="*/ 31 h 40"/>
                    <a:gd name="T66" fmla="*/ 359 w 660"/>
                    <a:gd name="T67" fmla="*/ 12 h 40"/>
                    <a:gd name="T68" fmla="*/ 378 w 660"/>
                    <a:gd name="T69" fmla="*/ 14 h 40"/>
                    <a:gd name="T70" fmla="*/ 378 w 660"/>
                    <a:gd name="T71" fmla="*/ 14 h 40"/>
                    <a:gd name="T72" fmla="*/ 305 w 660"/>
                    <a:gd name="T73" fmla="*/ 12 h 40"/>
                    <a:gd name="T74" fmla="*/ 305 w 660"/>
                    <a:gd name="T75" fmla="*/ 28 h 40"/>
                    <a:gd name="T76" fmla="*/ 288 w 660"/>
                    <a:gd name="T77" fmla="*/ 28 h 40"/>
                    <a:gd name="T78" fmla="*/ 288 w 660"/>
                    <a:gd name="T79" fmla="*/ 9 h 40"/>
                    <a:gd name="T80" fmla="*/ 305 w 660"/>
                    <a:gd name="T81" fmla="*/ 12 h 40"/>
                    <a:gd name="T82" fmla="*/ 305 w 660"/>
                    <a:gd name="T83" fmla="*/ 12 h 40"/>
                    <a:gd name="T84" fmla="*/ 234 w 660"/>
                    <a:gd name="T85" fmla="*/ 9 h 40"/>
                    <a:gd name="T86" fmla="*/ 234 w 660"/>
                    <a:gd name="T87" fmla="*/ 26 h 40"/>
                    <a:gd name="T88" fmla="*/ 215 w 660"/>
                    <a:gd name="T89" fmla="*/ 26 h 40"/>
                    <a:gd name="T90" fmla="*/ 215 w 660"/>
                    <a:gd name="T91" fmla="*/ 7 h 40"/>
                    <a:gd name="T92" fmla="*/ 234 w 660"/>
                    <a:gd name="T93" fmla="*/ 9 h 40"/>
                    <a:gd name="T94" fmla="*/ 234 w 660"/>
                    <a:gd name="T95" fmla="*/ 9 h 40"/>
                    <a:gd name="T96" fmla="*/ 163 w 660"/>
                    <a:gd name="T97" fmla="*/ 7 h 40"/>
                    <a:gd name="T98" fmla="*/ 160 w 660"/>
                    <a:gd name="T99" fmla="*/ 24 h 40"/>
                    <a:gd name="T100" fmla="*/ 144 w 660"/>
                    <a:gd name="T101" fmla="*/ 24 h 40"/>
                    <a:gd name="T102" fmla="*/ 144 w 660"/>
                    <a:gd name="T103" fmla="*/ 5 h 40"/>
                    <a:gd name="T104" fmla="*/ 163 w 660"/>
                    <a:gd name="T105" fmla="*/ 7 h 40"/>
                    <a:gd name="T106" fmla="*/ 163 w 660"/>
                    <a:gd name="T107" fmla="*/ 7 h 40"/>
                    <a:gd name="T108" fmla="*/ 89 w 660"/>
                    <a:gd name="T109" fmla="*/ 5 h 40"/>
                    <a:gd name="T110" fmla="*/ 89 w 660"/>
                    <a:gd name="T111" fmla="*/ 21 h 40"/>
                    <a:gd name="T112" fmla="*/ 70 w 660"/>
                    <a:gd name="T113" fmla="*/ 21 h 40"/>
                    <a:gd name="T114" fmla="*/ 70 w 660"/>
                    <a:gd name="T115" fmla="*/ 2 h 40"/>
                    <a:gd name="T116" fmla="*/ 89 w 660"/>
                    <a:gd name="T117"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0" h="40">
                      <a:moveTo>
                        <a:pt x="18" y="2"/>
                      </a:moveTo>
                      <a:lnTo>
                        <a:pt x="16" y="19"/>
                      </a:lnTo>
                      <a:lnTo>
                        <a:pt x="0" y="19"/>
                      </a:lnTo>
                      <a:lnTo>
                        <a:pt x="0" y="0"/>
                      </a:lnTo>
                      <a:lnTo>
                        <a:pt x="18" y="2"/>
                      </a:lnTo>
                      <a:lnTo>
                        <a:pt x="18" y="2"/>
                      </a:lnTo>
                      <a:close/>
                      <a:moveTo>
                        <a:pt x="660" y="24"/>
                      </a:moveTo>
                      <a:lnTo>
                        <a:pt x="648" y="24"/>
                      </a:lnTo>
                      <a:lnTo>
                        <a:pt x="648" y="40"/>
                      </a:lnTo>
                      <a:lnTo>
                        <a:pt x="660" y="40"/>
                      </a:lnTo>
                      <a:lnTo>
                        <a:pt x="660" y="24"/>
                      </a:lnTo>
                      <a:lnTo>
                        <a:pt x="660" y="24"/>
                      </a:lnTo>
                      <a:close/>
                      <a:moveTo>
                        <a:pt x="593" y="21"/>
                      </a:moveTo>
                      <a:lnTo>
                        <a:pt x="593" y="38"/>
                      </a:lnTo>
                      <a:lnTo>
                        <a:pt x="574" y="38"/>
                      </a:lnTo>
                      <a:lnTo>
                        <a:pt x="577" y="21"/>
                      </a:lnTo>
                      <a:lnTo>
                        <a:pt x="593" y="21"/>
                      </a:lnTo>
                      <a:lnTo>
                        <a:pt x="593" y="21"/>
                      </a:lnTo>
                      <a:close/>
                      <a:moveTo>
                        <a:pt x="522" y="19"/>
                      </a:moveTo>
                      <a:lnTo>
                        <a:pt x="522" y="35"/>
                      </a:lnTo>
                      <a:lnTo>
                        <a:pt x="503" y="35"/>
                      </a:lnTo>
                      <a:lnTo>
                        <a:pt x="503" y="19"/>
                      </a:lnTo>
                      <a:lnTo>
                        <a:pt x="522" y="19"/>
                      </a:lnTo>
                      <a:lnTo>
                        <a:pt x="522" y="19"/>
                      </a:lnTo>
                      <a:close/>
                      <a:moveTo>
                        <a:pt x="449" y="16"/>
                      </a:moveTo>
                      <a:lnTo>
                        <a:pt x="449" y="33"/>
                      </a:lnTo>
                      <a:lnTo>
                        <a:pt x="432" y="33"/>
                      </a:lnTo>
                      <a:lnTo>
                        <a:pt x="432" y="14"/>
                      </a:lnTo>
                      <a:lnTo>
                        <a:pt x="449" y="16"/>
                      </a:lnTo>
                      <a:lnTo>
                        <a:pt x="449" y="16"/>
                      </a:lnTo>
                      <a:close/>
                      <a:moveTo>
                        <a:pt x="378" y="14"/>
                      </a:moveTo>
                      <a:lnTo>
                        <a:pt x="378" y="31"/>
                      </a:lnTo>
                      <a:lnTo>
                        <a:pt x="359" y="31"/>
                      </a:lnTo>
                      <a:lnTo>
                        <a:pt x="359" y="12"/>
                      </a:lnTo>
                      <a:lnTo>
                        <a:pt x="378" y="14"/>
                      </a:lnTo>
                      <a:lnTo>
                        <a:pt x="378" y="14"/>
                      </a:lnTo>
                      <a:close/>
                      <a:moveTo>
                        <a:pt x="305" y="12"/>
                      </a:moveTo>
                      <a:lnTo>
                        <a:pt x="305" y="28"/>
                      </a:lnTo>
                      <a:lnTo>
                        <a:pt x="288" y="28"/>
                      </a:lnTo>
                      <a:lnTo>
                        <a:pt x="288" y="9"/>
                      </a:lnTo>
                      <a:lnTo>
                        <a:pt x="305" y="12"/>
                      </a:lnTo>
                      <a:lnTo>
                        <a:pt x="305" y="12"/>
                      </a:lnTo>
                      <a:close/>
                      <a:moveTo>
                        <a:pt x="234" y="9"/>
                      </a:moveTo>
                      <a:lnTo>
                        <a:pt x="234" y="26"/>
                      </a:lnTo>
                      <a:lnTo>
                        <a:pt x="215" y="26"/>
                      </a:lnTo>
                      <a:lnTo>
                        <a:pt x="215" y="7"/>
                      </a:lnTo>
                      <a:lnTo>
                        <a:pt x="234" y="9"/>
                      </a:lnTo>
                      <a:lnTo>
                        <a:pt x="234" y="9"/>
                      </a:lnTo>
                      <a:close/>
                      <a:moveTo>
                        <a:pt x="163" y="7"/>
                      </a:moveTo>
                      <a:lnTo>
                        <a:pt x="160" y="24"/>
                      </a:lnTo>
                      <a:lnTo>
                        <a:pt x="144" y="24"/>
                      </a:lnTo>
                      <a:lnTo>
                        <a:pt x="144" y="5"/>
                      </a:lnTo>
                      <a:lnTo>
                        <a:pt x="163" y="7"/>
                      </a:lnTo>
                      <a:lnTo>
                        <a:pt x="163" y="7"/>
                      </a:lnTo>
                      <a:close/>
                      <a:moveTo>
                        <a:pt x="89" y="5"/>
                      </a:moveTo>
                      <a:lnTo>
                        <a:pt x="89" y="21"/>
                      </a:lnTo>
                      <a:lnTo>
                        <a:pt x="70" y="21"/>
                      </a:lnTo>
                      <a:lnTo>
                        <a:pt x="70" y="2"/>
                      </a:lnTo>
                      <a:lnTo>
                        <a:pt x="89" y="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8" name="Freeform 48"/>
                <p:cNvSpPr>
                  <a:spLocks noEditPoints="1"/>
                </p:cNvSpPr>
                <p:nvPr/>
              </p:nvSpPr>
              <p:spPr bwMode="auto">
                <a:xfrm>
                  <a:off x="1524" y="2107"/>
                  <a:ext cx="882" cy="61"/>
                </a:xfrm>
                <a:custGeom>
                  <a:avLst/>
                  <a:gdLst>
                    <a:gd name="T0" fmla="*/ 16 w 882"/>
                    <a:gd name="T1" fmla="*/ 59 h 61"/>
                    <a:gd name="T2" fmla="*/ 0 w 882"/>
                    <a:gd name="T3" fmla="*/ 42 h 61"/>
                    <a:gd name="T4" fmla="*/ 16 w 882"/>
                    <a:gd name="T5" fmla="*/ 42 h 61"/>
                    <a:gd name="T6" fmla="*/ 882 w 882"/>
                    <a:gd name="T7" fmla="*/ 19 h 61"/>
                    <a:gd name="T8" fmla="*/ 863 w 882"/>
                    <a:gd name="T9" fmla="*/ 2 h 61"/>
                    <a:gd name="T10" fmla="*/ 880 w 882"/>
                    <a:gd name="T11" fmla="*/ 0 h 61"/>
                    <a:gd name="T12" fmla="*/ 809 w 882"/>
                    <a:gd name="T13" fmla="*/ 21 h 61"/>
                    <a:gd name="T14" fmla="*/ 790 w 882"/>
                    <a:gd name="T15" fmla="*/ 5 h 61"/>
                    <a:gd name="T16" fmla="*/ 809 w 882"/>
                    <a:gd name="T17" fmla="*/ 5 h 61"/>
                    <a:gd name="T18" fmla="*/ 738 w 882"/>
                    <a:gd name="T19" fmla="*/ 26 h 61"/>
                    <a:gd name="T20" fmla="*/ 719 w 882"/>
                    <a:gd name="T21" fmla="*/ 9 h 61"/>
                    <a:gd name="T22" fmla="*/ 738 w 882"/>
                    <a:gd name="T23" fmla="*/ 7 h 61"/>
                    <a:gd name="T24" fmla="*/ 664 w 882"/>
                    <a:gd name="T25" fmla="*/ 28 h 61"/>
                    <a:gd name="T26" fmla="*/ 645 w 882"/>
                    <a:gd name="T27" fmla="*/ 12 h 61"/>
                    <a:gd name="T28" fmla="*/ 664 w 882"/>
                    <a:gd name="T29" fmla="*/ 12 h 61"/>
                    <a:gd name="T30" fmla="*/ 593 w 882"/>
                    <a:gd name="T31" fmla="*/ 33 h 61"/>
                    <a:gd name="T32" fmla="*/ 575 w 882"/>
                    <a:gd name="T33" fmla="*/ 14 h 61"/>
                    <a:gd name="T34" fmla="*/ 593 w 882"/>
                    <a:gd name="T35" fmla="*/ 14 h 61"/>
                    <a:gd name="T36" fmla="*/ 522 w 882"/>
                    <a:gd name="T37" fmla="*/ 35 h 61"/>
                    <a:gd name="T38" fmla="*/ 504 w 882"/>
                    <a:gd name="T39" fmla="*/ 19 h 61"/>
                    <a:gd name="T40" fmla="*/ 520 w 882"/>
                    <a:gd name="T41" fmla="*/ 19 h 61"/>
                    <a:gd name="T42" fmla="*/ 449 w 882"/>
                    <a:gd name="T43" fmla="*/ 40 h 61"/>
                    <a:gd name="T44" fmla="*/ 430 w 882"/>
                    <a:gd name="T45" fmla="*/ 21 h 61"/>
                    <a:gd name="T46" fmla="*/ 449 w 882"/>
                    <a:gd name="T47" fmla="*/ 21 h 61"/>
                    <a:gd name="T48" fmla="*/ 378 w 882"/>
                    <a:gd name="T49" fmla="*/ 42 h 61"/>
                    <a:gd name="T50" fmla="*/ 359 w 882"/>
                    <a:gd name="T51" fmla="*/ 26 h 61"/>
                    <a:gd name="T52" fmla="*/ 376 w 882"/>
                    <a:gd name="T53" fmla="*/ 23 h 61"/>
                    <a:gd name="T54" fmla="*/ 305 w 882"/>
                    <a:gd name="T55" fmla="*/ 47 h 61"/>
                    <a:gd name="T56" fmla="*/ 286 w 882"/>
                    <a:gd name="T57" fmla="*/ 28 h 61"/>
                    <a:gd name="T58" fmla="*/ 305 w 882"/>
                    <a:gd name="T59" fmla="*/ 28 h 61"/>
                    <a:gd name="T60" fmla="*/ 234 w 882"/>
                    <a:gd name="T61" fmla="*/ 49 h 61"/>
                    <a:gd name="T62" fmla="*/ 215 w 882"/>
                    <a:gd name="T63" fmla="*/ 33 h 61"/>
                    <a:gd name="T64" fmla="*/ 231 w 882"/>
                    <a:gd name="T65" fmla="*/ 31 h 61"/>
                    <a:gd name="T66" fmla="*/ 160 w 882"/>
                    <a:gd name="T67" fmla="*/ 52 h 61"/>
                    <a:gd name="T68" fmla="*/ 142 w 882"/>
                    <a:gd name="T69" fmla="*/ 35 h 61"/>
                    <a:gd name="T70" fmla="*/ 160 w 882"/>
                    <a:gd name="T71" fmla="*/ 35 h 61"/>
                    <a:gd name="T72" fmla="*/ 89 w 882"/>
                    <a:gd name="T73" fmla="*/ 57 h 61"/>
                    <a:gd name="T74" fmla="*/ 71 w 882"/>
                    <a:gd name="T75" fmla="*/ 4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82" h="61">
                      <a:moveTo>
                        <a:pt x="16" y="42"/>
                      </a:moveTo>
                      <a:lnTo>
                        <a:pt x="16" y="59"/>
                      </a:lnTo>
                      <a:lnTo>
                        <a:pt x="0" y="61"/>
                      </a:lnTo>
                      <a:lnTo>
                        <a:pt x="0" y="42"/>
                      </a:lnTo>
                      <a:lnTo>
                        <a:pt x="16" y="42"/>
                      </a:lnTo>
                      <a:lnTo>
                        <a:pt x="16" y="42"/>
                      </a:lnTo>
                      <a:close/>
                      <a:moveTo>
                        <a:pt x="880" y="0"/>
                      </a:moveTo>
                      <a:lnTo>
                        <a:pt x="882" y="19"/>
                      </a:lnTo>
                      <a:lnTo>
                        <a:pt x="863" y="19"/>
                      </a:lnTo>
                      <a:lnTo>
                        <a:pt x="863" y="2"/>
                      </a:lnTo>
                      <a:lnTo>
                        <a:pt x="880" y="0"/>
                      </a:lnTo>
                      <a:lnTo>
                        <a:pt x="880" y="0"/>
                      </a:lnTo>
                      <a:close/>
                      <a:moveTo>
                        <a:pt x="809" y="5"/>
                      </a:moveTo>
                      <a:lnTo>
                        <a:pt x="809" y="21"/>
                      </a:lnTo>
                      <a:lnTo>
                        <a:pt x="792" y="23"/>
                      </a:lnTo>
                      <a:lnTo>
                        <a:pt x="790" y="5"/>
                      </a:lnTo>
                      <a:lnTo>
                        <a:pt x="809" y="5"/>
                      </a:lnTo>
                      <a:lnTo>
                        <a:pt x="809" y="5"/>
                      </a:lnTo>
                      <a:close/>
                      <a:moveTo>
                        <a:pt x="738" y="7"/>
                      </a:moveTo>
                      <a:lnTo>
                        <a:pt x="738" y="26"/>
                      </a:lnTo>
                      <a:lnTo>
                        <a:pt x="719" y="26"/>
                      </a:lnTo>
                      <a:lnTo>
                        <a:pt x="719" y="9"/>
                      </a:lnTo>
                      <a:lnTo>
                        <a:pt x="738" y="7"/>
                      </a:lnTo>
                      <a:lnTo>
                        <a:pt x="738" y="7"/>
                      </a:lnTo>
                      <a:close/>
                      <a:moveTo>
                        <a:pt x="664" y="12"/>
                      </a:moveTo>
                      <a:lnTo>
                        <a:pt x="664" y="28"/>
                      </a:lnTo>
                      <a:lnTo>
                        <a:pt x="648" y="31"/>
                      </a:lnTo>
                      <a:lnTo>
                        <a:pt x="645" y="12"/>
                      </a:lnTo>
                      <a:lnTo>
                        <a:pt x="664" y="12"/>
                      </a:lnTo>
                      <a:lnTo>
                        <a:pt x="664" y="12"/>
                      </a:lnTo>
                      <a:close/>
                      <a:moveTo>
                        <a:pt x="593" y="14"/>
                      </a:moveTo>
                      <a:lnTo>
                        <a:pt x="593" y="33"/>
                      </a:lnTo>
                      <a:lnTo>
                        <a:pt x="575" y="33"/>
                      </a:lnTo>
                      <a:lnTo>
                        <a:pt x="575" y="14"/>
                      </a:lnTo>
                      <a:lnTo>
                        <a:pt x="593" y="14"/>
                      </a:lnTo>
                      <a:lnTo>
                        <a:pt x="593" y="14"/>
                      </a:lnTo>
                      <a:close/>
                      <a:moveTo>
                        <a:pt x="520" y="19"/>
                      </a:moveTo>
                      <a:lnTo>
                        <a:pt x="522" y="35"/>
                      </a:lnTo>
                      <a:lnTo>
                        <a:pt x="504" y="38"/>
                      </a:lnTo>
                      <a:lnTo>
                        <a:pt x="504" y="19"/>
                      </a:lnTo>
                      <a:lnTo>
                        <a:pt x="520" y="19"/>
                      </a:lnTo>
                      <a:lnTo>
                        <a:pt x="520" y="19"/>
                      </a:lnTo>
                      <a:close/>
                      <a:moveTo>
                        <a:pt x="449" y="21"/>
                      </a:moveTo>
                      <a:lnTo>
                        <a:pt x="449" y="40"/>
                      </a:lnTo>
                      <a:lnTo>
                        <a:pt x="433" y="40"/>
                      </a:lnTo>
                      <a:lnTo>
                        <a:pt x="430" y="21"/>
                      </a:lnTo>
                      <a:lnTo>
                        <a:pt x="449" y="21"/>
                      </a:lnTo>
                      <a:lnTo>
                        <a:pt x="449" y="21"/>
                      </a:lnTo>
                      <a:close/>
                      <a:moveTo>
                        <a:pt x="376" y="23"/>
                      </a:moveTo>
                      <a:lnTo>
                        <a:pt x="378" y="42"/>
                      </a:lnTo>
                      <a:lnTo>
                        <a:pt x="359" y="42"/>
                      </a:lnTo>
                      <a:lnTo>
                        <a:pt x="359" y="26"/>
                      </a:lnTo>
                      <a:lnTo>
                        <a:pt x="376" y="23"/>
                      </a:lnTo>
                      <a:lnTo>
                        <a:pt x="376" y="23"/>
                      </a:lnTo>
                      <a:close/>
                      <a:moveTo>
                        <a:pt x="305" y="28"/>
                      </a:moveTo>
                      <a:lnTo>
                        <a:pt x="305" y="47"/>
                      </a:lnTo>
                      <a:lnTo>
                        <a:pt x="288" y="47"/>
                      </a:lnTo>
                      <a:lnTo>
                        <a:pt x="286" y="28"/>
                      </a:lnTo>
                      <a:lnTo>
                        <a:pt x="305" y="28"/>
                      </a:lnTo>
                      <a:lnTo>
                        <a:pt x="305" y="28"/>
                      </a:lnTo>
                      <a:close/>
                      <a:moveTo>
                        <a:pt x="231" y="31"/>
                      </a:moveTo>
                      <a:lnTo>
                        <a:pt x="234" y="49"/>
                      </a:lnTo>
                      <a:lnTo>
                        <a:pt x="215" y="49"/>
                      </a:lnTo>
                      <a:lnTo>
                        <a:pt x="215" y="33"/>
                      </a:lnTo>
                      <a:lnTo>
                        <a:pt x="231" y="31"/>
                      </a:lnTo>
                      <a:lnTo>
                        <a:pt x="231" y="31"/>
                      </a:lnTo>
                      <a:close/>
                      <a:moveTo>
                        <a:pt x="160" y="35"/>
                      </a:moveTo>
                      <a:lnTo>
                        <a:pt x="160" y="52"/>
                      </a:lnTo>
                      <a:lnTo>
                        <a:pt x="144" y="54"/>
                      </a:lnTo>
                      <a:lnTo>
                        <a:pt x="142" y="35"/>
                      </a:lnTo>
                      <a:lnTo>
                        <a:pt x="160" y="35"/>
                      </a:lnTo>
                      <a:lnTo>
                        <a:pt x="160" y="35"/>
                      </a:lnTo>
                      <a:close/>
                      <a:moveTo>
                        <a:pt x="89" y="38"/>
                      </a:moveTo>
                      <a:lnTo>
                        <a:pt x="89" y="57"/>
                      </a:lnTo>
                      <a:lnTo>
                        <a:pt x="71" y="57"/>
                      </a:lnTo>
                      <a:lnTo>
                        <a:pt x="71" y="40"/>
                      </a:lnTo>
                      <a:lnTo>
                        <a:pt x="89" y="38"/>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9" name="Freeform 49"/>
                <p:cNvSpPr>
                  <a:spLocks noEditPoints="1"/>
                </p:cNvSpPr>
                <p:nvPr/>
              </p:nvSpPr>
              <p:spPr bwMode="auto">
                <a:xfrm>
                  <a:off x="2028" y="2083"/>
                  <a:ext cx="882" cy="62"/>
                </a:xfrm>
                <a:custGeom>
                  <a:avLst/>
                  <a:gdLst>
                    <a:gd name="T0" fmla="*/ 18 w 882"/>
                    <a:gd name="T1" fmla="*/ 59 h 62"/>
                    <a:gd name="T2" fmla="*/ 0 w 882"/>
                    <a:gd name="T3" fmla="*/ 43 h 62"/>
                    <a:gd name="T4" fmla="*/ 16 w 882"/>
                    <a:gd name="T5" fmla="*/ 43 h 62"/>
                    <a:gd name="T6" fmla="*/ 882 w 882"/>
                    <a:gd name="T7" fmla="*/ 19 h 62"/>
                    <a:gd name="T8" fmla="*/ 863 w 882"/>
                    <a:gd name="T9" fmla="*/ 2 h 62"/>
                    <a:gd name="T10" fmla="*/ 882 w 882"/>
                    <a:gd name="T11" fmla="*/ 0 h 62"/>
                    <a:gd name="T12" fmla="*/ 809 w 882"/>
                    <a:gd name="T13" fmla="*/ 21 h 62"/>
                    <a:gd name="T14" fmla="*/ 790 w 882"/>
                    <a:gd name="T15" fmla="*/ 5 h 62"/>
                    <a:gd name="T16" fmla="*/ 809 w 882"/>
                    <a:gd name="T17" fmla="*/ 5 h 62"/>
                    <a:gd name="T18" fmla="*/ 738 w 882"/>
                    <a:gd name="T19" fmla="*/ 26 h 62"/>
                    <a:gd name="T20" fmla="*/ 719 w 882"/>
                    <a:gd name="T21" fmla="*/ 7 h 62"/>
                    <a:gd name="T22" fmla="*/ 738 w 882"/>
                    <a:gd name="T23" fmla="*/ 7 h 62"/>
                    <a:gd name="T24" fmla="*/ 667 w 882"/>
                    <a:gd name="T25" fmla="*/ 29 h 62"/>
                    <a:gd name="T26" fmla="*/ 648 w 882"/>
                    <a:gd name="T27" fmla="*/ 12 h 62"/>
                    <a:gd name="T28" fmla="*/ 664 w 882"/>
                    <a:gd name="T29" fmla="*/ 12 h 62"/>
                    <a:gd name="T30" fmla="*/ 593 w 882"/>
                    <a:gd name="T31" fmla="*/ 33 h 62"/>
                    <a:gd name="T32" fmla="*/ 574 w 882"/>
                    <a:gd name="T33" fmla="*/ 14 h 62"/>
                    <a:gd name="T34" fmla="*/ 593 w 882"/>
                    <a:gd name="T35" fmla="*/ 14 h 62"/>
                    <a:gd name="T36" fmla="*/ 522 w 882"/>
                    <a:gd name="T37" fmla="*/ 36 h 62"/>
                    <a:gd name="T38" fmla="*/ 504 w 882"/>
                    <a:gd name="T39" fmla="*/ 19 h 62"/>
                    <a:gd name="T40" fmla="*/ 520 w 882"/>
                    <a:gd name="T41" fmla="*/ 17 h 62"/>
                    <a:gd name="T42" fmla="*/ 449 w 882"/>
                    <a:gd name="T43" fmla="*/ 38 h 62"/>
                    <a:gd name="T44" fmla="*/ 430 w 882"/>
                    <a:gd name="T45" fmla="*/ 21 h 62"/>
                    <a:gd name="T46" fmla="*/ 449 w 882"/>
                    <a:gd name="T47" fmla="*/ 21 h 62"/>
                    <a:gd name="T48" fmla="*/ 378 w 882"/>
                    <a:gd name="T49" fmla="*/ 43 h 62"/>
                    <a:gd name="T50" fmla="*/ 359 w 882"/>
                    <a:gd name="T51" fmla="*/ 26 h 62"/>
                    <a:gd name="T52" fmla="*/ 376 w 882"/>
                    <a:gd name="T53" fmla="*/ 24 h 62"/>
                    <a:gd name="T54" fmla="*/ 305 w 882"/>
                    <a:gd name="T55" fmla="*/ 45 h 62"/>
                    <a:gd name="T56" fmla="*/ 286 w 882"/>
                    <a:gd name="T57" fmla="*/ 29 h 62"/>
                    <a:gd name="T58" fmla="*/ 305 w 882"/>
                    <a:gd name="T59" fmla="*/ 29 h 62"/>
                    <a:gd name="T60" fmla="*/ 234 w 882"/>
                    <a:gd name="T61" fmla="*/ 50 h 62"/>
                    <a:gd name="T62" fmla="*/ 215 w 882"/>
                    <a:gd name="T63" fmla="*/ 33 h 62"/>
                    <a:gd name="T64" fmla="*/ 234 w 882"/>
                    <a:gd name="T65" fmla="*/ 31 h 62"/>
                    <a:gd name="T66" fmla="*/ 160 w 882"/>
                    <a:gd name="T67" fmla="*/ 52 h 62"/>
                    <a:gd name="T68" fmla="*/ 141 w 882"/>
                    <a:gd name="T69" fmla="*/ 36 h 62"/>
                    <a:gd name="T70" fmla="*/ 160 w 882"/>
                    <a:gd name="T71" fmla="*/ 36 h 62"/>
                    <a:gd name="T72" fmla="*/ 89 w 882"/>
                    <a:gd name="T73" fmla="*/ 57 h 62"/>
                    <a:gd name="T74" fmla="*/ 71 w 882"/>
                    <a:gd name="T75" fmla="*/ 3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82" h="62">
                      <a:moveTo>
                        <a:pt x="16" y="43"/>
                      </a:moveTo>
                      <a:lnTo>
                        <a:pt x="18" y="59"/>
                      </a:lnTo>
                      <a:lnTo>
                        <a:pt x="0" y="62"/>
                      </a:lnTo>
                      <a:lnTo>
                        <a:pt x="0" y="43"/>
                      </a:lnTo>
                      <a:lnTo>
                        <a:pt x="16" y="43"/>
                      </a:lnTo>
                      <a:lnTo>
                        <a:pt x="16" y="43"/>
                      </a:lnTo>
                      <a:close/>
                      <a:moveTo>
                        <a:pt x="882" y="0"/>
                      </a:moveTo>
                      <a:lnTo>
                        <a:pt x="882" y="19"/>
                      </a:lnTo>
                      <a:lnTo>
                        <a:pt x="863" y="19"/>
                      </a:lnTo>
                      <a:lnTo>
                        <a:pt x="863" y="2"/>
                      </a:lnTo>
                      <a:lnTo>
                        <a:pt x="882" y="0"/>
                      </a:lnTo>
                      <a:lnTo>
                        <a:pt x="882" y="0"/>
                      </a:lnTo>
                      <a:close/>
                      <a:moveTo>
                        <a:pt x="809" y="5"/>
                      </a:moveTo>
                      <a:lnTo>
                        <a:pt x="809" y="21"/>
                      </a:lnTo>
                      <a:lnTo>
                        <a:pt x="792" y="24"/>
                      </a:lnTo>
                      <a:lnTo>
                        <a:pt x="790" y="5"/>
                      </a:lnTo>
                      <a:lnTo>
                        <a:pt x="809" y="5"/>
                      </a:lnTo>
                      <a:lnTo>
                        <a:pt x="809" y="5"/>
                      </a:lnTo>
                      <a:close/>
                      <a:moveTo>
                        <a:pt x="738" y="7"/>
                      </a:moveTo>
                      <a:lnTo>
                        <a:pt x="738" y="26"/>
                      </a:lnTo>
                      <a:lnTo>
                        <a:pt x="719" y="26"/>
                      </a:lnTo>
                      <a:lnTo>
                        <a:pt x="719" y="7"/>
                      </a:lnTo>
                      <a:lnTo>
                        <a:pt x="738" y="7"/>
                      </a:lnTo>
                      <a:lnTo>
                        <a:pt x="738" y="7"/>
                      </a:lnTo>
                      <a:close/>
                      <a:moveTo>
                        <a:pt x="664" y="12"/>
                      </a:moveTo>
                      <a:lnTo>
                        <a:pt x="667" y="29"/>
                      </a:lnTo>
                      <a:lnTo>
                        <a:pt x="648" y="29"/>
                      </a:lnTo>
                      <a:lnTo>
                        <a:pt x="648" y="12"/>
                      </a:lnTo>
                      <a:lnTo>
                        <a:pt x="664" y="12"/>
                      </a:lnTo>
                      <a:lnTo>
                        <a:pt x="664" y="12"/>
                      </a:lnTo>
                      <a:close/>
                      <a:moveTo>
                        <a:pt x="593" y="14"/>
                      </a:moveTo>
                      <a:lnTo>
                        <a:pt x="593" y="33"/>
                      </a:lnTo>
                      <a:lnTo>
                        <a:pt x="577" y="33"/>
                      </a:lnTo>
                      <a:lnTo>
                        <a:pt x="574" y="14"/>
                      </a:lnTo>
                      <a:lnTo>
                        <a:pt x="593" y="14"/>
                      </a:lnTo>
                      <a:lnTo>
                        <a:pt x="593" y="14"/>
                      </a:lnTo>
                      <a:close/>
                      <a:moveTo>
                        <a:pt x="520" y="17"/>
                      </a:moveTo>
                      <a:lnTo>
                        <a:pt x="522" y="36"/>
                      </a:lnTo>
                      <a:lnTo>
                        <a:pt x="504" y="36"/>
                      </a:lnTo>
                      <a:lnTo>
                        <a:pt x="504" y="19"/>
                      </a:lnTo>
                      <a:lnTo>
                        <a:pt x="520" y="17"/>
                      </a:lnTo>
                      <a:lnTo>
                        <a:pt x="520" y="17"/>
                      </a:lnTo>
                      <a:close/>
                      <a:moveTo>
                        <a:pt x="449" y="21"/>
                      </a:moveTo>
                      <a:lnTo>
                        <a:pt x="449" y="38"/>
                      </a:lnTo>
                      <a:lnTo>
                        <a:pt x="433" y="40"/>
                      </a:lnTo>
                      <a:lnTo>
                        <a:pt x="430" y="21"/>
                      </a:lnTo>
                      <a:lnTo>
                        <a:pt x="449" y="21"/>
                      </a:lnTo>
                      <a:lnTo>
                        <a:pt x="449" y="21"/>
                      </a:lnTo>
                      <a:close/>
                      <a:moveTo>
                        <a:pt x="376" y="24"/>
                      </a:moveTo>
                      <a:lnTo>
                        <a:pt x="378" y="43"/>
                      </a:lnTo>
                      <a:lnTo>
                        <a:pt x="359" y="43"/>
                      </a:lnTo>
                      <a:lnTo>
                        <a:pt x="359" y="26"/>
                      </a:lnTo>
                      <a:lnTo>
                        <a:pt x="376" y="24"/>
                      </a:lnTo>
                      <a:lnTo>
                        <a:pt x="376" y="24"/>
                      </a:lnTo>
                      <a:close/>
                      <a:moveTo>
                        <a:pt x="305" y="29"/>
                      </a:moveTo>
                      <a:lnTo>
                        <a:pt x="305" y="45"/>
                      </a:lnTo>
                      <a:lnTo>
                        <a:pt x="288" y="47"/>
                      </a:lnTo>
                      <a:lnTo>
                        <a:pt x="286" y="29"/>
                      </a:lnTo>
                      <a:lnTo>
                        <a:pt x="305" y="29"/>
                      </a:lnTo>
                      <a:lnTo>
                        <a:pt x="305" y="29"/>
                      </a:lnTo>
                      <a:close/>
                      <a:moveTo>
                        <a:pt x="234" y="31"/>
                      </a:moveTo>
                      <a:lnTo>
                        <a:pt x="234" y="50"/>
                      </a:lnTo>
                      <a:lnTo>
                        <a:pt x="215" y="50"/>
                      </a:lnTo>
                      <a:lnTo>
                        <a:pt x="215" y="33"/>
                      </a:lnTo>
                      <a:lnTo>
                        <a:pt x="234" y="31"/>
                      </a:lnTo>
                      <a:lnTo>
                        <a:pt x="234" y="31"/>
                      </a:lnTo>
                      <a:close/>
                      <a:moveTo>
                        <a:pt x="160" y="36"/>
                      </a:moveTo>
                      <a:lnTo>
                        <a:pt x="160" y="52"/>
                      </a:lnTo>
                      <a:lnTo>
                        <a:pt x="144" y="55"/>
                      </a:lnTo>
                      <a:lnTo>
                        <a:pt x="141" y="36"/>
                      </a:lnTo>
                      <a:lnTo>
                        <a:pt x="160" y="36"/>
                      </a:lnTo>
                      <a:lnTo>
                        <a:pt x="160" y="36"/>
                      </a:lnTo>
                      <a:close/>
                      <a:moveTo>
                        <a:pt x="89" y="38"/>
                      </a:moveTo>
                      <a:lnTo>
                        <a:pt x="89" y="57"/>
                      </a:lnTo>
                      <a:lnTo>
                        <a:pt x="71" y="57"/>
                      </a:lnTo>
                      <a:lnTo>
                        <a:pt x="71" y="38"/>
                      </a:lnTo>
                      <a:lnTo>
                        <a:pt x="89" y="38"/>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0" name="Freeform 50"/>
                <p:cNvSpPr>
                  <a:spLocks/>
                </p:cNvSpPr>
                <p:nvPr/>
              </p:nvSpPr>
              <p:spPr bwMode="auto">
                <a:xfrm>
                  <a:off x="3911" y="582"/>
                  <a:ext cx="19" cy="19"/>
                </a:xfrm>
                <a:custGeom>
                  <a:avLst/>
                  <a:gdLst>
                    <a:gd name="T0" fmla="*/ 19 w 19"/>
                    <a:gd name="T1" fmla="*/ 0 h 19"/>
                    <a:gd name="T2" fmla="*/ 17 w 19"/>
                    <a:gd name="T3" fmla="*/ 0 h 19"/>
                    <a:gd name="T4" fmla="*/ 2 w 19"/>
                    <a:gd name="T5" fmla="*/ 0 h 19"/>
                    <a:gd name="T6" fmla="*/ 0 w 19"/>
                    <a:gd name="T7" fmla="*/ 0 h 19"/>
                    <a:gd name="T8" fmla="*/ 0 w 19"/>
                    <a:gd name="T9" fmla="*/ 19 h 19"/>
                    <a:gd name="T10" fmla="*/ 2 w 19"/>
                    <a:gd name="T11" fmla="*/ 19 h 19"/>
                    <a:gd name="T12" fmla="*/ 17 w 19"/>
                    <a:gd name="T13" fmla="*/ 19 h 19"/>
                    <a:gd name="T14" fmla="*/ 19 w 19"/>
                    <a:gd name="T15" fmla="*/ 19 h 19"/>
                    <a:gd name="T16" fmla="*/ 19 w 19"/>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9">
                      <a:moveTo>
                        <a:pt x="19" y="0"/>
                      </a:moveTo>
                      <a:lnTo>
                        <a:pt x="17" y="0"/>
                      </a:lnTo>
                      <a:lnTo>
                        <a:pt x="2" y="0"/>
                      </a:lnTo>
                      <a:lnTo>
                        <a:pt x="0" y="0"/>
                      </a:lnTo>
                      <a:lnTo>
                        <a:pt x="0" y="19"/>
                      </a:lnTo>
                      <a:lnTo>
                        <a:pt x="2" y="19"/>
                      </a:lnTo>
                      <a:lnTo>
                        <a:pt x="17" y="19"/>
                      </a:lnTo>
                      <a:lnTo>
                        <a:pt x="19" y="19"/>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1" name="Freeform 51"/>
                <p:cNvSpPr>
                  <a:spLocks/>
                </p:cNvSpPr>
                <p:nvPr/>
              </p:nvSpPr>
              <p:spPr bwMode="auto">
                <a:xfrm>
                  <a:off x="3982" y="585"/>
                  <a:ext cx="19" cy="19"/>
                </a:xfrm>
                <a:custGeom>
                  <a:avLst/>
                  <a:gdLst>
                    <a:gd name="T0" fmla="*/ 19 w 19"/>
                    <a:gd name="T1" fmla="*/ 0 h 19"/>
                    <a:gd name="T2" fmla="*/ 5 w 19"/>
                    <a:gd name="T3" fmla="*/ 0 h 19"/>
                    <a:gd name="T4" fmla="*/ 2 w 19"/>
                    <a:gd name="T5" fmla="*/ 0 h 19"/>
                    <a:gd name="T6" fmla="*/ 0 w 19"/>
                    <a:gd name="T7" fmla="*/ 19 h 19"/>
                    <a:gd name="T8" fmla="*/ 5 w 19"/>
                    <a:gd name="T9" fmla="*/ 19 h 19"/>
                    <a:gd name="T10" fmla="*/ 19 w 19"/>
                    <a:gd name="T11" fmla="*/ 19 h 19"/>
                    <a:gd name="T12" fmla="*/ 19 w 19"/>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19" y="0"/>
                      </a:moveTo>
                      <a:lnTo>
                        <a:pt x="5" y="0"/>
                      </a:lnTo>
                      <a:lnTo>
                        <a:pt x="2" y="0"/>
                      </a:lnTo>
                      <a:lnTo>
                        <a:pt x="0" y="19"/>
                      </a:lnTo>
                      <a:lnTo>
                        <a:pt x="5" y="19"/>
                      </a:lnTo>
                      <a:lnTo>
                        <a:pt x="19" y="19"/>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2" name="Freeform 52"/>
                <p:cNvSpPr>
                  <a:spLocks/>
                </p:cNvSpPr>
                <p:nvPr/>
              </p:nvSpPr>
              <p:spPr bwMode="auto">
                <a:xfrm>
                  <a:off x="4055" y="589"/>
                  <a:ext cx="19" cy="19"/>
                </a:xfrm>
                <a:custGeom>
                  <a:avLst/>
                  <a:gdLst>
                    <a:gd name="T0" fmla="*/ 19 w 19"/>
                    <a:gd name="T1" fmla="*/ 0 h 19"/>
                    <a:gd name="T2" fmla="*/ 7 w 19"/>
                    <a:gd name="T3" fmla="*/ 0 h 19"/>
                    <a:gd name="T4" fmla="*/ 0 w 19"/>
                    <a:gd name="T5" fmla="*/ 0 h 19"/>
                    <a:gd name="T6" fmla="*/ 0 w 19"/>
                    <a:gd name="T7" fmla="*/ 17 h 19"/>
                    <a:gd name="T8" fmla="*/ 5 w 19"/>
                    <a:gd name="T9" fmla="*/ 17 h 19"/>
                    <a:gd name="T10" fmla="*/ 17 w 19"/>
                    <a:gd name="T11" fmla="*/ 19 h 19"/>
                    <a:gd name="T12" fmla="*/ 19 w 19"/>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19" y="0"/>
                      </a:moveTo>
                      <a:lnTo>
                        <a:pt x="7" y="0"/>
                      </a:lnTo>
                      <a:lnTo>
                        <a:pt x="0" y="0"/>
                      </a:lnTo>
                      <a:lnTo>
                        <a:pt x="0" y="17"/>
                      </a:lnTo>
                      <a:lnTo>
                        <a:pt x="5" y="17"/>
                      </a:lnTo>
                      <a:lnTo>
                        <a:pt x="17" y="19"/>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3" name="Freeform 53"/>
                <p:cNvSpPr>
                  <a:spLocks/>
                </p:cNvSpPr>
                <p:nvPr/>
              </p:nvSpPr>
              <p:spPr bwMode="auto">
                <a:xfrm>
                  <a:off x="4126" y="594"/>
                  <a:ext cx="19" cy="19"/>
                </a:xfrm>
                <a:custGeom>
                  <a:avLst/>
                  <a:gdLst>
                    <a:gd name="T0" fmla="*/ 19 w 19"/>
                    <a:gd name="T1" fmla="*/ 0 h 19"/>
                    <a:gd name="T2" fmla="*/ 7 w 19"/>
                    <a:gd name="T3" fmla="*/ 0 h 19"/>
                    <a:gd name="T4" fmla="*/ 3 w 19"/>
                    <a:gd name="T5" fmla="*/ 0 h 19"/>
                    <a:gd name="T6" fmla="*/ 0 w 19"/>
                    <a:gd name="T7" fmla="*/ 17 h 19"/>
                    <a:gd name="T8" fmla="*/ 7 w 19"/>
                    <a:gd name="T9" fmla="*/ 19 h 19"/>
                    <a:gd name="T10" fmla="*/ 19 w 19"/>
                    <a:gd name="T11" fmla="*/ 19 h 19"/>
                    <a:gd name="T12" fmla="*/ 19 w 19"/>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19" y="0"/>
                      </a:moveTo>
                      <a:lnTo>
                        <a:pt x="7" y="0"/>
                      </a:lnTo>
                      <a:lnTo>
                        <a:pt x="3" y="0"/>
                      </a:lnTo>
                      <a:lnTo>
                        <a:pt x="0" y="17"/>
                      </a:lnTo>
                      <a:lnTo>
                        <a:pt x="7" y="19"/>
                      </a:lnTo>
                      <a:lnTo>
                        <a:pt x="19" y="19"/>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4" name="Freeform 54"/>
                <p:cNvSpPr>
                  <a:spLocks/>
                </p:cNvSpPr>
                <p:nvPr/>
              </p:nvSpPr>
              <p:spPr bwMode="auto">
                <a:xfrm>
                  <a:off x="4197" y="601"/>
                  <a:ext cx="22" cy="19"/>
                </a:xfrm>
                <a:custGeom>
                  <a:avLst/>
                  <a:gdLst>
                    <a:gd name="T0" fmla="*/ 22 w 22"/>
                    <a:gd name="T1" fmla="*/ 0 h 19"/>
                    <a:gd name="T2" fmla="*/ 10 w 22"/>
                    <a:gd name="T3" fmla="*/ 0 h 19"/>
                    <a:gd name="T4" fmla="*/ 3 w 22"/>
                    <a:gd name="T5" fmla="*/ 0 h 19"/>
                    <a:gd name="T6" fmla="*/ 0 w 22"/>
                    <a:gd name="T7" fmla="*/ 17 h 19"/>
                    <a:gd name="T8" fmla="*/ 7 w 22"/>
                    <a:gd name="T9" fmla="*/ 19 h 19"/>
                    <a:gd name="T10" fmla="*/ 19 w 22"/>
                    <a:gd name="T11" fmla="*/ 19 h 19"/>
                    <a:gd name="T12" fmla="*/ 22 w 22"/>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2" h="19">
                      <a:moveTo>
                        <a:pt x="22" y="0"/>
                      </a:moveTo>
                      <a:lnTo>
                        <a:pt x="10" y="0"/>
                      </a:lnTo>
                      <a:lnTo>
                        <a:pt x="3" y="0"/>
                      </a:lnTo>
                      <a:lnTo>
                        <a:pt x="0" y="17"/>
                      </a:lnTo>
                      <a:lnTo>
                        <a:pt x="7" y="19"/>
                      </a:lnTo>
                      <a:lnTo>
                        <a:pt x="19" y="19"/>
                      </a:lnTo>
                      <a:lnTo>
                        <a:pt x="22"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5" name="Freeform 55"/>
                <p:cNvSpPr>
                  <a:spLocks/>
                </p:cNvSpPr>
                <p:nvPr/>
              </p:nvSpPr>
              <p:spPr bwMode="auto">
                <a:xfrm>
                  <a:off x="4268" y="608"/>
                  <a:ext cx="22" cy="22"/>
                </a:xfrm>
                <a:custGeom>
                  <a:avLst/>
                  <a:gdLst>
                    <a:gd name="T0" fmla="*/ 22 w 22"/>
                    <a:gd name="T1" fmla="*/ 3 h 22"/>
                    <a:gd name="T2" fmla="*/ 10 w 22"/>
                    <a:gd name="T3" fmla="*/ 3 h 22"/>
                    <a:gd name="T4" fmla="*/ 3 w 22"/>
                    <a:gd name="T5" fmla="*/ 0 h 22"/>
                    <a:gd name="T6" fmla="*/ 0 w 22"/>
                    <a:gd name="T7" fmla="*/ 19 h 22"/>
                    <a:gd name="T8" fmla="*/ 7 w 22"/>
                    <a:gd name="T9" fmla="*/ 19 h 22"/>
                    <a:gd name="T10" fmla="*/ 19 w 22"/>
                    <a:gd name="T11" fmla="*/ 22 h 22"/>
                    <a:gd name="T12" fmla="*/ 22 w 22"/>
                    <a:gd name="T13" fmla="*/ 3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22" y="3"/>
                      </a:moveTo>
                      <a:lnTo>
                        <a:pt x="10" y="3"/>
                      </a:lnTo>
                      <a:lnTo>
                        <a:pt x="3" y="0"/>
                      </a:lnTo>
                      <a:lnTo>
                        <a:pt x="0" y="19"/>
                      </a:lnTo>
                      <a:lnTo>
                        <a:pt x="7" y="19"/>
                      </a:lnTo>
                      <a:lnTo>
                        <a:pt x="19" y="22"/>
                      </a:lnTo>
                      <a:lnTo>
                        <a:pt x="22" y="3"/>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6" name="Freeform 56"/>
                <p:cNvSpPr>
                  <a:spLocks/>
                </p:cNvSpPr>
                <p:nvPr/>
              </p:nvSpPr>
              <p:spPr bwMode="auto">
                <a:xfrm>
                  <a:off x="4342" y="618"/>
                  <a:ext cx="19" cy="21"/>
                </a:xfrm>
                <a:custGeom>
                  <a:avLst/>
                  <a:gdLst>
                    <a:gd name="T0" fmla="*/ 19 w 19"/>
                    <a:gd name="T1" fmla="*/ 5 h 21"/>
                    <a:gd name="T2" fmla="*/ 7 w 19"/>
                    <a:gd name="T3" fmla="*/ 2 h 21"/>
                    <a:gd name="T4" fmla="*/ 2 w 19"/>
                    <a:gd name="T5" fmla="*/ 0 h 21"/>
                    <a:gd name="T6" fmla="*/ 0 w 19"/>
                    <a:gd name="T7" fmla="*/ 19 h 21"/>
                    <a:gd name="T8" fmla="*/ 4 w 19"/>
                    <a:gd name="T9" fmla="*/ 19 h 21"/>
                    <a:gd name="T10" fmla="*/ 16 w 19"/>
                    <a:gd name="T11" fmla="*/ 21 h 21"/>
                    <a:gd name="T12" fmla="*/ 19 w 19"/>
                    <a:gd name="T13" fmla="*/ 5 h 21"/>
                  </a:gdLst>
                  <a:ahLst/>
                  <a:cxnLst>
                    <a:cxn ang="0">
                      <a:pos x="T0" y="T1"/>
                    </a:cxn>
                    <a:cxn ang="0">
                      <a:pos x="T2" y="T3"/>
                    </a:cxn>
                    <a:cxn ang="0">
                      <a:pos x="T4" y="T5"/>
                    </a:cxn>
                    <a:cxn ang="0">
                      <a:pos x="T6" y="T7"/>
                    </a:cxn>
                    <a:cxn ang="0">
                      <a:pos x="T8" y="T9"/>
                    </a:cxn>
                    <a:cxn ang="0">
                      <a:pos x="T10" y="T11"/>
                    </a:cxn>
                    <a:cxn ang="0">
                      <a:pos x="T12" y="T13"/>
                    </a:cxn>
                  </a:cxnLst>
                  <a:rect l="0" t="0" r="r" b="b"/>
                  <a:pathLst>
                    <a:path w="19" h="21">
                      <a:moveTo>
                        <a:pt x="19" y="5"/>
                      </a:moveTo>
                      <a:lnTo>
                        <a:pt x="7" y="2"/>
                      </a:lnTo>
                      <a:lnTo>
                        <a:pt x="2" y="0"/>
                      </a:lnTo>
                      <a:lnTo>
                        <a:pt x="0" y="19"/>
                      </a:lnTo>
                      <a:lnTo>
                        <a:pt x="4" y="19"/>
                      </a:lnTo>
                      <a:lnTo>
                        <a:pt x="16" y="21"/>
                      </a:lnTo>
                      <a:lnTo>
                        <a:pt x="19" y="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7" name="Freeform 57"/>
                <p:cNvSpPr>
                  <a:spLocks/>
                </p:cNvSpPr>
                <p:nvPr/>
              </p:nvSpPr>
              <p:spPr bwMode="auto">
                <a:xfrm>
                  <a:off x="4413" y="630"/>
                  <a:ext cx="18" cy="21"/>
                </a:xfrm>
                <a:custGeom>
                  <a:avLst/>
                  <a:gdLst>
                    <a:gd name="T0" fmla="*/ 18 w 18"/>
                    <a:gd name="T1" fmla="*/ 4 h 21"/>
                    <a:gd name="T2" fmla="*/ 18 w 18"/>
                    <a:gd name="T3" fmla="*/ 4 h 21"/>
                    <a:gd name="T4" fmla="*/ 4 w 18"/>
                    <a:gd name="T5" fmla="*/ 2 h 21"/>
                    <a:gd name="T6" fmla="*/ 2 w 18"/>
                    <a:gd name="T7" fmla="*/ 0 h 21"/>
                    <a:gd name="T8" fmla="*/ 0 w 18"/>
                    <a:gd name="T9" fmla="*/ 19 h 21"/>
                    <a:gd name="T10" fmla="*/ 2 w 18"/>
                    <a:gd name="T11" fmla="*/ 19 h 21"/>
                    <a:gd name="T12" fmla="*/ 16 w 18"/>
                    <a:gd name="T13" fmla="*/ 21 h 21"/>
                    <a:gd name="T14" fmla="*/ 16 w 18"/>
                    <a:gd name="T15" fmla="*/ 21 h 21"/>
                    <a:gd name="T16" fmla="*/ 18 w 18"/>
                    <a:gd name="T17"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1">
                      <a:moveTo>
                        <a:pt x="18" y="4"/>
                      </a:moveTo>
                      <a:lnTo>
                        <a:pt x="18" y="4"/>
                      </a:lnTo>
                      <a:lnTo>
                        <a:pt x="4" y="2"/>
                      </a:lnTo>
                      <a:lnTo>
                        <a:pt x="2" y="0"/>
                      </a:lnTo>
                      <a:lnTo>
                        <a:pt x="0" y="19"/>
                      </a:lnTo>
                      <a:lnTo>
                        <a:pt x="2" y="19"/>
                      </a:lnTo>
                      <a:lnTo>
                        <a:pt x="16" y="21"/>
                      </a:lnTo>
                      <a:lnTo>
                        <a:pt x="16" y="21"/>
                      </a:lnTo>
                      <a:lnTo>
                        <a:pt x="18" y="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8" name="Freeform 58"/>
                <p:cNvSpPr>
                  <a:spLocks/>
                </p:cNvSpPr>
                <p:nvPr/>
              </p:nvSpPr>
              <p:spPr bwMode="auto">
                <a:xfrm>
                  <a:off x="4481" y="644"/>
                  <a:ext cx="21" cy="21"/>
                </a:xfrm>
                <a:custGeom>
                  <a:avLst/>
                  <a:gdLst>
                    <a:gd name="T0" fmla="*/ 21 w 21"/>
                    <a:gd name="T1" fmla="*/ 2 h 21"/>
                    <a:gd name="T2" fmla="*/ 19 w 21"/>
                    <a:gd name="T3" fmla="*/ 2 h 21"/>
                    <a:gd name="T4" fmla="*/ 7 w 21"/>
                    <a:gd name="T5" fmla="*/ 0 h 21"/>
                    <a:gd name="T6" fmla="*/ 5 w 21"/>
                    <a:gd name="T7" fmla="*/ 0 h 21"/>
                    <a:gd name="T8" fmla="*/ 0 w 21"/>
                    <a:gd name="T9" fmla="*/ 16 h 21"/>
                    <a:gd name="T10" fmla="*/ 3 w 21"/>
                    <a:gd name="T11" fmla="*/ 16 h 21"/>
                    <a:gd name="T12" fmla="*/ 17 w 21"/>
                    <a:gd name="T13" fmla="*/ 21 h 21"/>
                    <a:gd name="T14" fmla="*/ 19 w 21"/>
                    <a:gd name="T15" fmla="*/ 21 h 21"/>
                    <a:gd name="T16" fmla="*/ 21 w 21"/>
                    <a:gd name="T17"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21" y="2"/>
                      </a:moveTo>
                      <a:lnTo>
                        <a:pt x="19" y="2"/>
                      </a:lnTo>
                      <a:lnTo>
                        <a:pt x="7" y="0"/>
                      </a:lnTo>
                      <a:lnTo>
                        <a:pt x="5" y="0"/>
                      </a:lnTo>
                      <a:lnTo>
                        <a:pt x="0" y="16"/>
                      </a:lnTo>
                      <a:lnTo>
                        <a:pt x="3" y="16"/>
                      </a:lnTo>
                      <a:lnTo>
                        <a:pt x="17" y="21"/>
                      </a:lnTo>
                      <a:lnTo>
                        <a:pt x="19" y="21"/>
                      </a:lnTo>
                      <a:lnTo>
                        <a:pt x="21" y="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9" name="Freeform 59"/>
                <p:cNvSpPr>
                  <a:spLocks/>
                </p:cNvSpPr>
                <p:nvPr/>
              </p:nvSpPr>
              <p:spPr bwMode="auto">
                <a:xfrm>
                  <a:off x="4552" y="658"/>
                  <a:ext cx="21" cy="21"/>
                </a:xfrm>
                <a:custGeom>
                  <a:avLst/>
                  <a:gdLst>
                    <a:gd name="T0" fmla="*/ 21 w 21"/>
                    <a:gd name="T1" fmla="*/ 5 h 21"/>
                    <a:gd name="T2" fmla="*/ 17 w 21"/>
                    <a:gd name="T3" fmla="*/ 2 h 21"/>
                    <a:gd name="T4" fmla="*/ 5 w 21"/>
                    <a:gd name="T5" fmla="*/ 0 h 21"/>
                    <a:gd name="T6" fmla="*/ 0 w 21"/>
                    <a:gd name="T7" fmla="*/ 19 h 21"/>
                    <a:gd name="T8" fmla="*/ 12 w 21"/>
                    <a:gd name="T9" fmla="*/ 21 h 21"/>
                    <a:gd name="T10" fmla="*/ 19 w 21"/>
                    <a:gd name="T11" fmla="*/ 21 h 21"/>
                    <a:gd name="T12" fmla="*/ 21 w 21"/>
                    <a:gd name="T13" fmla="*/ 5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1" y="5"/>
                      </a:moveTo>
                      <a:lnTo>
                        <a:pt x="17" y="2"/>
                      </a:lnTo>
                      <a:lnTo>
                        <a:pt x="5" y="0"/>
                      </a:lnTo>
                      <a:lnTo>
                        <a:pt x="0" y="19"/>
                      </a:lnTo>
                      <a:lnTo>
                        <a:pt x="12" y="21"/>
                      </a:lnTo>
                      <a:lnTo>
                        <a:pt x="19" y="21"/>
                      </a:lnTo>
                      <a:lnTo>
                        <a:pt x="21" y="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0" name="Freeform 60"/>
                <p:cNvSpPr>
                  <a:spLocks/>
                </p:cNvSpPr>
                <p:nvPr/>
              </p:nvSpPr>
              <p:spPr bwMode="auto">
                <a:xfrm>
                  <a:off x="4623" y="675"/>
                  <a:ext cx="21" cy="21"/>
                </a:xfrm>
                <a:custGeom>
                  <a:avLst/>
                  <a:gdLst>
                    <a:gd name="T0" fmla="*/ 21 w 21"/>
                    <a:gd name="T1" fmla="*/ 4 h 21"/>
                    <a:gd name="T2" fmla="*/ 12 w 21"/>
                    <a:gd name="T3" fmla="*/ 2 h 21"/>
                    <a:gd name="T4" fmla="*/ 5 w 21"/>
                    <a:gd name="T5" fmla="*/ 0 h 21"/>
                    <a:gd name="T6" fmla="*/ 0 w 21"/>
                    <a:gd name="T7" fmla="*/ 16 h 21"/>
                    <a:gd name="T8" fmla="*/ 10 w 21"/>
                    <a:gd name="T9" fmla="*/ 19 h 21"/>
                    <a:gd name="T10" fmla="*/ 17 w 21"/>
                    <a:gd name="T11" fmla="*/ 21 h 21"/>
                    <a:gd name="T12" fmla="*/ 21 w 21"/>
                    <a:gd name="T13" fmla="*/ 4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21" y="4"/>
                      </a:moveTo>
                      <a:lnTo>
                        <a:pt x="12" y="2"/>
                      </a:lnTo>
                      <a:lnTo>
                        <a:pt x="5" y="0"/>
                      </a:lnTo>
                      <a:lnTo>
                        <a:pt x="0" y="16"/>
                      </a:lnTo>
                      <a:lnTo>
                        <a:pt x="10" y="19"/>
                      </a:lnTo>
                      <a:lnTo>
                        <a:pt x="17" y="21"/>
                      </a:lnTo>
                      <a:lnTo>
                        <a:pt x="21" y="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1" name="Freeform 61"/>
                <p:cNvSpPr>
                  <a:spLocks/>
                </p:cNvSpPr>
                <p:nvPr/>
              </p:nvSpPr>
              <p:spPr bwMode="auto">
                <a:xfrm>
                  <a:off x="4692" y="694"/>
                  <a:ext cx="23" cy="21"/>
                </a:xfrm>
                <a:custGeom>
                  <a:avLst/>
                  <a:gdLst>
                    <a:gd name="T0" fmla="*/ 23 w 23"/>
                    <a:gd name="T1" fmla="*/ 4 h 21"/>
                    <a:gd name="T2" fmla="*/ 9 w 23"/>
                    <a:gd name="T3" fmla="*/ 0 h 21"/>
                    <a:gd name="T4" fmla="*/ 5 w 23"/>
                    <a:gd name="T5" fmla="*/ 0 h 21"/>
                    <a:gd name="T6" fmla="*/ 0 w 23"/>
                    <a:gd name="T7" fmla="*/ 16 h 21"/>
                    <a:gd name="T8" fmla="*/ 5 w 23"/>
                    <a:gd name="T9" fmla="*/ 18 h 21"/>
                    <a:gd name="T10" fmla="*/ 19 w 23"/>
                    <a:gd name="T11" fmla="*/ 21 h 21"/>
                    <a:gd name="T12" fmla="*/ 23 w 23"/>
                    <a:gd name="T13" fmla="*/ 4 h 21"/>
                  </a:gdLst>
                  <a:ahLst/>
                  <a:cxnLst>
                    <a:cxn ang="0">
                      <a:pos x="T0" y="T1"/>
                    </a:cxn>
                    <a:cxn ang="0">
                      <a:pos x="T2" y="T3"/>
                    </a:cxn>
                    <a:cxn ang="0">
                      <a:pos x="T4" y="T5"/>
                    </a:cxn>
                    <a:cxn ang="0">
                      <a:pos x="T6" y="T7"/>
                    </a:cxn>
                    <a:cxn ang="0">
                      <a:pos x="T8" y="T9"/>
                    </a:cxn>
                    <a:cxn ang="0">
                      <a:pos x="T10" y="T11"/>
                    </a:cxn>
                    <a:cxn ang="0">
                      <a:pos x="T12" y="T13"/>
                    </a:cxn>
                  </a:cxnLst>
                  <a:rect l="0" t="0" r="r" b="b"/>
                  <a:pathLst>
                    <a:path w="23" h="21">
                      <a:moveTo>
                        <a:pt x="23" y="4"/>
                      </a:moveTo>
                      <a:lnTo>
                        <a:pt x="9" y="0"/>
                      </a:lnTo>
                      <a:lnTo>
                        <a:pt x="5" y="0"/>
                      </a:lnTo>
                      <a:lnTo>
                        <a:pt x="0" y="16"/>
                      </a:lnTo>
                      <a:lnTo>
                        <a:pt x="5" y="18"/>
                      </a:lnTo>
                      <a:lnTo>
                        <a:pt x="19" y="21"/>
                      </a:lnTo>
                      <a:lnTo>
                        <a:pt x="23" y="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2" name="Freeform 62"/>
                <p:cNvSpPr>
                  <a:spLocks/>
                </p:cNvSpPr>
                <p:nvPr/>
              </p:nvSpPr>
              <p:spPr bwMode="auto">
                <a:xfrm>
                  <a:off x="4760" y="712"/>
                  <a:ext cx="24" cy="24"/>
                </a:xfrm>
                <a:custGeom>
                  <a:avLst/>
                  <a:gdLst>
                    <a:gd name="T0" fmla="*/ 24 w 24"/>
                    <a:gd name="T1" fmla="*/ 5 h 24"/>
                    <a:gd name="T2" fmla="*/ 19 w 24"/>
                    <a:gd name="T3" fmla="*/ 5 h 24"/>
                    <a:gd name="T4" fmla="*/ 7 w 24"/>
                    <a:gd name="T5" fmla="*/ 0 h 24"/>
                    <a:gd name="T6" fmla="*/ 7 w 24"/>
                    <a:gd name="T7" fmla="*/ 0 h 24"/>
                    <a:gd name="T8" fmla="*/ 0 w 24"/>
                    <a:gd name="T9" fmla="*/ 17 h 24"/>
                    <a:gd name="T10" fmla="*/ 3 w 24"/>
                    <a:gd name="T11" fmla="*/ 17 h 24"/>
                    <a:gd name="T12" fmla="*/ 15 w 24"/>
                    <a:gd name="T13" fmla="*/ 22 h 24"/>
                    <a:gd name="T14" fmla="*/ 19 w 24"/>
                    <a:gd name="T15" fmla="*/ 24 h 24"/>
                    <a:gd name="T16" fmla="*/ 24 w 24"/>
                    <a:gd name="T17"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24" y="5"/>
                      </a:moveTo>
                      <a:lnTo>
                        <a:pt x="19" y="5"/>
                      </a:lnTo>
                      <a:lnTo>
                        <a:pt x="7" y="0"/>
                      </a:lnTo>
                      <a:lnTo>
                        <a:pt x="7" y="0"/>
                      </a:lnTo>
                      <a:lnTo>
                        <a:pt x="0" y="17"/>
                      </a:lnTo>
                      <a:lnTo>
                        <a:pt x="3" y="17"/>
                      </a:lnTo>
                      <a:lnTo>
                        <a:pt x="15" y="22"/>
                      </a:lnTo>
                      <a:lnTo>
                        <a:pt x="19" y="24"/>
                      </a:lnTo>
                      <a:lnTo>
                        <a:pt x="24" y="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3" name="Freeform 63"/>
                <p:cNvSpPr>
                  <a:spLocks/>
                </p:cNvSpPr>
                <p:nvPr/>
              </p:nvSpPr>
              <p:spPr bwMode="auto">
                <a:xfrm>
                  <a:off x="4829" y="734"/>
                  <a:ext cx="24" cy="23"/>
                </a:xfrm>
                <a:custGeom>
                  <a:avLst/>
                  <a:gdLst>
                    <a:gd name="T0" fmla="*/ 24 w 24"/>
                    <a:gd name="T1" fmla="*/ 5 h 23"/>
                    <a:gd name="T2" fmla="*/ 14 w 24"/>
                    <a:gd name="T3" fmla="*/ 2 h 23"/>
                    <a:gd name="T4" fmla="*/ 7 w 24"/>
                    <a:gd name="T5" fmla="*/ 0 h 23"/>
                    <a:gd name="T6" fmla="*/ 0 w 24"/>
                    <a:gd name="T7" fmla="*/ 16 h 23"/>
                    <a:gd name="T8" fmla="*/ 9 w 24"/>
                    <a:gd name="T9" fmla="*/ 19 h 23"/>
                    <a:gd name="T10" fmla="*/ 19 w 24"/>
                    <a:gd name="T11" fmla="*/ 23 h 23"/>
                    <a:gd name="T12" fmla="*/ 24 w 24"/>
                    <a:gd name="T13" fmla="*/ 5 h 23"/>
                  </a:gdLst>
                  <a:ahLst/>
                  <a:cxnLst>
                    <a:cxn ang="0">
                      <a:pos x="T0" y="T1"/>
                    </a:cxn>
                    <a:cxn ang="0">
                      <a:pos x="T2" y="T3"/>
                    </a:cxn>
                    <a:cxn ang="0">
                      <a:pos x="T4" y="T5"/>
                    </a:cxn>
                    <a:cxn ang="0">
                      <a:pos x="T6" y="T7"/>
                    </a:cxn>
                    <a:cxn ang="0">
                      <a:pos x="T8" y="T9"/>
                    </a:cxn>
                    <a:cxn ang="0">
                      <a:pos x="T10" y="T11"/>
                    </a:cxn>
                    <a:cxn ang="0">
                      <a:pos x="T12" y="T13"/>
                    </a:cxn>
                  </a:cxnLst>
                  <a:rect l="0" t="0" r="r" b="b"/>
                  <a:pathLst>
                    <a:path w="24" h="23">
                      <a:moveTo>
                        <a:pt x="24" y="5"/>
                      </a:moveTo>
                      <a:lnTo>
                        <a:pt x="14" y="2"/>
                      </a:lnTo>
                      <a:lnTo>
                        <a:pt x="7" y="0"/>
                      </a:lnTo>
                      <a:lnTo>
                        <a:pt x="0" y="16"/>
                      </a:lnTo>
                      <a:lnTo>
                        <a:pt x="9" y="19"/>
                      </a:lnTo>
                      <a:lnTo>
                        <a:pt x="19" y="23"/>
                      </a:lnTo>
                      <a:lnTo>
                        <a:pt x="24" y="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4" name="Freeform 64"/>
                <p:cNvSpPr>
                  <a:spLocks/>
                </p:cNvSpPr>
                <p:nvPr/>
              </p:nvSpPr>
              <p:spPr bwMode="auto">
                <a:xfrm>
                  <a:off x="4898" y="757"/>
                  <a:ext cx="23" cy="24"/>
                </a:xfrm>
                <a:custGeom>
                  <a:avLst/>
                  <a:gdLst>
                    <a:gd name="T0" fmla="*/ 23 w 23"/>
                    <a:gd name="T1" fmla="*/ 5 h 24"/>
                    <a:gd name="T2" fmla="*/ 21 w 23"/>
                    <a:gd name="T3" fmla="*/ 5 h 24"/>
                    <a:gd name="T4" fmla="*/ 9 w 23"/>
                    <a:gd name="T5" fmla="*/ 0 h 24"/>
                    <a:gd name="T6" fmla="*/ 7 w 23"/>
                    <a:gd name="T7" fmla="*/ 0 h 24"/>
                    <a:gd name="T8" fmla="*/ 0 w 23"/>
                    <a:gd name="T9" fmla="*/ 17 h 24"/>
                    <a:gd name="T10" fmla="*/ 2 w 23"/>
                    <a:gd name="T11" fmla="*/ 17 h 24"/>
                    <a:gd name="T12" fmla="*/ 16 w 23"/>
                    <a:gd name="T13" fmla="*/ 22 h 24"/>
                    <a:gd name="T14" fmla="*/ 16 w 23"/>
                    <a:gd name="T15" fmla="*/ 24 h 24"/>
                    <a:gd name="T16" fmla="*/ 23 w 23"/>
                    <a:gd name="T17"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4">
                      <a:moveTo>
                        <a:pt x="23" y="5"/>
                      </a:moveTo>
                      <a:lnTo>
                        <a:pt x="21" y="5"/>
                      </a:lnTo>
                      <a:lnTo>
                        <a:pt x="9" y="0"/>
                      </a:lnTo>
                      <a:lnTo>
                        <a:pt x="7" y="0"/>
                      </a:lnTo>
                      <a:lnTo>
                        <a:pt x="0" y="17"/>
                      </a:lnTo>
                      <a:lnTo>
                        <a:pt x="2" y="17"/>
                      </a:lnTo>
                      <a:lnTo>
                        <a:pt x="16" y="22"/>
                      </a:lnTo>
                      <a:lnTo>
                        <a:pt x="16" y="24"/>
                      </a:lnTo>
                      <a:lnTo>
                        <a:pt x="23" y="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5" name="Freeform 65"/>
                <p:cNvSpPr>
                  <a:spLocks/>
                </p:cNvSpPr>
                <p:nvPr/>
              </p:nvSpPr>
              <p:spPr bwMode="auto">
                <a:xfrm>
                  <a:off x="4966" y="781"/>
                  <a:ext cx="24" cy="24"/>
                </a:xfrm>
                <a:custGeom>
                  <a:avLst/>
                  <a:gdLst>
                    <a:gd name="T0" fmla="*/ 24 w 24"/>
                    <a:gd name="T1" fmla="*/ 7 h 24"/>
                    <a:gd name="T2" fmla="*/ 14 w 24"/>
                    <a:gd name="T3" fmla="*/ 5 h 24"/>
                    <a:gd name="T4" fmla="*/ 5 w 24"/>
                    <a:gd name="T5" fmla="*/ 0 h 24"/>
                    <a:gd name="T6" fmla="*/ 0 w 24"/>
                    <a:gd name="T7" fmla="*/ 17 h 24"/>
                    <a:gd name="T8" fmla="*/ 7 w 24"/>
                    <a:gd name="T9" fmla="*/ 21 h 24"/>
                    <a:gd name="T10" fmla="*/ 17 w 24"/>
                    <a:gd name="T11" fmla="*/ 24 h 24"/>
                    <a:gd name="T12" fmla="*/ 24 w 24"/>
                    <a:gd name="T13" fmla="*/ 7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24" y="7"/>
                      </a:moveTo>
                      <a:lnTo>
                        <a:pt x="14" y="5"/>
                      </a:lnTo>
                      <a:lnTo>
                        <a:pt x="5" y="0"/>
                      </a:lnTo>
                      <a:lnTo>
                        <a:pt x="0" y="17"/>
                      </a:lnTo>
                      <a:lnTo>
                        <a:pt x="7" y="21"/>
                      </a:lnTo>
                      <a:lnTo>
                        <a:pt x="17" y="24"/>
                      </a:lnTo>
                      <a:lnTo>
                        <a:pt x="24" y="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6" name="Freeform 66"/>
                <p:cNvSpPr>
                  <a:spLocks/>
                </p:cNvSpPr>
                <p:nvPr/>
              </p:nvSpPr>
              <p:spPr bwMode="auto">
                <a:xfrm>
                  <a:off x="5032" y="810"/>
                  <a:ext cx="24" cy="23"/>
                </a:xfrm>
                <a:custGeom>
                  <a:avLst/>
                  <a:gdLst>
                    <a:gd name="T0" fmla="*/ 24 w 24"/>
                    <a:gd name="T1" fmla="*/ 7 h 23"/>
                    <a:gd name="T2" fmla="*/ 22 w 24"/>
                    <a:gd name="T3" fmla="*/ 4 h 23"/>
                    <a:gd name="T4" fmla="*/ 10 w 24"/>
                    <a:gd name="T5" fmla="*/ 0 h 23"/>
                    <a:gd name="T6" fmla="*/ 8 w 24"/>
                    <a:gd name="T7" fmla="*/ 0 h 23"/>
                    <a:gd name="T8" fmla="*/ 0 w 24"/>
                    <a:gd name="T9" fmla="*/ 16 h 23"/>
                    <a:gd name="T10" fmla="*/ 3 w 24"/>
                    <a:gd name="T11" fmla="*/ 16 h 23"/>
                    <a:gd name="T12" fmla="*/ 15 w 24"/>
                    <a:gd name="T13" fmla="*/ 21 h 23"/>
                    <a:gd name="T14" fmla="*/ 17 w 24"/>
                    <a:gd name="T15" fmla="*/ 23 h 23"/>
                    <a:gd name="T16" fmla="*/ 24 w 24"/>
                    <a:gd name="T17"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24" y="7"/>
                      </a:moveTo>
                      <a:lnTo>
                        <a:pt x="22" y="4"/>
                      </a:lnTo>
                      <a:lnTo>
                        <a:pt x="10" y="0"/>
                      </a:lnTo>
                      <a:lnTo>
                        <a:pt x="8" y="0"/>
                      </a:lnTo>
                      <a:lnTo>
                        <a:pt x="0" y="16"/>
                      </a:lnTo>
                      <a:lnTo>
                        <a:pt x="3" y="16"/>
                      </a:lnTo>
                      <a:lnTo>
                        <a:pt x="15" y="21"/>
                      </a:lnTo>
                      <a:lnTo>
                        <a:pt x="17" y="23"/>
                      </a:lnTo>
                      <a:lnTo>
                        <a:pt x="24" y="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7" name="Freeform 67"/>
                <p:cNvSpPr>
                  <a:spLocks/>
                </p:cNvSpPr>
                <p:nvPr/>
              </p:nvSpPr>
              <p:spPr bwMode="auto">
                <a:xfrm>
                  <a:off x="5099" y="838"/>
                  <a:ext cx="23" cy="24"/>
                </a:xfrm>
                <a:custGeom>
                  <a:avLst/>
                  <a:gdLst>
                    <a:gd name="T0" fmla="*/ 23 w 23"/>
                    <a:gd name="T1" fmla="*/ 7 h 24"/>
                    <a:gd name="T2" fmla="*/ 14 w 23"/>
                    <a:gd name="T3" fmla="*/ 2 h 24"/>
                    <a:gd name="T4" fmla="*/ 7 w 23"/>
                    <a:gd name="T5" fmla="*/ 0 h 24"/>
                    <a:gd name="T6" fmla="*/ 0 w 23"/>
                    <a:gd name="T7" fmla="*/ 17 h 24"/>
                    <a:gd name="T8" fmla="*/ 4 w 23"/>
                    <a:gd name="T9" fmla="*/ 19 h 24"/>
                    <a:gd name="T10" fmla="*/ 16 w 23"/>
                    <a:gd name="T11" fmla="*/ 24 h 24"/>
                    <a:gd name="T12" fmla="*/ 23 w 23"/>
                    <a:gd name="T13" fmla="*/ 7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23" y="7"/>
                      </a:moveTo>
                      <a:lnTo>
                        <a:pt x="14" y="2"/>
                      </a:lnTo>
                      <a:lnTo>
                        <a:pt x="7" y="0"/>
                      </a:lnTo>
                      <a:lnTo>
                        <a:pt x="0" y="17"/>
                      </a:lnTo>
                      <a:lnTo>
                        <a:pt x="4" y="19"/>
                      </a:lnTo>
                      <a:lnTo>
                        <a:pt x="16" y="24"/>
                      </a:lnTo>
                      <a:lnTo>
                        <a:pt x="23" y="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8" name="Freeform 68"/>
                <p:cNvSpPr>
                  <a:spLocks/>
                </p:cNvSpPr>
                <p:nvPr/>
              </p:nvSpPr>
              <p:spPr bwMode="auto">
                <a:xfrm>
                  <a:off x="5165" y="866"/>
                  <a:ext cx="24" cy="26"/>
                </a:xfrm>
                <a:custGeom>
                  <a:avLst/>
                  <a:gdLst>
                    <a:gd name="T0" fmla="*/ 24 w 24"/>
                    <a:gd name="T1" fmla="*/ 10 h 26"/>
                    <a:gd name="T2" fmla="*/ 17 w 24"/>
                    <a:gd name="T3" fmla="*/ 5 h 26"/>
                    <a:gd name="T4" fmla="*/ 7 w 24"/>
                    <a:gd name="T5" fmla="*/ 0 h 26"/>
                    <a:gd name="T6" fmla="*/ 0 w 24"/>
                    <a:gd name="T7" fmla="*/ 17 h 26"/>
                    <a:gd name="T8" fmla="*/ 7 w 24"/>
                    <a:gd name="T9" fmla="*/ 22 h 26"/>
                    <a:gd name="T10" fmla="*/ 14 w 24"/>
                    <a:gd name="T11" fmla="*/ 26 h 26"/>
                    <a:gd name="T12" fmla="*/ 24 w 24"/>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24" h="26">
                      <a:moveTo>
                        <a:pt x="24" y="10"/>
                      </a:moveTo>
                      <a:lnTo>
                        <a:pt x="17" y="5"/>
                      </a:lnTo>
                      <a:lnTo>
                        <a:pt x="7" y="0"/>
                      </a:lnTo>
                      <a:lnTo>
                        <a:pt x="0" y="17"/>
                      </a:lnTo>
                      <a:lnTo>
                        <a:pt x="7" y="22"/>
                      </a:lnTo>
                      <a:lnTo>
                        <a:pt x="14" y="26"/>
                      </a:lnTo>
                      <a:lnTo>
                        <a:pt x="24" y="1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9" name="Freeform 69"/>
                <p:cNvSpPr>
                  <a:spLocks/>
                </p:cNvSpPr>
                <p:nvPr/>
              </p:nvSpPr>
              <p:spPr bwMode="auto">
                <a:xfrm>
                  <a:off x="5229" y="900"/>
                  <a:ext cx="24" cy="23"/>
                </a:xfrm>
                <a:custGeom>
                  <a:avLst/>
                  <a:gdLst>
                    <a:gd name="T0" fmla="*/ 24 w 24"/>
                    <a:gd name="T1" fmla="*/ 9 h 23"/>
                    <a:gd name="T2" fmla="*/ 19 w 24"/>
                    <a:gd name="T3" fmla="*/ 7 h 23"/>
                    <a:gd name="T4" fmla="*/ 7 w 24"/>
                    <a:gd name="T5" fmla="*/ 0 h 23"/>
                    <a:gd name="T6" fmla="*/ 7 w 24"/>
                    <a:gd name="T7" fmla="*/ 0 h 23"/>
                    <a:gd name="T8" fmla="*/ 0 w 24"/>
                    <a:gd name="T9" fmla="*/ 16 h 23"/>
                    <a:gd name="T10" fmla="*/ 0 w 24"/>
                    <a:gd name="T11" fmla="*/ 16 h 23"/>
                    <a:gd name="T12" fmla="*/ 12 w 24"/>
                    <a:gd name="T13" fmla="*/ 21 h 23"/>
                    <a:gd name="T14" fmla="*/ 14 w 24"/>
                    <a:gd name="T15" fmla="*/ 23 h 23"/>
                    <a:gd name="T16" fmla="*/ 24 w 24"/>
                    <a:gd name="T1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24" y="9"/>
                      </a:moveTo>
                      <a:lnTo>
                        <a:pt x="19" y="7"/>
                      </a:lnTo>
                      <a:lnTo>
                        <a:pt x="7" y="0"/>
                      </a:lnTo>
                      <a:lnTo>
                        <a:pt x="7" y="0"/>
                      </a:lnTo>
                      <a:lnTo>
                        <a:pt x="0" y="16"/>
                      </a:lnTo>
                      <a:lnTo>
                        <a:pt x="0" y="16"/>
                      </a:lnTo>
                      <a:lnTo>
                        <a:pt x="12" y="21"/>
                      </a:lnTo>
                      <a:lnTo>
                        <a:pt x="14" y="23"/>
                      </a:lnTo>
                      <a:lnTo>
                        <a:pt x="24" y="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0" name="Freeform 70"/>
                <p:cNvSpPr>
                  <a:spLocks/>
                </p:cNvSpPr>
                <p:nvPr/>
              </p:nvSpPr>
              <p:spPr bwMode="auto">
                <a:xfrm>
                  <a:off x="5293" y="933"/>
                  <a:ext cx="23" cy="26"/>
                </a:xfrm>
                <a:custGeom>
                  <a:avLst/>
                  <a:gdLst>
                    <a:gd name="T0" fmla="*/ 23 w 23"/>
                    <a:gd name="T1" fmla="*/ 9 h 26"/>
                    <a:gd name="T2" fmla="*/ 21 w 23"/>
                    <a:gd name="T3" fmla="*/ 9 h 26"/>
                    <a:gd name="T4" fmla="*/ 9 w 23"/>
                    <a:gd name="T5" fmla="*/ 2 h 26"/>
                    <a:gd name="T6" fmla="*/ 7 w 23"/>
                    <a:gd name="T7" fmla="*/ 0 h 26"/>
                    <a:gd name="T8" fmla="*/ 0 w 23"/>
                    <a:gd name="T9" fmla="*/ 16 h 26"/>
                    <a:gd name="T10" fmla="*/ 2 w 23"/>
                    <a:gd name="T11" fmla="*/ 19 h 26"/>
                    <a:gd name="T12" fmla="*/ 12 w 23"/>
                    <a:gd name="T13" fmla="*/ 23 h 26"/>
                    <a:gd name="T14" fmla="*/ 14 w 23"/>
                    <a:gd name="T15" fmla="*/ 26 h 26"/>
                    <a:gd name="T16" fmla="*/ 23 w 23"/>
                    <a:gd name="T17"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6">
                      <a:moveTo>
                        <a:pt x="23" y="9"/>
                      </a:moveTo>
                      <a:lnTo>
                        <a:pt x="21" y="9"/>
                      </a:lnTo>
                      <a:lnTo>
                        <a:pt x="9" y="2"/>
                      </a:lnTo>
                      <a:lnTo>
                        <a:pt x="7" y="0"/>
                      </a:lnTo>
                      <a:lnTo>
                        <a:pt x="0" y="16"/>
                      </a:lnTo>
                      <a:lnTo>
                        <a:pt x="2" y="19"/>
                      </a:lnTo>
                      <a:lnTo>
                        <a:pt x="12" y="23"/>
                      </a:lnTo>
                      <a:lnTo>
                        <a:pt x="14" y="26"/>
                      </a:lnTo>
                      <a:lnTo>
                        <a:pt x="23" y="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1" name="Freeform 71"/>
                <p:cNvSpPr>
                  <a:spLocks/>
                </p:cNvSpPr>
                <p:nvPr/>
              </p:nvSpPr>
              <p:spPr bwMode="auto">
                <a:xfrm>
                  <a:off x="5354" y="971"/>
                  <a:ext cx="24" cy="23"/>
                </a:xfrm>
                <a:custGeom>
                  <a:avLst/>
                  <a:gdLst>
                    <a:gd name="T0" fmla="*/ 24 w 24"/>
                    <a:gd name="T1" fmla="*/ 7 h 23"/>
                    <a:gd name="T2" fmla="*/ 24 w 24"/>
                    <a:gd name="T3" fmla="*/ 7 h 23"/>
                    <a:gd name="T4" fmla="*/ 12 w 24"/>
                    <a:gd name="T5" fmla="*/ 0 h 23"/>
                    <a:gd name="T6" fmla="*/ 10 w 24"/>
                    <a:gd name="T7" fmla="*/ 0 h 23"/>
                    <a:gd name="T8" fmla="*/ 0 w 24"/>
                    <a:gd name="T9" fmla="*/ 14 h 23"/>
                    <a:gd name="T10" fmla="*/ 3 w 24"/>
                    <a:gd name="T11" fmla="*/ 16 h 23"/>
                    <a:gd name="T12" fmla="*/ 14 w 24"/>
                    <a:gd name="T13" fmla="*/ 23 h 23"/>
                    <a:gd name="T14" fmla="*/ 14 w 24"/>
                    <a:gd name="T15" fmla="*/ 23 h 23"/>
                    <a:gd name="T16" fmla="*/ 24 w 24"/>
                    <a:gd name="T17"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24" y="7"/>
                      </a:moveTo>
                      <a:lnTo>
                        <a:pt x="24" y="7"/>
                      </a:lnTo>
                      <a:lnTo>
                        <a:pt x="12" y="0"/>
                      </a:lnTo>
                      <a:lnTo>
                        <a:pt x="10" y="0"/>
                      </a:lnTo>
                      <a:lnTo>
                        <a:pt x="0" y="14"/>
                      </a:lnTo>
                      <a:lnTo>
                        <a:pt x="3" y="16"/>
                      </a:lnTo>
                      <a:lnTo>
                        <a:pt x="14" y="23"/>
                      </a:lnTo>
                      <a:lnTo>
                        <a:pt x="14" y="23"/>
                      </a:lnTo>
                      <a:lnTo>
                        <a:pt x="24" y="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2" name="Freeform 72"/>
                <p:cNvSpPr>
                  <a:spLocks/>
                </p:cNvSpPr>
                <p:nvPr/>
              </p:nvSpPr>
              <p:spPr bwMode="auto">
                <a:xfrm>
                  <a:off x="5416" y="1008"/>
                  <a:ext cx="23" cy="24"/>
                </a:xfrm>
                <a:custGeom>
                  <a:avLst/>
                  <a:gdLst>
                    <a:gd name="T0" fmla="*/ 23 w 23"/>
                    <a:gd name="T1" fmla="*/ 10 h 24"/>
                    <a:gd name="T2" fmla="*/ 23 w 23"/>
                    <a:gd name="T3" fmla="*/ 7 h 24"/>
                    <a:gd name="T4" fmla="*/ 12 w 23"/>
                    <a:gd name="T5" fmla="*/ 3 h 24"/>
                    <a:gd name="T6" fmla="*/ 9 w 23"/>
                    <a:gd name="T7" fmla="*/ 0 h 24"/>
                    <a:gd name="T8" fmla="*/ 0 w 23"/>
                    <a:gd name="T9" fmla="*/ 15 h 24"/>
                    <a:gd name="T10" fmla="*/ 2 w 23"/>
                    <a:gd name="T11" fmla="*/ 17 h 24"/>
                    <a:gd name="T12" fmla="*/ 14 w 23"/>
                    <a:gd name="T13" fmla="*/ 24 h 24"/>
                    <a:gd name="T14" fmla="*/ 14 w 23"/>
                    <a:gd name="T15" fmla="*/ 24 h 24"/>
                    <a:gd name="T16" fmla="*/ 23 w 23"/>
                    <a:gd name="T1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4">
                      <a:moveTo>
                        <a:pt x="23" y="10"/>
                      </a:moveTo>
                      <a:lnTo>
                        <a:pt x="23" y="7"/>
                      </a:lnTo>
                      <a:lnTo>
                        <a:pt x="12" y="3"/>
                      </a:lnTo>
                      <a:lnTo>
                        <a:pt x="9" y="0"/>
                      </a:lnTo>
                      <a:lnTo>
                        <a:pt x="0" y="15"/>
                      </a:lnTo>
                      <a:lnTo>
                        <a:pt x="2" y="17"/>
                      </a:lnTo>
                      <a:lnTo>
                        <a:pt x="14" y="24"/>
                      </a:lnTo>
                      <a:lnTo>
                        <a:pt x="14" y="24"/>
                      </a:lnTo>
                      <a:lnTo>
                        <a:pt x="23" y="1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3" name="Freeform 73"/>
                <p:cNvSpPr>
                  <a:spLocks/>
                </p:cNvSpPr>
                <p:nvPr/>
              </p:nvSpPr>
              <p:spPr bwMode="auto">
                <a:xfrm>
                  <a:off x="5475" y="1046"/>
                  <a:ext cx="26" cy="26"/>
                </a:xfrm>
                <a:custGeom>
                  <a:avLst/>
                  <a:gdLst>
                    <a:gd name="T0" fmla="*/ 26 w 26"/>
                    <a:gd name="T1" fmla="*/ 12 h 26"/>
                    <a:gd name="T2" fmla="*/ 24 w 26"/>
                    <a:gd name="T3" fmla="*/ 10 h 26"/>
                    <a:gd name="T4" fmla="*/ 14 w 26"/>
                    <a:gd name="T5" fmla="*/ 3 h 26"/>
                    <a:gd name="T6" fmla="*/ 9 w 26"/>
                    <a:gd name="T7" fmla="*/ 0 h 26"/>
                    <a:gd name="T8" fmla="*/ 0 w 26"/>
                    <a:gd name="T9" fmla="*/ 17 h 26"/>
                    <a:gd name="T10" fmla="*/ 2 w 26"/>
                    <a:gd name="T11" fmla="*/ 19 h 26"/>
                    <a:gd name="T12" fmla="*/ 12 w 26"/>
                    <a:gd name="T13" fmla="*/ 24 h 26"/>
                    <a:gd name="T14" fmla="*/ 14 w 26"/>
                    <a:gd name="T15" fmla="*/ 26 h 26"/>
                    <a:gd name="T16" fmla="*/ 26 w 26"/>
                    <a:gd name="T1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26" y="12"/>
                      </a:moveTo>
                      <a:lnTo>
                        <a:pt x="24" y="10"/>
                      </a:lnTo>
                      <a:lnTo>
                        <a:pt x="14" y="3"/>
                      </a:lnTo>
                      <a:lnTo>
                        <a:pt x="9" y="0"/>
                      </a:lnTo>
                      <a:lnTo>
                        <a:pt x="0" y="17"/>
                      </a:lnTo>
                      <a:lnTo>
                        <a:pt x="2" y="19"/>
                      </a:lnTo>
                      <a:lnTo>
                        <a:pt x="12" y="24"/>
                      </a:lnTo>
                      <a:lnTo>
                        <a:pt x="14" y="26"/>
                      </a:lnTo>
                      <a:lnTo>
                        <a:pt x="26" y="1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4" name="Freeform 74"/>
                <p:cNvSpPr>
                  <a:spLocks/>
                </p:cNvSpPr>
                <p:nvPr/>
              </p:nvSpPr>
              <p:spPr bwMode="auto">
                <a:xfrm>
                  <a:off x="5534" y="1089"/>
                  <a:ext cx="24" cy="26"/>
                </a:xfrm>
                <a:custGeom>
                  <a:avLst/>
                  <a:gdLst>
                    <a:gd name="T0" fmla="*/ 24 w 24"/>
                    <a:gd name="T1" fmla="*/ 12 h 26"/>
                    <a:gd name="T2" fmla="*/ 21 w 24"/>
                    <a:gd name="T3" fmla="*/ 9 h 26"/>
                    <a:gd name="T4" fmla="*/ 12 w 24"/>
                    <a:gd name="T5" fmla="*/ 2 h 26"/>
                    <a:gd name="T6" fmla="*/ 10 w 24"/>
                    <a:gd name="T7" fmla="*/ 0 h 26"/>
                    <a:gd name="T8" fmla="*/ 0 w 24"/>
                    <a:gd name="T9" fmla="*/ 14 h 26"/>
                    <a:gd name="T10" fmla="*/ 0 w 24"/>
                    <a:gd name="T11" fmla="*/ 16 h 26"/>
                    <a:gd name="T12" fmla="*/ 10 w 24"/>
                    <a:gd name="T13" fmla="*/ 24 h 26"/>
                    <a:gd name="T14" fmla="*/ 14 w 24"/>
                    <a:gd name="T15" fmla="*/ 26 h 26"/>
                    <a:gd name="T16" fmla="*/ 24 w 24"/>
                    <a:gd name="T1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6">
                      <a:moveTo>
                        <a:pt x="24" y="12"/>
                      </a:moveTo>
                      <a:lnTo>
                        <a:pt x="21" y="9"/>
                      </a:lnTo>
                      <a:lnTo>
                        <a:pt x="12" y="2"/>
                      </a:lnTo>
                      <a:lnTo>
                        <a:pt x="10" y="0"/>
                      </a:lnTo>
                      <a:lnTo>
                        <a:pt x="0" y="14"/>
                      </a:lnTo>
                      <a:lnTo>
                        <a:pt x="0" y="16"/>
                      </a:lnTo>
                      <a:lnTo>
                        <a:pt x="10" y="24"/>
                      </a:lnTo>
                      <a:lnTo>
                        <a:pt x="14" y="26"/>
                      </a:lnTo>
                      <a:lnTo>
                        <a:pt x="24" y="1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5" name="Freeform 75"/>
                <p:cNvSpPr>
                  <a:spLocks/>
                </p:cNvSpPr>
                <p:nvPr/>
              </p:nvSpPr>
              <p:spPr bwMode="auto">
                <a:xfrm>
                  <a:off x="5591" y="1134"/>
                  <a:ext cx="26" cy="24"/>
                </a:xfrm>
                <a:custGeom>
                  <a:avLst/>
                  <a:gdLst>
                    <a:gd name="T0" fmla="*/ 26 w 26"/>
                    <a:gd name="T1" fmla="*/ 12 h 24"/>
                    <a:gd name="T2" fmla="*/ 19 w 26"/>
                    <a:gd name="T3" fmla="*/ 7 h 24"/>
                    <a:gd name="T4" fmla="*/ 12 w 26"/>
                    <a:gd name="T5" fmla="*/ 0 h 24"/>
                    <a:gd name="T6" fmla="*/ 0 w 26"/>
                    <a:gd name="T7" fmla="*/ 14 h 24"/>
                    <a:gd name="T8" fmla="*/ 7 w 26"/>
                    <a:gd name="T9" fmla="*/ 21 h 24"/>
                    <a:gd name="T10" fmla="*/ 14 w 26"/>
                    <a:gd name="T11" fmla="*/ 24 h 24"/>
                    <a:gd name="T12" fmla="*/ 26 w 26"/>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26" h="24">
                      <a:moveTo>
                        <a:pt x="26" y="12"/>
                      </a:moveTo>
                      <a:lnTo>
                        <a:pt x="19" y="7"/>
                      </a:lnTo>
                      <a:lnTo>
                        <a:pt x="12" y="0"/>
                      </a:lnTo>
                      <a:lnTo>
                        <a:pt x="0" y="14"/>
                      </a:lnTo>
                      <a:lnTo>
                        <a:pt x="7" y="21"/>
                      </a:lnTo>
                      <a:lnTo>
                        <a:pt x="14" y="24"/>
                      </a:lnTo>
                      <a:lnTo>
                        <a:pt x="26" y="1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6" name="Freeform 76"/>
                <p:cNvSpPr>
                  <a:spLocks/>
                </p:cNvSpPr>
                <p:nvPr/>
              </p:nvSpPr>
              <p:spPr bwMode="auto">
                <a:xfrm>
                  <a:off x="5645" y="1179"/>
                  <a:ext cx="26" cy="26"/>
                </a:xfrm>
                <a:custGeom>
                  <a:avLst/>
                  <a:gdLst>
                    <a:gd name="T0" fmla="*/ 26 w 26"/>
                    <a:gd name="T1" fmla="*/ 12 h 26"/>
                    <a:gd name="T2" fmla="*/ 19 w 26"/>
                    <a:gd name="T3" fmla="*/ 5 h 26"/>
                    <a:gd name="T4" fmla="*/ 12 w 26"/>
                    <a:gd name="T5" fmla="*/ 0 h 26"/>
                    <a:gd name="T6" fmla="*/ 0 w 26"/>
                    <a:gd name="T7" fmla="*/ 14 h 26"/>
                    <a:gd name="T8" fmla="*/ 7 w 26"/>
                    <a:gd name="T9" fmla="*/ 19 h 26"/>
                    <a:gd name="T10" fmla="*/ 15 w 26"/>
                    <a:gd name="T11" fmla="*/ 26 h 26"/>
                    <a:gd name="T12" fmla="*/ 26 w 26"/>
                    <a:gd name="T13" fmla="*/ 12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6" y="12"/>
                      </a:moveTo>
                      <a:lnTo>
                        <a:pt x="19" y="5"/>
                      </a:lnTo>
                      <a:lnTo>
                        <a:pt x="12" y="0"/>
                      </a:lnTo>
                      <a:lnTo>
                        <a:pt x="0" y="14"/>
                      </a:lnTo>
                      <a:lnTo>
                        <a:pt x="7" y="19"/>
                      </a:lnTo>
                      <a:lnTo>
                        <a:pt x="15" y="26"/>
                      </a:lnTo>
                      <a:lnTo>
                        <a:pt x="26" y="1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7" name="Freeform 77"/>
                <p:cNvSpPr>
                  <a:spLocks/>
                </p:cNvSpPr>
                <p:nvPr/>
              </p:nvSpPr>
              <p:spPr bwMode="auto">
                <a:xfrm>
                  <a:off x="5700" y="1229"/>
                  <a:ext cx="26" cy="23"/>
                </a:xfrm>
                <a:custGeom>
                  <a:avLst/>
                  <a:gdLst>
                    <a:gd name="T0" fmla="*/ 26 w 26"/>
                    <a:gd name="T1" fmla="*/ 11 h 23"/>
                    <a:gd name="T2" fmla="*/ 21 w 26"/>
                    <a:gd name="T3" fmla="*/ 9 h 23"/>
                    <a:gd name="T4" fmla="*/ 14 w 26"/>
                    <a:gd name="T5" fmla="*/ 0 h 23"/>
                    <a:gd name="T6" fmla="*/ 12 w 26"/>
                    <a:gd name="T7" fmla="*/ 0 h 23"/>
                    <a:gd name="T8" fmla="*/ 0 w 26"/>
                    <a:gd name="T9" fmla="*/ 11 h 23"/>
                    <a:gd name="T10" fmla="*/ 2 w 26"/>
                    <a:gd name="T11" fmla="*/ 14 h 23"/>
                    <a:gd name="T12" fmla="*/ 9 w 26"/>
                    <a:gd name="T13" fmla="*/ 21 h 23"/>
                    <a:gd name="T14" fmla="*/ 14 w 26"/>
                    <a:gd name="T15" fmla="*/ 23 h 23"/>
                    <a:gd name="T16" fmla="*/ 26 w 26"/>
                    <a:gd name="T17"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3">
                      <a:moveTo>
                        <a:pt x="26" y="11"/>
                      </a:moveTo>
                      <a:lnTo>
                        <a:pt x="21" y="9"/>
                      </a:lnTo>
                      <a:lnTo>
                        <a:pt x="14" y="0"/>
                      </a:lnTo>
                      <a:lnTo>
                        <a:pt x="12" y="0"/>
                      </a:lnTo>
                      <a:lnTo>
                        <a:pt x="0" y="11"/>
                      </a:lnTo>
                      <a:lnTo>
                        <a:pt x="2" y="14"/>
                      </a:lnTo>
                      <a:lnTo>
                        <a:pt x="9" y="21"/>
                      </a:lnTo>
                      <a:lnTo>
                        <a:pt x="14" y="23"/>
                      </a:lnTo>
                      <a:lnTo>
                        <a:pt x="26" y="1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8" name="Freeform 78"/>
                <p:cNvSpPr>
                  <a:spLocks/>
                </p:cNvSpPr>
                <p:nvPr/>
              </p:nvSpPr>
              <p:spPr bwMode="auto">
                <a:xfrm>
                  <a:off x="5752" y="1278"/>
                  <a:ext cx="26" cy="26"/>
                </a:xfrm>
                <a:custGeom>
                  <a:avLst/>
                  <a:gdLst>
                    <a:gd name="T0" fmla="*/ 26 w 26"/>
                    <a:gd name="T1" fmla="*/ 12 h 26"/>
                    <a:gd name="T2" fmla="*/ 19 w 26"/>
                    <a:gd name="T3" fmla="*/ 5 h 26"/>
                    <a:gd name="T4" fmla="*/ 12 w 26"/>
                    <a:gd name="T5" fmla="*/ 0 h 26"/>
                    <a:gd name="T6" fmla="*/ 0 w 26"/>
                    <a:gd name="T7" fmla="*/ 12 h 26"/>
                    <a:gd name="T8" fmla="*/ 5 w 26"/>
                    <a:gd name="T9" fmla="*/ 19 h 26"/>
                    <a:gd name="T10" fmla="*/ 12 w 26"/>
                    <a:gd name="T11" fmla="*/ 26 h 26"/>
                    <a:gd name="T12" fmla="*/ 26 w 26"/>
                    <a:gd name="T13" fmla="*/ 12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6" y="12"/>
                      </a:moveTo>
                      <a:lnTo>
                        <a:pt x="19" y="5"/>
                      </a:lnTo>
                      <a:lnTo>
                        <a:pt x="12" y="0"/>
                      </a:lnTo>
                      <a:lnTo>
                        <a:pt x="0" y="12"/>
                      </a:lnTo>
                      <a:lnTo>
                        <a:pt x="5" y="19"/>
                      </a:lnTo>
                      <a:lnTo>
                        <a:pt x="12" y="26"/>
                      </a:lnTo>
                      <a:lnTo>
                        <a:pt x="26" y="1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9" name="Freeform 79"/>
                <p:cNvSpPr>
                  <a:spLocks/>
                </p:cNvSpPr>
                <p:nvPr/>
              </p:nvSpPr>
              <p:spPr bwMode="auto">
                <a:xfrm>
                  <a:off x="5801" y="1330"/>
                  <a:ext cx="24" cy="26"/>
                </a:xfrm>
                <a:custGeom>
                  <a:avLst/>
                  <a:gdLst>
                    <a:gd name="T0" fmla="*/ 24 w 24"/>
                    <a:gd name="T1" fmla="*/ 15 h 26"/>
                    <a:gd name="T2" fmla="*/ 22 w 24"/>
                    <a:gd name="T3" fmla="*/ 10 h 26"/>
                    <a:gd name="T4" fmla="*/ 15 w 24"/>
                    <a:gd name="T5" fmla="*/ 3 h 26"/>
                    <a:gd name="T6" fmla="*/ 12 w 24"/>
                    <a:gd name="T7" fmla="*/ 0 h 26"/>
                    <a:gd name="T8" fmla="*/ 0 w 24"/>
                    <a:gd name="T9" fmla="*/ 12 h 26"/>
                    <a:gd name="T10" fmla="*/ 0 w 24"/>
                    <a:gd name="T11" fmla="*/ 15 h 26"/>
                    <a:gd name="T12" fmla="*/ 8 w 24"/>
                    <a:gd name="T13" fmla="*/ 22 h 26"/>
                    <a:gd name="T14" fmla="*/ 12 w 24"/>
                    <a:gd name="T15" fmla="*/ 26 h 26"/>
                    <a:gd name="T16" fmla="*/ 24 w 24"/>
                    <a:gd name="T17"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6">
                      <a:moveTo>
                        <a:pt x="24" y="15"/>
                      </a:moveTo>
                      <a:lnTo>
                        <a:pt x="22" y="10"/>
                      </a:lnTo>
                      <a:lnTo>
                        <a:pt x="15" y="3"/>
                      </a:lnTo>
                      <a:lnTo>
                        <a:pt x="12" y="0"/>
                      </a:lnTo>
                      <a:lnTo>
                        <a:pt x="0" y="12"/>
                      </a:lnTo>
                      <a:lnTo>
                        <a:pt x="0" y="15"/>
                      </a:lnTo>
                      <a:lnTo>
                        <a:pt x="8" y="22"/>
                      </a:lnTo>
                      <a:lnTo>
                        <a:pt x="12" y="26"/>
                      </a:lnTo>
                      <a:lnTo>
                        <a:pt x="24" y="1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0" name="Freeform 80"/>
                <p:cNvSpPr>
                  <a:spLocks/>
                </p:cNvSpPr>
                <p:nvPr/>
              </p:nvSpPr>
              <p:spPr bwMode="auto">
                <a:xfrm>
                  <a:off x="5849" y="1385"/>
                  <a:ext cx="23" cy="26"/>
                </a:xfrm>
                <a:custGeom>
                  <a:avLst/>
                  <a:gdLst>
                    <a:gd name="T0" fmla="*/ 23 w 23"/>
                    <a:gd name="T1" fmla="*/ 14 h 26"/>
                    <a:gd name="T2" fmla="*/ 23 w 23"/>
                    <a:gd name="T3" fmla="*/ 12 h 26"/>
                    <a:gd name="T4" fmla="*/ 16 w 23"/>
                    <a:gd name="T5" fmla="*/ 5 h 26"/>
                    <a:gd name="T6" fmla="*/ 12 w 23"/>
                    <a:gd name="T7" fmla="*/ 0 h 26"/>
                    <a:gd name="T8" fmla="*/ 0 w 23"/>
                    <a:gd name="T9" fmla="*/ 12 h 26"/>
                    <a:gd name="T10" fmla="*/ 2 w 23"/>
                    <a:gd name="T11" fmla="*/ 16 h 26"/>
                    <a:gd name="T12" fmla="*/ 9 w 23"/>
                    <a:gd name="T13" fmla="*/ 23 h 26"/>
                    <a:gd name="T14" fmla="*/ 9 w 23"/>
                    <a:gd name="T15" fmla="*/ 26 h 26"/>
                    <a:gd name="T16" fmla="*/ 23 w 23"/>
                    <a:gd name="T17" fmla="*/ 1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6">
                      <a:moveTo>
                        <a:pt x="23" y="14"/>
                      </a:moveTo>
                      <a:lnTo>
                        <a:pt x="23" y="12"/>
                      </a:lnTo>
                      <a:lnTo>
                        <a:pt x="16" y="5"/>
                      </a:lnTo>
                      <a:lnTo>
                        <a:pt x="12" y="0"/>
                      </a:lnTo>
                      <a:lnTo>
                        <a:pt x="0" y="12"/>
                      </a:lnTo>
                      <a:lnTo>
                        <a:pt x="2" y="16"/>
                      </a:lnTo>
                      <a:lnTo>
                        <a:pt x="9" y="23"/>
                      </a:lnTo>
                      <a:lnTo>
                        <a:pt x="9" y="26"/>
                      </a:lnTo>
                      <a:lnTo>
                        <a:pt x="23" y="1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1" name="Freeform 81"/>
                <p:cNvSpPr>
                  <a:spLocks/>
                </p:cNvSpPr>
                <p:nvPr/>
              </p:nvSpPr>
              <p:spPr bwMode="auto">
                <a:xfrm>
                  <a:off x="5891" y="1442"/>
                  <a:ext cx="26" cy="26"/>
                </a:xfrm>
                <a:custGeom>
                  <a:avLst/>
                  <a:gdLst>
                    <a:gd name="T0" fmla="*/ 26 w 26"/>
                    <a:gd name="T1" fmla="*/ 14 h 26"/>
                    <a:gd name="T2" fmla="*/ 19 w 26"/>
                    <a:gd name="T3" fmla="*/ 7 h 26"/>
                    <a:gd name="T4" fmla="*/ 15 w 26"/>
                    <a:gd name="T5" fmla="*/ 0 h 26"/>
                    <a:gd name="T6" fmla="*/ 0 w 26"/>
                    <a:gd name="T7" fmla="*/ 11 h 26"/>
                    <a:gd name="T8" fmla="*/ 5 w 26"/>
                    <a:gd name="T9" fmla="*/ 16 h 26"/>
                    <a:gd name="T10" fmla="*/ 12 w 26"/>
                    <a:gd name="T11" fmla="*/ 26 h 26"/>
                    <a:gd name="T12" fmla="*/ 26 w 26"/>
                    <a:gd name="T13" fmla="*/ 14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6" y="14"/>
                      </a:moveTo>
                      <a:lnTo>
                        <a:pt x="19" y="7"/>
                      </a:lnTo>
                      <a:lnTo>
                        <a:pt x="15" y="0"/>
                      </a:lnTo>
                      <a:lnTo>
                        <a:pt x="0" y="11"/>
                      </a:lnTo>
                      <a:lnTo>
                        <a:pt x="5" y="16"/>
                      </a:lnTo>
                      <a:lnTo>
                        <a:pt x="12" y="26"/>
                      </a:lnTo>
                      <a:lnTo>
                        <a:pt x="26" y="1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2" name="Freeform 82"/>
                <p:cNvSpPr>
                  <a:spLocks/>
                </p:cNvSpPr>
                <p:nvPr/>
              </p:nvSpPr>
              <p:spPr bwMode="auto">
                <a:xfrm>
                  <a:off x="5934" y="1501"/>
                  <a:ext cx="24" cy="26"/>
                </a:xfrm>
                <a:custGeom>
                  <a:avLst/>
                  <a:gdLst>
                    <a:gd name="T0" fmla="*/ 24 w 24"/>
                    <a:gd name="T1" fmla="*/ 16 h 26"/>
                    <a:gd name="T2" fmla="*/ 19 w 24"/>
                    <a:gd name="T3" fmla="*/ 7 h 26"/>
                    <a:gd name="T4" fmla="*/ 14 w 24"/>
                    <a:gd name="T5" fmla="*/ 0 h 26"/>
                    <a:gd name="T6" fmla="*/ 0 w 24"/>
                    <a:gd name="T7" fmla="*/ 9 h 26"/>
                    <a:gd name="T8" fmla="*/ 5 w 24"/>
                    <a:gd name="T9" fmla="*/ 19 h 26"/>
                    <a:gd name="T10" fmla="*/ 9 w 24"/>
                    <a:gd name="T11" fmla="*/ 26 h 26"/>
                    <a:gd name="T12" fmla="*/ 24 w 24"/>
                    <a:gd name="T13" fmla="*/ 16 h 26"/>
                  </a:gdLst>
                  <a:ahLst/>
                  <a:cxnLst>
                    <a:cxn ang="0">
                      <a:pos x="T0" y="T1"/>
                    </a:cxn>
                    <a:cxn ang="0">
                      <a:pos x="T2" y="T3"/>
                    </a:cxn>
                    <a:cxn ang="0">
                      <a:pos x="T4" y="T5"/>
                    </a:cxn>
                    <a:cxn ang="0">
                      <a:pos x="T6" y="T7"/>
                    </a:cxn>
                    <a:cxn ang="0">
                      <a:pos x="T8" y="T9"/>
                    </a:cxn>
                    <a:cxn ang="0">
                      <a:pos x="T10" y="T11"/>
                    </a:cxn>
                    <a:cxn ang="0">
                      <a:pos x="T12" y="T13"/>
                    </a:cxn>
                  </a:cxnLst>
                  <a:rect l="0" t="0" r="r" b="b"/>
                  <a:pathLst>
                    <a:path w="24" h="26">
                      <a:moveTo>
                        <a:pt x="24" y="16"/>
                      </a:moveTo>
                      <a:lnTo>
                        <a:pt x="19" y="7"/>
                      </a:lnTo>
                      <a:lnTo>
                        <a:pt x="14" y="0"/>
                      </a:lnTo>
                      <a:lnTo>
                        <a:pt x="0" y="9"/>
                      </a:lnTo>
                      <a:lnTo>
                        <a:pt x="5" y="19"/>
                      </a:lnTo>
                      <a:lnTo>
                        <a:pt x="9" y="26"/>
                      </a:lnTo>
                      <a:lnTo>
                        <a:pt x="24" y="1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3" name="Freeform 83"/>
                <p:cNvSpPr>
                  <a:spLocks/>
                </p:cNvSpPr>
                <p:nvPr/>
              </p:nvSpPr>
              <p:spPr bwMode="auto">
                <a:xfrm>
                  <a:off x="5972" y="1562"/>
                  <a:ext cx="26" cy="26"/>
                </a:xfrm>
                <a:custGeom>
                  <a:avLst/>
                  <a:gdLst>
                    <a:gd name="T0" fmla="*/ 26 w 26"/>
                    <a:gd name="T1" fmla="*/ 17 h 26"/>
                    <a:gd name="T2" fmla="*/ 21 w 26"/>
                    <a:gd name="T3" fmla="*/ 10 h 26"/>
                    <a:gd name="T4" fmla="*/ 16 w 26"/>
                    <a:gd name="T5" fmla="*/ 0 h 26"/>
                    <a:gd name="T6" fmla="*/ 0 w 26"/>
                    <a:gd name="T7" fmla="*/ 10 h 26"/>
                    <a:gd name="T8" fmla="*/ 5 w 26"/>
                    <a:gd name="T9" fmla="*/ 17 h 26"/>
                    <a:gd name="T10" fmla="*/ 9 w 26"/>
                    <a:gd name="T11" fmla="*/ 26 h 26"/>
                    <a:gd name="T12" fmla="*/ 26 w 26"/>
                    <a:gd name="T13" fmla="*/ 17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6" y="17"/>
                      </a:moveTo>
                      <a:lnTo>
                        <a:pt x="21" y="10"/>
                      </a:lnTo>
                      <a:lnTo>
                        <a:pt x="16" y="0"/>
                      </a:lnTo>
                      <a:lnTo>
                        <a:pt x="0" y="10"/>
                      </a:lnTo>
                      <a:lnTo>
                        <a:pt x="5" y="17"/>
                      </a:lnTo>
                      <a:lnTo>
                        <a:pt x="9" y="26"/>
                      </a:lnTo>
                      <a:lnTo>
                        <a:pt x="26"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4" name="Freeform 84"/>
                <p:cNvSpPr>
                  <a:spLocks/>
                </p:cNvSpPr>
                <p:nvPr/>
              </p:nvSpPr>
              <p:spPr bwMode="auto">
                <a:xfrm>
                  <a:off x="6007" y="1626"/>
                  <a:ext cx="24" cy="24"/>
                </a:xfrm>
                <a:custGeom>
                  <a:avLst/>
                  <a:gdLst>
                    <a:gd name="T0" fmla="*/ 24 w 24"/>
                    <a:gd name="T1" fmla="*/ 17 h 24"/>
                    <a:gd name="T2" fmla="*/ 22 w 24"/>
                    <a:gd name="T3" fmla="*/ 7 h 24"/>
                    <a:gd name="T4" fmla="*/ 17 w 24"/>
                    <a:gd name="T5" fmla="*/ 0 h 24"/>
                    <a:gd name="T6" fmla="*/ 0 w 24"/>
                    <a:gd name="T7" fmla="*/ 7 h 24"/>
                    <a:gd name="T8" fmla="*/ 5 w 24"/>
                    <a:gd name="T9" fmla="*/ 17 h 24"/>
                    <a:gd name="T10" fmla="*/ 10 w 24"/>
                    <a:gd name="T11" fmla="*/ 24 h 24"/>
                    <a:gd name="T12" fmla="*/ 24 w 24"/>
                    <a:gd name="T13" fmla="*/ 17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24" y="17"/>
                      </a:moveTo>
                      <a:lnTo>
                        <a:pt x="22" y="7"/>
                      </a:lnTo>
                      <a:lnTo>
                        <a:pt x="17" y="0"/>
                      </a:lnTo>
                      <a:lnTo>
                        <a:pt x="0" y="7"/>
                      </a:lnTo>
                      <a:lnTo>
                        <a:pt x="5" y="17"/>
                      </a:lnTo>
                      <a:lnTo>
                        <a:pt x="10" y="24"/>
                      </a:lnTo>
                      <a:lnTo>
                        <a:pt x="24"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5" name="Freeform 85"/>
                <p:cNvSpPr>
                  <a:spLocks/>
                </p:cNvSpPr>
                <p:nvPr/>
              </p:nvSpPr>
              <p:spPr bwMode="auto">
                <a:xfrm>
                  <a:off x="6038" y="1690"/>
                  <a:ext cx="24" cy="24"/>
                </a:xfrm>
                <a:custGeom>
                  <a:avLst/>
                  <a:gdLst>
                    <a:gd name="T0" fmla="*/ 24 w 24"/>
                    <a:gd name="T1" fmla="*/ 17 h 24"/>
                    <a:gd name="T2" fmla="*/ 21 w 24"/>
                    <a:gd name="T3" fmla="*/ 10 h 24"/>
                    <a:gd name="T4" fmla="*/ 17 w 24"/>
                    <a:gd name="T5" fmla="*/ 0 h 24"/>
                    <a:gd name="T6" fmla="*/ 0 w 24"/>
                    <a:gd name="T7" fmla="*/ 10 h 24"/>
                    <a:gd name="T8" fmla="*/ 5 w 24"/>
                    <a:gd name="T9" fmla="*/ 17 h 24"/>
                    <a:gd name="T10" fmla="*/ 10 w 24"/>
                    <a:gd name="T11" fmla="*/ 24 h 24"/>
                    <a:gd name="T12" fmla="*/ 24 w 24"/>
                    <a:gd name="T13" fmla="*/ 17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24" y="17"/>
                      </a:moveTo>
                      <a:lnTo>
                        <a:pt x="21" y="10"/>
                      </a:lnTo>
                      <a:lnTo>
                        <a:pt x="17" y="0"/>
                      </a:lnTo>
                      <a:lnTo>
                        <a:pt x="0" y="10"/>
                      </a:lnTo>
                      <a:lnTo>
                        <a:pt x="5" y="17"/>
                      </a:lnTo>
                      <a:lnTo>
                        <a:pt x="10" y="24"/>
                      </a:lnTo>
                      <a:lnTo>
                        <a:pt x="24"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6" name="Freeform 86"/>
                <p:cNvSpPr>
                  <a:spLocks/>
                </p:cNvSpPr>
                <p:nvPr/>
              </p:nvSpPr>
              <p:spPr bwMode="auto">
                <a:xfrm>
                  <a:off x="6066" y="1759"/>
                  <a:ext cx="24" cy="21"/>
                </a:xfrm>
                <a:custGeom>
                  <a:avLst/>
                  <a:gdLst>
                    <a:gd name="T0" fmla="*/ 24 w 24"/>
                    <a:gd name="T1" fmla="*/ 16 h 21"/>
                    <a:gd name="T2" fmla="*/ 24 w 24"/>
                    <a:gd name="T3" fmla="*/ 14 h 21"/>
                    <a:gd name="T4" fmla="*/ 19 w 24"/>
                    <a:gd name="T5" fmla="*/ 5 h 21"/>
                    <a:gd name="T6" fmla="*/ 17 w 24"/>
                    <a:gd name="T7" fmla="*/ 0 h 21"/>
                    <a:gd name="T8" fmla="*/ 0 w 24"/>
                    <a:gd name="T9" fmla="*/ 5 h 21"/>
                    <a:gd name="T10" fmla="*/ 3 w 24"/>
                    <a:gd name="T11" fmla="*/ 12 h 21"/>
                    <a:gd name="T12" fmla="*/ 8 w 24"/>
                    <a:gd name="T13" fmla="*/ 21 h 21"/>
                    <a:gd name="T14" fmla="*/ 8 w 24"/>
                    <a:gd name="T15" fmla="*/ 21 h 21"/>
                    <a:gd name="T16" fmla="*/ 24 w 24"/>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1">
                      <a:moveTo>
                        <a:pt x="24" y="16"/>
                      </a:moveTo>
                      <a:lnTo>
                        <a:pt x="24" y="14"/>
                      </a:lnTo>
                      <a:lnTo>
                        <a:pt x="19" y="5"/>
                      </a:lnTo>
                      <a:lnTo>
                        <a:pt x="17" y="0"/>
                      </a:lnTo>
                      <a:lnTo>
                        <a:pt x="0" y="5"/>
                      </a:lnTo>
                      <a:lnTo>
                        <a:pt x="3" y="12"/>
                      </a:lnTo>
                      <a:lnTo>
                        <a:pt x="8" y="21"/>
                      </a:lnTo>
                      <a:lnTo>
                        <a:pt x="8" y="21"/>
                      </a:lnTo>
                      <a:lnTo>
                        <a:pt x="24" y="1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7" name="Freeform 87"/>
                <p:cNvSpPr>
                  <a:spLocks/>
                </p:cNvSpPr>
                <p:nvPr/>
              </p:nvSpPr>
              <p:spPr bwMode="auto">
                <a:xfrm>
                  <a:off x="6090" y="1827"/>
                  <a:ext cx="24" cy="22"/>
                </a:xfrm>
                <a:custGeom>
                  <a:avLst/>
                  <a:gdLst>
                    <a:gd name="T0" fmla="*/ 24 w 24"/>
                    <a:gd name="T1" fmla="*/ 17 h 22"/>
                    <a:gd name="T2" fmla="*/ 21 w 24"/>
                    <a:gd name="T3" fmla="*/ 15 h 22"/>
                    <a:gd name="T4" fmla="*/ 19 w 24"/>
                    <a:gd name="T5" fmla="*/ 5 h 22"/>
                    <a:gd name="T6" fmla="*/ 17 w 24"/>
                    <a:gd name="T7" fmla="*/ 0 h 22"/>
                    <a:gd name="T8" fmla="*/ 0 w 24"/>
                    <a:gd name="T9" fmla="*/ 5 h 22"/>
                    <a:gd name="T10" fmla="*/ 3 w 24"/>
                    <a:gd name="T11" fmla="*/ 10 h 22"/>
                    <a:gd name="T12" fmla="*/ 5 w 24"/>
                    <a:gd name="T13" fmla="*/ 19 h 22"/>
                    <a:gd name="T14" fmla="*/ 5 w 24"/>
                    <a:gd name="T15" fmla="*/ 22 h 22"/>
                    <a:gd name="T16" fmla="*/ 24 w 24"/>
                    <a:gd name="T17" fmla="*/ 1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2">
                      <a:moveTo>
                        <a:pt x="24" y="17"/>
                      </a:moveTo>
                      <a:lnTo>
                        <a:pt x="21" y="15"/>
                      </a:lnTo>
                      <a:lnTo>
                        <a:pt x="19" y="5"/>
                      </a:lnTo>
                      <a:lnTo>
                        <a:pt x="17" y="0"/>
                      </a:lnTo>
                      <a:lnTo>
                        <a:pt x="0" y="5"/>
                      </a:lnTo>
                      <a:lnTo>
                        <a:pt x="3" y="10"/>
                      </a:lnTo>
                      <a:lnTo>
                        <a:pt x="5" y="19"/>
                      </a:lnTo>
                      <a:lnTo>
                        <a:pt x="5" y="22"/>
                      </a:lnTo>
                      <a:lnTo>
                        <a:pt x="24"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8" name="Freeform 88"/>
                <p:cNvSpPr>
                  <a:spLocks/>
                </p:cNvSpPr>
                <p:nvPr/>
              </p:nvSpPr>
              <p:spPr bwMode="auto">
                <a:xfrm>
                  <a:off x="6109" y="1896"/>
                  <a:ext cx="24" cy="21"/>
                </a:xfrm>
                <a:custGeom>
                  <a:avLst/>
                  <a:gdLst>
                    <a:gd name="T0" fmla="*/ 24 w 24"/>
                    <a:gd name="T1" fmla="*/ 19 h 21"/>
                    <a:gd name="T2" fmla="*/ 21 w 24"/>
                    <a:gd name="T3" fmla="*/ 12 h 21"/>
                    <a:gd name="T4" fmla="*/ 19 w 24"/>
                    <a:gd name="T5" fmla="*/ 2 h 21"/>
                    <a:gd name="T6" fmla="*/ 19 w 24"/>
                    <a:gd name="T7" fmla="*/ 0 h 21"/>
                    <a:gd name="T8" fmla="*/ 0 w 24"/>
                    <a:gd name="T9" fmla="*/ 5 h 21"/>
                    <a:gd name="T10" fmla="*/ 2 w 24"/>
                    <a:gd name="T11" fmla="*/ 7 h 21"/>
                    <a:gd name="T12" fmla="*/ 5 w 24"/>
                    <a:gd name="T13" fmla="*/ 17 h 21"/>
                    <a:gd name="T14" fmla="*/ 5 w 24"/>
                    <a:gd name="T15" fmla="*/ 21 h 21"/>
                    <a:gd name="T16" fmla="*/ 24 w 24"/>
                    <a:gd name="T17"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1">
                      <a:moveTo>
                        <a:pt x="24" y="19"/>
                      </a:moveTo>
                      <a:lnTo>
                        <a:pt x="21" y="12"/>
                      </a:lnTo>
                      <a:lnTo>
                        <a:pt x="19" y="2"/>
                      </a:lnTo>
                      <a:lnTo>
                        <a:pt x="19" y="0"/>
                      </a:lnTo>
                      <a:lnTo>
                        <a:pt x="0" y="5"/>
                      </a:lnTo>
                      <a:lnTo>
                        <a:pt x="2" y="7"/>
                      </a:lnTo>
                      <a:lnTo>
                        <a:pt x="5" y="17"/>
                      </a:lnTo>
                      <a:lnTo>
                        <a:pt x="5" y="21"/>
                      </a:lnTo>
                      <a:lnTo>
                        <a:pt x="24"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9" name="Freeform 89"/>
                <p:cNvSpPr>
                  <a:spLocks/>
                </p:cNvSpPr>
                <p:nvPr/>
              </p:nvSpPr>
              <p:spPr bwMode="auto">
                <a:xfrm>
                  <a:off x="6126" y="1967"/>
                  <a:ext cx="19" cy="21"/>
                </a:xfrm>
                <a:custGeom>
                  <a:avLst/>
                  <a:gdLst>
                    <a:gd name="T0" fmla="*/ 19 w 19"/>
                    <a:gd name="T1" fmla="*/ 19 h 21"/>
                    <a:gd name="T2" fmla="*/ 19 w 19"/>
                    <a:gd name="T3" fmla="*/ 12 h 21"/>
                    <a:gd name="T4" fmla="*/ 16 w 19"/>
                    <a:gd name="T5" fmla="*/ 0 h 21"/>
                    <a:gd name="T6" fmla="*/ 16 w 19"/>
                    <a:gd name="T7" fmla="*/ 0 h 21"/>
                    <a:gd name="T8" fmla="*/ 0 w 19"/>
                    <a:gd name="T9" fmla="*/ 5 h 21"/>
                    <a:gd name="T10" fmla="*/ 0 w 19"/>
                    <a:gd name="T11" fmla="*/ 5 h 21"/>
                    <a:gd name="T12" fmla="*/ 0 w 19"/>
                    <a:gd name="T13" fmla="*/ 14 h 21"/>
                    <a:gd name="T14" fmla="*/ 2 w 19"/>
                    <a:gd name="T15" fmla="*/ 21 h 21"/>
                    <a:gd name="T16" fmla="*/ 19 w 19"/>
                    <a:gd name="T17"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1">
                      <a:moveTo>
                        <a:pt x="19" y="19"/>
                      </a:moveTo>
                      <a:lnTo>
                        <a:pt x="19" y="12"/>
                      </a:lnTo>
                      <a:lnTo>
                        <a:pt x="16" y="0"/>
                      </a:lnTo>
                      <a:lnTo>
                        <a:pt x="16" y="0"/>
                      </a:lnTo>
                      <a:lnTo>
                        <a:pt x="0" y="5"/>
                      </a:lnTo>
                      <a:lnTo>
                        <a:pt x="0" y="5"/>
                      </a:lnTo>
                      <a:lnTo>
                        <a:pt x="0" y="14"/>
                      </a:lnTo>
                      <a:lnTo>
                        <a:pt x="2" y="21"/>
                      </a:lnTo>
                      <a:lnTo>
                        <a:pt x="19"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0" name="Freeform 90"/>
                <p:cNvSpPr>
                  <a:spLocks/>
                </p:cNvSpPr>
                <p:nvPr/>
              </p:nvSpPr>
              <p:spPr bwMode="auto">
                <a:xfrm>
                  <a:off x="6135" y="2040"/>
                  <a:ext cx="19" cy="19"/>
                </a:xfrm>
                <a:custGeom>
                  <a:avLst/>
                  <a:gdLst>
                    <a:gd name="T0" fmla="*/ 19 w 19"/>
                    <a:gd name="T1" fmla="*/ 17 h 19"/>
                    <a:gd name="T2" fmla="*/ 19 w 19"/>
                    <a:gd name="T3" fmla="*/ 8 h 19"/>
                    <a:gd name="T4" fmla="*/ 19 w 19"/>
                    <a:gd name="T5" fmla="*/ 0 h 19"/>
                    <a:gd name="T6" fmla="*/ 0 w 19"/>
                    <a:gd name="T7" fmla="*/ 0 h 19"/>
                    <a:gd name="T8" fmla="*/ 0 w 19"/>
                    <a:gd name="T9" fmla="*/ 10 h 19"/>
                    <a:gd name="T10" fmla="*/ 2 w 19"/>
                    <a:gd name="T11" fmla="*/ 19 h 19"/>
                    <a:gd name="T12" fmla="*/ 19 w 19"/>
                    <a:gd name="T13" fmla="*/ 17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19" y="17"/>
                      </a:moveTo>
                      <a:lnTo>
                        <a:pt x="19" y="8"/>
                      </a:lnTo>
                      <a:lnTo>
                        <a:pt x="19" y="0"/>
                      </a:lnTo>
                      <a:lnTo>
                        <a:pt x="0" y="0"/>
                      </a:lnTo>
                      <a:lnTo>
                        <a:pt x="0" y="10"/>
                      </a:lnTo>
                      <a:lnTo>
                        <a:pt x="2" y="19"/>
                      </a:lnTo>
                      <a:lnTo>
                        <a:pt x="19"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1" name="Freeform 91"/>
                <p:cNvSpPr>
                  <a:spLocks/>
                </p:cNvSpPr>
                <p:nvPr/>
              </p:nvSpPr>
              <p:spPr bwMode="auto">
                <a:xfrm>
                  <a:off x="6140" y="2112"/>
                  <a:ext cx="19" cy="18"/>
                </a:xfrm>
                <a:custGeom>
                  <a:avLst/>
                  <a:gdLst>
                    <a:gd name="T0" fmla="*/ 19 w 19"/>
                    <a:gd name="T1" fmla="*/ 18 h 18"/>
                    <a:gd name="T2" fmla="*/ 19 w 19"/>
                    <a:gd name="T3" fmla="*/ 16 h 18"/>
                    <a:gd name="T4" fmla="*/ 19 w 19"/>
                    <a:gd name="T5" fmla="*/ 7 h 18"/>
                    <a:gd name="T6" fmla="*/ 19 w 19"/>
                    <a:gd name="T7" fmla="*/ 0 h 18"/>
                    <a:gd name="T8" fmla="*/ 0 w 19"/>
                    <a:gd name="T9" fmla="*/ 2 h 18"/>
                    <a:gd name="T10" fmla="*/ 0 w 19"/>
                    <a:gd name="T11" fmla="*/ 7 h 18"/>
                    <a:gd name="T12" fmla="*/ 0 w 19"/>
                    <a:gd name="T13" fmla="*/ 18 h 18"/>
                    <a:gd name="T14" fmla="*/ 2 w 19"/>
                    <a:gd name="T15" fmla="*/ 18 h 18"/>
                    <a:gd name="T16" fmla="*/ 19 w 19"/>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8">
                      <a:moveTo>
                        <a:pt x="19" y="18"/>
                      </a:moveTo>
                      <a:lnTo>
                        <a:pt x="19" y="16"/>
                      </a:lnTo>
                      <a:lnTo>
                        <a:pt x="19" y="7"/>
                      </a:lnTo>
                      <a:lnTo>
                        <a:pt x="19" y="0"/>
                      </a:lnTo>
                      <a:lnTo>
                        <a:pt x="0" y="2"/>
                      </a:lnTo>
                      <a:lnTo>
                        <a:pt x="0" y="7"/>
                      </a:lnTo>
                      <a:lnTo>
                        <a:pt x="0" y="18"/>
                      </a:lnTo>
                      <a:lnTo>
                        <a:pt x="2" y="18"/>
                      </a:lnTo>
                      <a:lnTo>
                        <a:pt x="19" y="18"/>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2" name="Freeform 92"/>
                <p:cNvSpPr>
                  <a:spLocks/>
                </p:cNvSpPr>
                <p:nvPr/>
              </p:nvSpPr>
              <p:spPr bwMode="auto">
                <a:xfrm>
                  <a:off x="6140" y="2185"/>
                  <a:ext cx="19" cy="19"/>
                </a:xfrm>
                <a:custGeom>
                  <a:avLst/>
                  <a:gdLst>
                    <a:gd name="T0" fmla="*/ 19 w 19"/>
                    <a:gd name="T1" fmla="*/ 19 h 19"/>
                    <a:gd name="T2" fmla="*/ 19 w 19"/>
                    <a:gd name="T3" fmla="*/ 16 h 19"/>
                    <a:gd name="T4" fmla="*/ 19 w 19"/>
                    <a:gd name="T5" fmla="*/ 5 h 19"/>
                    <a:gd name="T6" fmla="*/ 19 w 19"/>
                    <a:gd name="T7" fmla="*/ 0 h 19"/>
                    <a:gd name="T8" fmla="*/ 2 w 19"/>
                    <a:gd name="T9" fmla="*/ 0 h 19"/>
                    <a:gd name="T10" fmla="*/ 0 w 19"/>
                    <a:gd name="T11" fmla="*/ 5 h 19"/>
                    <a:gd name="T12" fmla="*/ 0 w 19"/>
                    <a:gd name="T13" fmla="*/ 14 h 19"/>
                    <a:gd name="T14" fmla="*/ 0 w 19"/>
                    <a:gd name="T15" fmla="*/ 16 h 19"/>
                    <a:gd name="T16" fmla="*/ 19 w 19"/>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9">
                      <a:moveTo>
                        <a:pt x="19" y="19"/>
                      </a:moveTo>
                      <a:lnTo>
                        <a:pt x="19" y="16"/>
                      </a:lnTo>
                      <a:lnTo>
                        <a:pt x="19" y="5"/>
                      </a:lnTo>
                      <a:lnTo>
                        <a:pt x="19" y="0"/>
                      </a:lnTo>
                      <a:lnTo>
                        <a:pt x="2" y="0"/>
                      </a:lnTo>
                      <a:lnTo>
                        <a:pt x="0" y="5"/>
                      </a:lnTo>
                      <a:lnTo>
                        <a:pt x="0" y="14"/>
                      </a:lnTo>
                      <a:lnTo>
                        <a:pt x="0" y="16"/>
                      </a:lnTo>
                      <a:lnTo>
                        <a:pt x="19"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3" name="Freeform 93"/>
                <p:cNvSpPr>
                  <a:spLocks/>
                </p:cNvSpPr>
                <p:nvPr/>
              </p:nvSpPr>
              <p:spPr bwMode="auto">
                <a:xfrm>
                  <a:off x="6135" y="2256"/>
                  <a:ext cx="19" cy="19"/>
                </a:xfrm>
                <a:custGeom>
                  <a:avLst/>
                  <a:gdLst>
                    <a:gd name="T0" fmla="*/ 19 w 19"/>
                    <a:gd name="T1" fmla="*/ 19 h 19"/>
                    <a:gd name="T2" fmla="*/ 19 w 19"/>
                    <a:gd name="T3" fmla="*/ 16 h 19"/>
                    <a:gd name="T4" fmla="*/ 19 w 19"/>
                    <a:gd name="T5" fmla="*/ 5 h 19"/>
                    <a:gd name="T6" fmla="*/ 19 w 19"/>
                    <a:gd name="T7" fmla="*/ 2 h 19"/>
                    <a:gd name="T8" fmla="*/ 2 w 19"/>
                    <a:gd name="T9" fmla="*/ 0 h 19"/>
                    <a:gd name="T10" fmla="*/ 2 w 19"/>
                    <a:gd name="T11" fmla="*/ 5 h 19"/>
                    <a:gd name="T12" fmla="*/ 0 w 19"/>
                    <a:gd name="T13" fmla="*/ 14 h 19"/>
                    <a:gd name="T14" fmla="*/ 0 w 19"/>
                    <a:gd name="T15" fmla="*/ 19 h 19"/>
                    <a:gd name="T16" fmla="*/ 19 w 19"/>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9">
                      <a:moveTo>
                        <a:pt x="19" y="19"/>
                      </a:moveTo>
                      <a:lnTo>
                        <a:pt x="19" y="16"/>
                      </a:lnTo>
                      <a:lnTo>
                        <a:pt x="19" y="5"/>
                      </a:lnTo>
                      <a:lnTo>
                        <a:pt x="19" y="2"/>
                      </a:lnTo>
                      <a:lnTo>
                        <a:pt x="2" y="0"/>
                      </a:lnTo>
                      <a:lnTo>
                        <a:pt x="2" y="5"/>
                      </a:lnTo>
                      <a:lnTo>
                        <a:pt x="0" y="14"/>
                      </a:lnTo>
                      <a:lnTo>
                        <a:pt x="0" y="19"/>
                      </a:lnTo>
                      <a:lnTo>
                        <a:pt x="19"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4" name="Freeform 94"/>
                <p:cNvSpPr>
                  <a:spLocks/>
                </p:cNvSpPr>
                <p:nvPr/>
              </p:nvSpPr>
              <p:spPr bwMode="auto">
                <a:xfrm>
                  <a:off x="6126" y="2327"/>
                  <a:ext cx="21" cy="21"/>
                </a:xfrm>
                <a:custGeom>
                  <a:avLst/>
                  <a:gdLst>
                    <a:gd name="T0" fmla="*/ 16 w 21"/>
                    <a:gd name="T1" fmla="*/ 21 h 21"/>
                    <a:gd name="T2" fmla="*/ 19 w 21"/>
                    <a:gd name="T3" fmla="*/ 14 h 21"/>
                    <a:gd name="T4" fmla="*/ 21 w 21"/>
                    <a:gd name="T5" fmla="*/ 5 h 21"/>
                    <a:gd name="T6" fmla="*/ 21 w 21"/>
                    <a:gd name="T7" fmla="*/ 2 h 21"/>
                    <a:gd name="T8" fmla="*/ 2 w 21"/>
                    <a:gd name="T9" fmla="*/ 0 h 21"/>
                    <a:gd name="T10" fmla="*/ 2 w 21"/>
                    <a:gd name="T11" fmla="*/ 2 h 21"/>
                    <a:gd name="T12" fmla="*/ 0 w 21"/>
                    <a:gd name="T13" fmla="*/ 12 h 21"/>
                    <a:gd name="T14" fmla="*/ 0 w 21"/>
                    <a:gd name="T15" fmla="*/ 16 h 21"/>
                    <a:gd name="T16" fmla="*/ 16 w 21"/>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16" y="21"/>
                      </a:moveTo>
                      <a:lnTo>
                        <a:pt x="19" y="14"/>
                      </a:lnTo>
                      <a:lnTo>
                        <a:pt x="21" y="5"/>
                      </a:lnTo>
                      <a:lnTo>
                        <a:pt x="21" y="2"/>
                      </a:lnTo>
                      <a:lnTo>
                        <a:pt x="2" y="0"/>
                      </a:lnTo>
                      <a:lnTo>
                        <a:pt x="2" y="2"/>
                      </a:lnTo>
                      <a:lnTo>
                        <a:pt x="0" y="12"/>
                      </a:lnTo>
                      <a:lnTo>
                        <a:pt x="0" y="16"/>
                      </a:lnTo>
                      <a:lnTo>
                        <a:pt x="16" y="2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5" name="Freeform 95"/>
                <p:cNvSpPr>
                  <a:spLocks/>
                </p:cNvSpPr>
                <p:nvPr/>
              </p:nvSpPr>
              <p:spPr bwMode="auto">
                <a:xfrm>
                  <a:off x="6111" y="2398"/>
                  <a:ext cx="22" cy="21"/>
                </a:xfrm>
                <a:custGeom>
                  <a:avLst/>
                  <a:gdLst>
                    <a:gd name="T0" fmla="*/ 17 w 22"/>
                    <a:gd name="T1" fmla="*/ 21 h 21"/>
                    <a:gd name="T2" fmla="*/ 19 w 22"/>
                    <a:gd name="T3" fmla="*/ 12 h 21"/>
                    <a:gd name="T4" fmla="*/ 22 w 22"/>
                    <a:gd name="T5" fmla="*/ 2 h 21"/>
                    <a:gd name="T6" fmla="*/ 3 w 22"/>
                    <a:gd name="T7" fmla="*/ 0 h 21"/>
                    <a:gd name="T8" fmla="*/ 3 w 22"/>
                    <a:gd name="T9" fmla="*/ 9 h 21"/>
                    <a:gd name="T10" fmla="*/ 0 w 22"/>
                    <a:gd name="T11" fmla="*/ 17 h 21"/>
                    <a:gd name="T12" fmla="*/ 17 w 2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17" y="21"/>
                      </a:moveTo>
                      <a:lnTo>
                        <a:pt x="19" y="12"/>
                      </a:lnTo>
                      <a:lnTo>
                        <a:pt x="22" y="2"/>
                      </a:lnTo>
                      <a:lnTo>
                        <a:pt x="3" y="0"/>
                      </a:lnTo>
                      <a:lnTo>
                        <a:pt x="3" y="9"/>
                      </a:lnTo>
                      <a:lnTo>
                        <a:pt x="0" y="17"/>
                      </a:lnTo>
                      <a:lnTo>
                        <a:pt x="17" y="2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6" name="Freeform 96"/>
                <p:cNvSpPr>
                  <a:spLocks/>
                </p:cNvSpPr>
                <p:nvPr/>
              </p:nvSpPr>
              <p:spPr bwMode="auto">
                <a:xfrm>
                  <a:off x="6093" y="2467"/>
                  <a:ext cx="21" cy="21"/>
                </a:xfrm>
                <a:custGeom>
                  <a:avLst/>
                  <a:gdLst>
                    <a:gd name="T0" fmla="*/ 16 w 21"/>
                    <a:gd name="T1" fmla="*/ 21 h 21"/>
                    <a:gd name="T2" fmla="*/ 16 w 21"/>
                    <a:gd name="T3" fmla="*/ 21 h 21"/>
                    <a:gd name="T4" fmla="*/ 18 w 21"/>
                    <a:gd name="T5" fmla="*/ 11 h 21"/>
                    <a:gd name="T6" fmla="*/ 21 w 21"/>
                    <a:gd name="T7" fmla="*/ 4 h 21"/>
                    <a:gd name="T8" fmla="*/ 4 w 21"/>
                    <a:gd name="T9" fmla="*/ 0 h 21"/>
                    <a:gd name="T10" fmla="*/ 2 w 21"/>
                    <a:gd name="T11" fmla="*/ 7 h 21"/>
                    <a:gd name="T12" fmla="*/ 0 w 21"/>
                    <a:gd name="T13" fmla="*/ 16 h 21"/>
                    <a:gd name="T14" fmla="*/ 0 w 21"/>
                    <a:gd name="T15" fmla="*/ 16 h 21"/>
                    <a:gd name="T16" fmla="*/ 16 w 21"/>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16" y="21"/>
                      </a:moveTo>
                      <a:lnTo>
                        <a:pt x="16" y="21"/>
                      </a:lnTo>
                      <a:lnTo>
                        <a:pt x="18" y="11"/>
                      </a:lnTo>
                      <a:lnTo>
                        <a:pt x="21" y="4"/>
                      </a:lnTo>
                      <a:lnTo>
                        <a:pt x="4" y="0"/>
                      </a:lnTo>
                      <a:lnTo>
                        <a:pt x="2" y="7"/>
                      </a:lnTo>
                      <a:lnTo>
                        <a:pt x="0" y="16"/>
                      </a:lnTo>
                      <a:lnTo>
                        <a:pt x="0" y="16"/>
                      </a:lnTo>
                      <a:lnTo>
                        <a:pt x="16" y="2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7" name="Freeform 97"/>
                <p:cNvSpPr>
                  <a:spLocks/>
                </p:cNvSpPr>
                <p:nvPr/>
              </p:nvSpPr>
              <p:spPr bwMode="auto">
                <a:xfrm>
                  <a:off x="6069" y="2535"/>
                  <a:ext cx="24" cy="22"/>
                </a:xfrm>
                <a:custGeom>
                  <a:avLst/>
                  <a:gdLst>
                    <a:gd name="T0" fmla="*/ 16 w 24"/>
                    <a:gd name="T1" fmla="*/ 22 h 22"/>
                    <a:gd name="T2" fmla="*/ 16 w 24"/>
                    <a:gd name="T3" fmla="*/ 19 h 22"/>
                    <a:gd name="T4" fmla="*/ 21 w 24"/>
                    <a:gd name="T5" fmla="*/ 10 h 22"/>
                    <a:gd name="T6" fmla="*/ 24 w 24"/>
                    <a:gd name="T7" fmla="*/ 5 h 22"/>
                    <a:gd name="T8" fmla="*/ 5 w 24"/>
                    <a:gd name="T9" fmla="*/ 0 h 22"/>
                    <a:gd name="T10" fmla="*/ 5 w 24"/>
                    <a:gd name="T11" fmla="*/ 5 h 22"/>
                    <a:gd name="T12" fmla="*/ 0 w 24"/>
                    <a:gd name="T13" fmla="*/ 14 h 22"/>
                    <a:gd name="T14" fmla="*/ 0 w 24"/>
                    <a:gd name="T15" fmla="*/ 17 h 22"/>
                    <a:gd name="T16" fmla="*/ 16 w 24"/>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2">
                      <a:moveTo>
                        <a:pt x="16" y="22"/>
                      </a:moveTo>
                      <a:lnTo>
                        <a:pt x="16" y="19"/>
                      </a:lnTo>
                      <a:lnTo>
                        <a:pt x="21" y="10"/>
                      </a:lnTo>
                      <a:lnTo>
                        <a:pt x="24" y="5"/>
                      </a:lnTo>
                      <a:lnTo>
                        <a:pt x="5" y="0"/>
                      </a:lnTo>
                      <a:lnTo>
                        <a:pt x="5" y="5"/>
                      </a:lnTo>
                      <a:lnTo>
                        <a:pt x="0" y="14"/>
                      </a:lnTo>
                      <a:lnTo>
                        <a:pt x="0" y="17"/>
                      </a:lnTo>
                      <a:lnTo>
                        <a:pt x="16" y="2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8" name="Freeform 98"/>
                <p:cNvSpPr>
                  <a:spLocks/>
                </p:cNvSpPr>
                <p:nvPr/>
              </p:nvSpPr>
              <p:spPr bwMode="auto">
                <a:xfrm>
                  <a:off x="6040" y="2602"/>
                  <a:ext cx="24" cy="23"/>
                </a:xfrm>
                <a:custGeom>
                  <a:avLst/>
                  <a:gdLst>
                    <a:gd name="T0" fmla="*/ 17 w 24"/>
                    <a:gd name="T1" fmla="*/ 23 h 23"/>
                    <a:gd name="T2" fmla="*/ 19 w 24"/>
                    <a:gd name="T3" fmla="*/ 18 h 23"/>
                    <a:gd name="T4" fmla="*/ 24 w 24"/>
                    <a:gd name="T5" fmla="*/ 9 h 23"/>
                    <a:gd name="T6" fmla="*/ 24 w 24"/>
                    <a:gd name="T7" fmla="*/ 7 h 23"/>
                    <a:gd name="T8" fmla="*/ 8 w 24"/>
                    <a:gd name="T9" fmla="*/ 0 h 23"/>
                    <a:gd name="T10" fmla="*/ 8 w 24"/>
                    <a:gd name="T11" fmla="*/ 2 h 23"/>
                    <a:gd name="T12" fmla="*/ 3 w 24"/>
                    <a:gd name="T13" fmla="*/ 11 h 23"/>
                    <a:gd name="T14" fmla="*/ 0 w 24"/>
                    <a:gd name="T15" fmla="*/ 16 h 23"/>
                    <a:gd name="T16" fmla="*/ 17 w 24"/>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17" y="23"/>
                      </a:moveTo>
                      <a:lnTo>
                        <a:pt x="19" y="18"/>
                      </a:lnTo>
                      <a:lnTo>
                        <a:pt x="24" y="9"/>
                      </a:lnTo>
                      <a:lnTo>
                        <a:pt x="24" y="7"/>
                      </a:lnTo>
                      <a:lnTo>
                        <a:pt x="8" y="0"/>
                      </a:lnTo>
                      <a:lnTo>
                        <a:pt x="8" y="2"/>
                      </a:lnTo>
                      <a:lnTo>
                        <a:pt x="3" y="11"/>
                      </a:lnTo>
                      <a:lnTo>
                        <a:pt x="0" y="16"/>
                      </a:lnTo>
                      <a:lnTo>
                        <a:pt x="17" y="23"/>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9" name="Freeform 99"/>
                <p:cNvSpPr>
                  <a:spLocks/>
                </p:cNvSpPr>
                <p:nvPr/>
              </p:nvSpPr>
              <p:spPr bwMode="auto">
                <a:xfrm>
                  <a:off x="6010" y="2665"/>
                  <a:ext cx="23" cy="24"/>
                </a:xfrm>
                <a:custGeom>
                  <a:avLst/>
                  <a:gdLst>
                    <a:gd name="T0" fmla="*/ 16 w 23"/>
                    <a:gd name="T1" fmla="*/ 24 h 24"/>
                    <a:gd name="T2" fmla="*/ 19 w 23"/>
                    <a:gd name="T3" fmla="*/ 19 h 24"/>
                    <a:gd name="T4" fmla="*/ 23 w 23"/>
                    <a:gd name="T5" fmla="*/ 12 h 24"/>
                    <a:gd name="T6" fmla="*/ 23 w 23"/>
                    <a:gd name="T7" fmla="*/ 10 h 24"/>
                    <a:gd name="T8" fmla="*/ 7 w 23"/>
                    <a:gd name="T9" fmla="*/ 0 h 24"/>
                    <a:gd name="T10" fmla="*/ 7 w 23"/>
                    <a:gd name="T11" fmla="*/ 3 h 24"/>
                    <a:gd name="T12" fmla="*/ 2 w 23"/>
                    <a:gd name="T13" fmla="*/ 12 h 24"/>
                    <a:gd name="T14" fmla="*/ 0 w 23"/>
                    <a:gd name="T15" fmla="*/ 17 h 24"/>
                    <a:gd name="T16" fmla="*/ 16 w 23"/>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4">
                      <a:moveTo>
                        <a:pt x="16" y="24"/>
                      </a:moveTo>
                      <a:lnTo>
                        <a:pt x="19" y="19"/>
                      </a:lnTo>
                      <a:lnTo>
                        <a:pt x="23" y="12"/>
                      </a:lnTo>
                      <a:lnTo>
                        <a:pt x="23" y="10"/>
                      </a:lnTo>
                      <a:lnTo>
                        <a:pt x="7" y="0"/>
                      </a:lnTo>
                      <a:lnTo>
                        <a:pt x="7" y="3"/>
                      </a:lnTo>
                      <a:lnTo>
                        <a:pt x="2" y="12"/>
                      </a:lnTo>
                      <a:lnTo>
                        <a:pt x="0" y="17"/>
                      </a:lnTo>
                      <a:lnTo>
                        <a:pt x="16" y="2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0" name="Freeform 100"/>
                <p:cNvSpPr>
                  <a:spLocks/>
                </p:cNvSpPr>
                <p:nvPr/>
              </p:nvSpPr>
              <p:spPr bwMode="auto">
                <a:xfrm>
                  <a:off x="5974" y="2729"/>
                  <a:ext cx="24" cy="24"/>
                </a:xfrm>
                <a:custGeom>
                  <a:avLst/>
                  <a:gdLst>
                    <a:gd name="T0" fmla="*/ 17 w 24"/>
                    <a:gd name="T1" fmla="*/ 24 h 24"/>
                    <a:gd name="T2" fmla="*/ 19 w 24"/>
                    <a:gd name="T3" fmla="*/ 19 h 24"/>
                    <a:gd name="T4" fmla="*/ 24 w 24"/>
                    <a:gd name="T5" fmla="*/ 10 h 24"/>
                    <a:gd name="T6" fmla="*/ 24 w 24"/>
                    <a:gd name="T7" fmla="*/ 7 h 24"/>
                    <a:gd name="T8" fmla="*/ 10 w 24"/>
                    <a:gd name="T9" fmla="*/ 0 h 24"/>
                    <a:gd name="T10" fmla="*/ 7 w 24"/>
                    <a:gd name="T11" fmla="*/ 0 h 24"/>
                    <a:gd name="T12" fmla="*/ 3 w 24"/>
                    <a:gd name="T13" fmla="*/ 10 h 24"/>
                    <a:gd name="T14" fmla="*/ 0 w 24"/>
                    <a:gd name="T15" fmla="*/ 15 h 24"/>
                    <a:gd name="T16" fmla="*/ 17 w 24"/>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17" y="24"/>
                      </a:moveTo>
                      <a:lnTo>
                        <a:pt x="19" y="19"/>
                      </a:lnTo>
                      <a:lnTo>
                        <a:pt x="24" y="10"/>
                      </a:lnTo>
                      <a:lnTo>
                        <a:pt x="24" y="7"/>
                      </a:lnTo>
                      <a:lnTo>
                        <a:pt x="10" y="0"/>
                      </a:lnTo>
                      <a:lnTo>
                        <a:pt x="7" y="0"/>
                      </a:lnTo>
                      <a:lnTo>
                        <a:pt x="3" y="10"/>
                      </a:lnTo>
                      <a:lnTo>
                        <a:pt x="0" y="15"/>
                      </a:lnTo>
                      <a:lnTo>
                        <a:pt x="17" y="2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1" name="Freeform 101"/>
                <p:cNvSpPr>
                  <a:spLocks/>
                </p:cNvSpPr>
                <p:nvPr/>
              </p:nvSpPr>
              <p:spPr bwMode="auto">
                <a:xfrm>
                  <a:off x="5936" y="2789"/>
                  <a:ext cx="24" cy="26"/>
                </a:xfrm>
                <a:custGeom>
                  <a:avLst/>
                  <a:gdLst>
                    <a:gd name="T0" fmla="*/ 15 w 24"/>
                    <a:gd name="T1" fmla="*/ 26 h 26"/>
                    <a:gd name="T2" fmla="*/ 17 w 24"/>
                    <a:gd name="T3" fmla="*/ 21 h 26"/>
                    <a:gd name="T4" fmla="*/ 24 w 24"/>
                    <a:gd name="T5" fmla="*/ 14 h 26"/>
                    <a:gd name="T6" fmla="*/ 24 w 24"/>
                    <a:gd name="T7" fmla="*/ 11 h 26"/>
                    <a:gd name="T8" fmla="*/ 10 w 24"/>
                    <a:gd name="T9" fmla="*/ 0 h 26"/>
                    <a:gd name="T10" fmla="*/ 7 w 24"/>
                    <a:gd name="T11" fmla="*/ 2 h 26"/>
                    <a:gd name="T12" fmla="*/ 3 w 24"/>
                    <a:gd name="T13" fmla="*/ 11 h 26"/>
                    <a:gd name="T14" fmla="*/ 0 w 24"/>
                    <a:gd name="T15" fmla="*/ 16 h 26"/>
                    <a:gd name="T16" fmla="*/ 15 w 24"/>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6">
                      <a:moveTo>
                        <a:pt x="15" y="26"/>
                      </a:moveTo>
                      <a:lnTo>
                        <a:pt x="17" y="21"/>
                      </a:lnTo>
                      <a:lnTo>
                        <a:pt x="24" y="14"/>
                      </a:lnTo>
                      <a:lnTo>
                        <a:pt x="24" y="11"/>
                      </a:lnTo>
                      <a:lnTo>
                        <a:pt x="10" y="0"/>
                      </a:lnTo>
                      <a:lnTo>
                        <a:pt x="7" y="2"/>
                      </a:lnTo>
                      <a:lnTo>
                        <a:pt x="3" y="11"/>
                      </a:lnTo>
                      <a:lnTo>
                        <a:pt x="0" y="16"/>
                      </a:lnTo>
                      <a:lnTo>
                        <a:pt x="15" y="2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2" name="Freeform 102"/>
                <p:cNvSpPr>
                  <a:spLocks/>
                </p:cNvSpPr>
                <p:nvPr/>
              </p:nvSpPr>
              <p:spPr bwMode="auto">
                <a:xfrm>
                  <a:off x="5894" y="2848"/>
                  <a:ext cx="26" cy="26"/>
                </a:xfrm>
                <a:custGeom>
                  <a:avLst/>
                  <a:gdLst>
                    <a:gd name="T0" fmla="*/ 14 w 26"/>
                    <a:gd name="T1" fmla="*/ 26 h 26"/>
                    <a:gd name="T2" fmla="*/ 16 w 26"/>
                    <a:gd name="T3" fmla="*/ 23 h 26"/>
                    <a:gd name="T4" fmla="*/ 23 w 26"/>
                    <a:gd name="T5" fmla="*/ 14 h 26"/>
                    <a:gd name="T6" fmla="*/ 26 w 26"/>
                    <a:gd name="T7" fmla="*/ 12 h 26"/>
                    <a:gd name="T8" fmla="*/ 12 w 26"/>
                    <a:gd name="T9" fmla="*/ 0 h 26"/>
                    <a:gd name="T10" fmla="*/ 9 w 26"/>
                    <a:gd name="T11" fmla="*/ 4 h 26"/>
                    <a:gd name="T12" fmla="*/ 2 w 26"/>
                    <a:gd name="T13" fmla="*/ 12 h 26"/>
                    <a:gd name="T14" fmla="*/ 0 w 26"/>
                    <a:gd name="T15" fmla="*/ 14 h 26"/>
                    <a:gd name="T16" fmla="*/ 14 w 26"/>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4" y="26"/>
                      </a:moveTo>
                      <a:lnTo>
                        <a:pt x="16" y="23"/>
                      </a:lnTo>
                      <a:lnTo>
                        <a:pt x="23" y="14"/>
                      </a:lnTo>
                      <a:lnTo>
                        <a:pt x="26" y="12"/>
                      </a:lnTo>
                      <a:lnTo>
                        <a:pt x="12" y="0"/>
                      </a:lnTo>
                      <a:lnTo>
                        <a:pt x="9" y="4"/>
                      </a:lnTo>
                      <a:lnTo>
                        <a:pt x="2" y="12"/>
                      </a:lnTo>
                      <a:lnTo>
                        <a:pt x="0" y="14"/>
                      </a:lnTo>
                      <a:lnTo>
                        <a:pt x="14" y="2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3" name="Freeform 103"/>
                <p:cNvSpPr>
                  <a:spLocks/>
                </p:cNvSpPr>
                <p:nvPr/>
              </p:nvSpPr>
              <p:spPr bwMode="auto">
                <a:xfrm>
                  <a:off x="5851" y="2905"/>
                  <a:ext cx="24" cy="26"/>
                </a:xfrm>
                <a:custGeom>
                  <a:avLst/>
                  <a:gdLst>
                    <a:gd name="T0" fmla="*/ 12 w 24"/>
                    <a:gd name="T1" fmla="*/ 26 h 26"/>
                    <a:gd name="T2" fmla="*/ 14 w 24"/>
                    <a:gd name="T3" fmla="*/ 26 h 26"/>
                    <a:gd name="T4" fmla="*/ 21 w 24"/>
                    <a:gd name="T5" fmla="*/ 16 h 26"/>
                    <a:gd name="T6" fmla="*/ 24 w 24"/>
                    <a:gd name="T7" fmla="*/ 11 h 26"/>
                    <a:gd name="T8" fmla="*/ 10 w 24"/>
                    <a:gd name="T9" fmla="*/ 0 h 26"/>
                    <a:gd name="T10" fmla="*/ 7 w 24"/>
                    <a:gd name="T11" fmla="*/ 4 h 26"/>
                    <a:gd name="T12" fmla="*/ 0 w 24"/>
                    <a:gd name="T13" fmla="*/ 14 h 26"/>
                    <a:gd name="T14" fmla="*/ 0 w 24"/>
                    <a:gd name="T15" fmla="*/ 14 h 26"/>
                    <a:gd name="T16" fmla="*/ 12 w 24"/>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6">
                      <a:moveTo>
                        <a:pt x="12" y="26"/>
                      </a:moveTo>
                      <a:lnTo>
                        <a:pt x="14" y="26"/>
                      </a:lnTo>
                      <a:lnTo>
                        <a:pt x="21" y="16"/>
                      </a:lnTo>
                      <a:lnTo>
                        <a:pt x="24" y="11"/>
                      </a:lnTo>
                      <a:lnTo>
                        <a:pt x="10" y="0"/>
                      </a:lnTo>
                      <a:lnTo>
                        <a:pt x="7" y="4"/>
                      </a:lnTo>
                      <a:lnTo>
                        <a:pt x="0" y="14"/>
                      </a:lnTo>
                      <a:lnTo>
                        <a:pt x="0" y="14"/>
                      </a:lnTo>
                      <a:lnTo>
                        <a:pt x="12" y="2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4" name="Freeform 104"/>
                <p:cNvSpPr>
                  <a:spLocks/>
                </p:cNvSpPr>
                <p:nvPr/>
              </p:nvSpPr>
              <p:spPr bwMode="auto">
                <a:xfrm>
                  <a:off x="5804" y="2961"/>
                  <a:ext cx="26" cy="24"/>
                </a:xfrm>
                <a:custGeom>
                  <a:avLst/>
                  <a:gdLst>
                    <a:gd name="T0" fmla="*/ 12 w 26"/>
                    <a:gd name="T1" fmla="*/ 24 h 24"/>
                    <a:gd name="T2" fmla="*/ 19 w 26"/>
                    <a:gd name="T3" fmla="*/ 19 h 24"/>
                    <a:gd name="T4" fmla="*/ 26 w 26"/>
                    <a:gd name="T5" fmla="*/ 12 h 24"/>
                    <a:gd name="T6" fmla="*/ 12 w 26"/>
                    <a:gd name="T7" fmla="*/ 0 h 24"/>
                    <a:gd name="T8" fmla="*/ 5 w 26"/>
                    <a:gd name="T9" fmla="*/ 7 h 24"/>
                    <a:gd name="T10" fmla="*/ 0 w 26"/>
                    <a:gd name="T11" fmla="*/ 12 h 24"/>
                    <a:gd name="T12" fmla="*/ 12 w 26"/>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6" h="24">
                      <a:moveTo>
                        <a:pt x="12" y="24"/>
                      </a:moveTo>
                      <a:lnTo>
                        <a:pt x="19" y="19"/>
                      </a:lnTo>
                      <a:lnTo>
                        <a:pt x="26" y="12"/>
                      </a:lnTo>
                      <a:lnTo>
                        <a:pt x="12" y="0"/>
                      </a:lnTo>
                      <a:lnTo>
                        <a:pt x="5" y="7"/>
                      </a:lnTo>
                      <a:lnTo>
                        <a:pt x="0" y="12"/>
                      </a:lnTo>
                      <a:lnTo>
                        <a:pt x="12" y="2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5" name="Freeform 105"/>
                <p:cNvSpPr>
                  <a:spLocks/>
                </p:cNvSpPr>
                <p:nvPr/>
              </p:nvSpPr>
              <p:spPr bwMode="auto">
                <a:xfrm>
                  <a:off x="5754" y="3013"/>
                  <a:ext cx="26" cy="26"/>
                </a:xfrm>
                <a:custGeom>
                  <a:avLst/>
                  <a:gdLst>
                    <a:gd name="T0" fmla="*/ 12 w 26"/>
                    <a:gd name="T1" fmla="*/ 26 h 26"/>
                    <a:gd name="T2" fmla="*/ 17 w 26"/>
                    <a:gd name="T3" fmla="*/ 22 h 26"/>
                    <a:gd name="T4" fmla="*/ 24 w 26"/>
                    <a:gd name="T5" fmla="*/ 15 h 26"/>
                    <a:gd name="T6" fmla="*/ 26 w 26"/>
                    <a:gd name="T7" fmla="*/ 12 h 26"/>
                    <a:gd name="T8" fmla="*/ 12 w 26"/>
                    <a:gd name="T9" fmla="*/ 0 h 26"/>
                    <a:gd name="T10" fmla="*/ 10 w 26"/>
                    <a:gd name="T11" fmla="*/ 3 h 26"/>
                    <a:gd name="T12" fmla="*/ 3 w 26"/>
                    <a:gd name="T13" fmla="*/ 10 h 26"/>
                    <a:gd name="T14" fmla="*/ 0 w 26"/>
                    <a:gd name="T15" fmla="*/ 12 h 26"/>
                    <a:gd name="T16" fmla="*/ 12 w 26"/>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2" y="26"/>
                      </a:moveTo>
                      <a:lnTo>
                        <a:pt x="17" y="22"/>
                      </a:lnTo>
                      <a:lnTo>
                        <a:pt x="24" y="15"/>
                      </a:lnTo>
                      <a:lnTo>
                        <a:pt x="26" y="12"/>
                      </a:lnTo>
                      <a:lnTo>
                        <a:pt x="12" y="0"/>
                      </a:lnTo>
                      <a:lnTo>
                        <a:pt x="10" y="3"/>
                      </a:lnTo>
                      <a:lnTo>
                        <a:pt x="3" y="10"/>
                      </a:lnTo>
                      <a:lnTo>
                        <a:pt x="0" y="12"/>
                      </a:lnTo>
                      <a:lnTo>
                        <a:pt x="12" y="2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6" name="Freeform 106"/>
                <p:cNvSpPr>
                  <a:spLocks/>
                </p:cNvSpPr>
                <p:nvPr/>
              </p:nvSpPr>
              <p:spPr bwMode="auto">
                <a:xfrm>
                  <a:off x="5702" y="3063"/>
                  <a:ext cx="26" cy="26"/>
                </a:xfrm>
                <a:custGeom>
                  <a:avLst/>
                  <a:gdLst>
                    <a:gd name="T0" fmla="*/ 12 w 26"/>
                    <a:gd name="T1" fmla="*/ 26 h 26"/>
                    <a:gd name="T2" fmla="*/ 19 w 26"/>
                    <a:gd name="T3" fmla="*/ 19 h 26"/>
                    <a:gd name="T4" fmla="*/ 26 w 26"/>
                    <a:gd name="T5" fmla="*/ 14 h 26"/>
                    <a:gd name="T6" fmla="*/ 14 w 26"/>
                    <a:gd name="T7" fmla="*/ 0 h 26"/>
                    <a:gd name="T8" fmla="*/ 7 w 26"/>
                    <a:gd name="T9" fmla="*/ 7 h 26"/>
                    <a:gd name="T10" fmla="*/ 0 w 26"/>
                    <a:gd name="T11" fmla="*/ 12 h 26"/>
                    <a:gd name="T12" fmla="*/ 12 w 26"/>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12" y="26"/>
                      </a:moveTo>
                      <a:lnTo>
                        <a:pt x="19" y="19"/>
                      </a:lnTo>
                      <a:lnTo>
                        <a:pt x="26" y="14"/>
                      </a:lnTo>
                      <a:lnTo>
                        <a:pt x="14" y="0"/>
                      </a:lnTo>
                      <a:lnTo>
                        <a:pt x="7" y="7"/>
                      </a:lnTo>
                      <a:lnTo>
                        <a:pt x="0" y="12"/>
                      </a:lnTo>
                      <a:lnTo>
                        <a:pt x="12" y="2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7" name="Freeform 107"/>
                <p:cNvSpPr>
                  <a:spLocks/>
                </p:cNvSpPr>
                <p:nvPr/>
              </p:nvSpPr>
              <p:spPr bwMode="auto">
                <a:xfrm>
                  <a:off x="5650" y="3113"/>
                  <a:ext cx="24" cy="24"/>
                </a:xfrm>
                <a:custGeom>
                  <a:avLst/>
                  <a:gdLst>
                    <a:gd name="T0" fmla="*/ 12 w 24"/>
                    <a:gd name="T1" fmla="*/ 24 h 24"/>
                    <a:gd name="T2" fmla="*/ 14 w 24"/>
                    <a:gd name="T3" fmla="*/ 21 h 24"/>
                    <a:gd name="T4" fmla="*/ 21 w 24"/>
                    <a:gd name="T5" fmla="*/ 14 h 24"/>
                    <a:gd name="T6" fmla="*/ 24 w 24"/>
                    <a:gd name="T7" fmla="*/ 12 h 24"/>
                    <a:gd name="T8" fmla="*/ 12 w 24"/>
                    <a:gd name="T9" fmla="*/ 0 h 24"/>
                    <a:gd name="T10" fmla="*/ 10 w 24"/>
                    <a:gd name="T11" fmla="*/ 2 h 24"/>
                    <a:gd name="T12" fmla="*/ 2 w 24"/>
                    <a:gd name="T13" fmla="*/ 9 h 24"/>
                    <a:gd name="T14" fmla="*/ 0 w 24"/>
                    <a:gd name="T15" fmla="*/ 12 h 24"/>
                    <a:gd name="T16" fmla="*/ 12 w 24"/>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12" y="24"/>
                      </a:moveTo>
                      <a:lnTo>
                        <a:pt x="14" y="21"/>
                      </a:lnTo>
                      <a:lnTo>
                        <a:pt x="21" y="14"/>
                      </a:lnTo>
                      <a:lnTo>
                        <a:pt x="24" y="12"/>
                      </a:lnTo>
                      <a:lnTo>
                        <a:pt x="12" y="0"/>
                      </a:lnTo>
                      <a:lnTo>
                        <a:pt x="10" y="2"/>
                      </a:lnTo>
                      <a:lnTo>
                        <a:pt x="2" y="9"/>
                      </a:lnTo>
                      <a:lnTo>
                        <a:pt x="0" y="12"/>
                      </a:lnTo>
                      <a:lnTo>
                        <a:pt x="12" y="2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8" name="Freeform 108"/>
                <p:cNvSpPr>
                  <a:spLocks/>
                </p:cNvSpPr>
                <p:nvPr/>
              </p:nvSpPr>
              <p:spPr bwMode="auto">
                <a:xfrm>
                  <a:off x="5593" y="3158"/>
                  <a:ext cx="26" cy="26"/>
                </a:xfrm>
                <a:custGeom>
                  <a:avLst/>
                  <a:gdLst>
                    <a:gd name="T0" fmla="*/ 12 w 26"/>
                    <a:gd name="T1" fmla="*/ 26 h 26"/>
                    <a:gd name="T2" fmla="*/ 17 w 26"/>
                    <a:gd name="T3" fmla="*/ 21 h 26"/>
                    <a:gd name="T4" fmla="*/ 26 w 26"/>
                    <a:gd name="T5" fmla="*/ 14 h 26"/>
                    <a:gd name="T6" fmla="*/ 14 w 26"/>
                    <a:gd name="T7" fmla="*/ 0 h 26"/>
                    <a:gd name="T8" fmla="*/ 5 w 26"/>
                    <a:gd name="T9" fmla="*/ 7 h 26"/>
                    <a:gd name="T10" fmla="*/ 0 w 26"/>
                    <a:gd name="T11" fmla="*/ 12 h 26"/>
                    <a:gd name="T12" fmla="*/ 12 w 26"/>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12" y="26"/>
                      </a:moveTo>
                      <a:lnTo>
                        <a:pt x="17" y="21"/>
                      </a:lnTo>
                      <a:lnTo>
                        <a:pt x="26" y="14"/>
                      </a:lnTo>
                      <a:lnTo>
                        <a:pt x="14" y="0"/>
                      </a:lnTo>
                      <a:lnTo>
                        <a:pt x="5" y="7"/>
                      </a:lnTo>
                      <a:lnTo>
                        <a:pt x="0" y="12"/>
                      </a:lnTo>
                      <a:lnTo>
                        <a:pt x="12" y="2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9" name="Freeform 109"/>
                <p:cNvSpPr>
                  <a:spLocks/>
                </p:cNvSpPr>
                <p:nvPr/>
              </p:nvSpPr>
              <p:spPr bwMode="auto">
                <a:xfrm>
                  <a:off x="5536" y="3203"/>
                  <a:ext cx="27" cy="26"/>
                </a:xfrm>
                <a:custGeom>
                  <a:avLst/>
                  <a:gdLst>
                    <a:gd name="T0" fmla="*/ 12 w 27"/>
                    <a:gd name="T1" fmla="*/ 26 h 26"/>
                    <a:gd name="T2" fmla="*/ 19 w 27"/>
                    <a:gd name="T3" fmla="*/ 19 h 26"/>
                    <a:gd name="T4" fmla="*/ 27 w 27"/>
                    <a:gd name="T5" fmla="*/ 14 h 26"/>
                    <a:gd name="T6" fmla="*/ 15 w 27"/>
                    <a:gd name="T7" fmla="*/ 0 h 26"/>
                    <a:gd name="T8" fmla="*/ 8 w 27"/>
                    <a:gd name="T9" fmla="*/ 5 h 26"/>
                    <a:gd name="T10" fmla="*/ 0 w 27"/>
                    <a:gd name="T11" fmla="*/ 9 h 26"/>
                    <a:gd name="T12" fmla="*/ 12 w 27"/>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7" h="26">
                      <a:moveTo>
                        <a:pt x="12" y="26"/>
                      </a:moveTo>
                      <a:lnTo>
                        <a:pt x="19" y="19"/>
                      </a:lnTo>
                      <a:lnTo>
                        <a:pt x="27" y="14"/>
                      </a:lnTo>
                      <a:lnTo>
                        <a:pt x="15" y="0"/>
                      </a:lnTo>
                      <a:lnTo>
                        <a:pt x="8" y="5"/>
                      </a:lnTo>
                      <a:lnTo>
                        <a:pt x="0" y="9"/>
                      </a:lnTo>
                      <a:lnTo>
                        <a:pt x="12" y="2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0" name="Freeform 110"/>
                <p:cNvSpPr>
                  <a:spLocks/>
                </p:cNvSpPr>
                <p:nvPr/>
              </p:nvSpPr>
              <p:spPr bwMode="auto">
                <a:xfrm>
                  <a:off x="5477" y="3245"/>
                  <a:ext cx="26" cy="24"/>
                </a:xfrm>
                <a:custGeom>
                  <a:avLst/>
                  <a:gdLst>
                    <a:gd name="T0" fmla="*/ 12 w 26"/>
                    <a:gd name="T1" fmla="*/ 24 h 24"/>
                    <a:gd name="T2" fmla="*/ 22 w 26"/>
                    <a:gd name="T3" fmla="*/ 19 h 24"/>
                    <a:gd name="T4" fmla="*/ 26 w 26"/>
                    <a:gd name="T5" fmla="*/ 15 h 24"/>
                    <a:gd name="T6" fmla="*/ 17 w 26"/>
                    <a:gd name="T7" fmla="*/ 0 h 24"/>
                    <a:gd name="T8" fmla="*/ 10 w 26"/>
                    <a:gd name="T9" fmla="*/ 3 h 24"/>
                    <a:gd name="T10" fmla="*/ 0 w 26"/>
                    <a:gd name="T11" fmla="*/ 10 h 24"/>
                    <a:gd name="T12" fmla="*/ 12 w 26"/>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6" h="24">
                      <a:moveTo>
                        <a:pt x="12" y="24"/>
                      </a:moveTo>
                      <a:lnTo>
                        <a:pt x="22" y="19"/>
                      </a:lnTo>
                      <a:lnTo>
                        <a:pt x="26" y="15"/>
                      </a:lnTo>
                      <a:lnTo>
                        <a:pt x="17" y="0"/>
                      </a:lnTo>
                      <a:lnTo>
                        <a:pt x="10" y="3"/>
                      </a:lnTo>
                      <a:lnTo>
                        <a:pt x="0" y="10"/>
                      </a:lnTo>
                      <a:lnTo>
                        <a:pt x="12" y="2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1" name="Freeform 111"/>
                <p:cNvSpPr>
                  <a:spLocks/>
                </p:cNvSpPr>
                <p:nvPr/>
              </p:nvSpPr>
              <p:spPr bwMode="auto">
                <a:xfrm>
                  <a:off x="5418" y="3286"/>
                  <a:ext cx="26" cy="23"/>
                </a:xfrm>
                <a:custGeom>
                  <a:avLst/>
                  <a:gdLst>
                    <a:gd name="T0" fmla="*/ 10 w 26"/>
                    <a:gd name="T1" fmla="*/ 23 h 23"/>
                    <a:gd name="T2" fmla="*/ 10 w 26"/>
                    <a:gd name="T3" fmla="*/ 23 h 23"/>
                    <a:gd name="T4" fmla="*/ 21 w 26"/>
                    <a:gd name="T5" fmla="*/ 16 h 23"/>
                    <a:gd name="T6" fmla="*/ 26 w 26"/>
                    <a:gd name="T7" fmla="*/ 14 h 23"/>
                    <a:gd name="T8" fmla="*/ 17 w 26"/>
                    <a:gd name="T9" fmla="*/ 0 h 23"/>
                    <a:gd name="T10" fmla="*/ 12 w 26"/>
                    <a:gd name="T11" fmla="*/ 2 h 23"/>
                    <a:gd name="T12" fmla="*/ 0 w 26"/>
                    <a:gd name="T13" fmla="*/ 9 h 23"/>
                    <a:gd name="T14" fmla="*/ 0 w 26"/>
                    <a:gd name="T15" fmla="*/ 9 h 23"/>
                    <a:gd name="T16" fmla="*/ 10 w 26"/>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3">
                      <a:moveTo>
                        <a:pt x="10" y="23"/>
                      </a:moveTo>
                      <a:lnTo>
                        <a:pt x="10" y="23"/>
                      </a:lnTo>
                      <a:lnTo>
                        <a:pt x="21" y="16"/>
                      </a:lnTo>
                      <a:lnTo>
                        <a:pt x="26" y="14"/>
                      </a:lnTo>
                      <a:lnTo>
                        <a:pt x="17" y="0"/>
                      </a:lnTo>
                      <a:lnTo>
                        <a:pt x="12" y="2"/>
                      </a:lnTo>
                      <a:lnTo>
                        <a:pt x="0" y="9"/>
                      </a:lnTo>
                      <a:lnTo>
                        <a:pt x="0" y="9"/>
                      </a:lnTo>
                      <a:lnTo>
                        <a:pt x="10" y="23"/>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2" name="Freeform 112"/>
                <p:cNvSpPr>
                  <a:spLocks/>
                </p:cNvSpPr>
                <p:nvPr/>
              </p:nvSpPr>
              <p:spPr bwMode="auto">
                <a:xfrm>
                  <a:off x="5357" y="3324"/>
                  <a:ext cx="26" cy="23"/>
                </a:xfrm>
                <a:custGeom>
                  <a:avLst/>
                  <a:gdLst>
                    <a:gd name="T0" fmla="*/ 9 w 26"/>
                    <a:gd name="T1" fmla="*/ 23 h 23"/>
                    <a:gd name="T2" fmla="*/ 9 w 26"/>
                    <a:gd name="T3" fmla="*/ 23 h 23"/>
                    <a:gd name="T4" fmla="*/ 21 w 26"/>
                    <a:gd name="T5" fmla="*/ 18 h 23"/>
                    <a:gd name="T6" fmla="*/ 26 w 26"/>
                    <a:gd name="T7" fmla="*/ 14 h 23"/>
                    <a:gd name="T8" fmla="*/ 16 w 26"/>
                    <a:gd name="T9" fmla="*/ 0 h 23"/>
                    <a:gd name="T10" fmla="*/ 11 w 26"/>
                    <a:gd name="T11" fmla="*/ 2 h 23"/>
                    <a:gd name="T12" fmla="*/ 0 w 26"/>
                    <a:gd name="T13" fmla="*/ 9 h 23"/>
                    <a:gd name="T14" fmla="*/ 0 w 26"/>
                    <a:gd name="T15" fmla="*/ 9 h 23"/>
                    <a:gd name="T16" fmla="*/ 9 w 26"/>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3">
                      <a:moveTo>
                        <a:pt x="9" y="23"/>
                      </a:moveTo>
                      <a:lnTo>
                        <a:pt x="9" y="23"/>
                      </a:lnTo>
                      <a:lnTo>
                        <a:pt x="21" y="18"/>
                      </a:lnTo>
                      <a:lnTo>
                        <a:pt x="26" y="14"/>
                      </a:lnTo>
                      <a:lnTo>
                        <a:pt x="16" y="0"/>
                      </a:lnTo>
                      <a:lnTo>
                        <a:pt x="11" y="2"/>
                      </a:lnTo>
                      <a:lnTo>
                        <a:pt x="0" y="9"/>
                      </a:lnTo>
                      <a:lnTo>
                        <a:pt x="0" y="9"/>
                      </a:lnTo>
                      <a:lnTo>
                        <a:pt x="9" y="23"/>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3" name="Freeform 113"/>
                <p:cNvSpPr>
                  <a:spLocks/>
                </p:cNvSpPr>
                <p:nvPr/>
              </p:nvSpPr>
              <p:spPr bwMode="auto">
                <a:xfrm>
                  <a:off x="5295" y="3359"/>
                  <a:ext cx="24" cy="24"/>
                </a:xfrm>
                <a:custGeom>
                  <a:avLst/>
                  <a:gdLst>
                    <a:gd name="T0" fmla="*/ 10 w 24"/>
                    <a:gd name="T1" fmla="*/ 24 h 24"/>
                    <a:gd name="T2" fmla="*/ 19 w 24"/>
                    <a:gd name="T3" fmla="*/ 19 h 24"/>
                    <a:gd name="T4" fmla="*/ 24 w 24"/>
                    <a:gd name="T5" fmla="*/ 17 h 24"/>
                    <a:gd name="T6" fmla="*/ 17 w 24"/>
                    <a:gd name="T7" fmla="*/ 0 h 24"/>
                    <a:gd name="T8" fmla="*/ 10 w 24"/>
                    <a:gd name="T9" fmla="*/ 5 h 24"/>
                    <a:gd name="T10" fmla="*/ 0 w 24"/>
                    <a:gd name="T11" fmla="*/ 9 h 24"/>
                    <a:gd name="T12" fmla="*/ 10 w 2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10" y="24"/>
                      </a:moveTo>
                      <a:lnTo>
                        <a:pt x="19" y="19"/>
                      </a:lnTo>
                      <a:lnTo>
                        <a:pt x="24" y="17"/>
                      </a:lnTo>
                      <a:lnTo>
                        <a:pt x="17" y="0"/>
                      </a:lnTo>
                      <a:lnTo>
                        <a:pt x="10" y="5"/>
                      </a:lnTo>
                      <a:lnTo>
                        <a:pt x="0" y="9"/>
                      </a:lnTo>
                      <a:lnTo>
                        <a:pt x="10" y="2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4" name="Freeform 114"/>
                <p:cNvSpPr>
                  <a:spLocks/>
                </p:cNvSpPr>
                <p:nvPr/>
              </p:nvSpPr>
              <p:spPr bwMode="auto">
                <a:xfrm>
                  <a:off x="5231" y="3395"/>
                  <a:ext cx="24" cy="23"/>
                </a:xfrm>
                <a:custGeom>
                  <a:avLst/>
                  <a:gdLst>
                    <a:gd name="T0" fmla="*/ 10 w 24"/>
                    <a:gd name="T1" fmla="*/ 23 h 23"/>
                    <a:gd name="T2" fmla="*/ 17 w 24"/>
                    <a:gd name="T3" fmla="*/ 18 h 23"/>
                    <a:gd name="T4" fmla="*/ 24 w 24"/>
                    <a:gd name="T5" fmla="*/ 14 h 23"/>
                    <a:gd name="T6" fmla="*/ 17 w 24"/>
                    <a:gd name="T7" fmla="*/ 0 h 23"/>
                    <a:gd name="T8" fmla="*/ 10 w 24"/>
                    <a:gd name="T9" fmla="*/ 2 h 23"/>
                    <a:gd name="T10" fmla="*/ 0 w 24"/>
                    <a:gd name="T11" fmla="*/ 7 h 23"/>
                    <a:gd name="T12" fmla="*/ 10 w 24"/>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24" h="23">
                      <a:moveTo>
                        <a:pt x="10" y="23"/>
                      </a:moveTo>
                      <a:lnTo>
                        <a:pt x="17" y="18"/>
                      </a:lnTo>
                      <a:lnTo>
                        <a:pt x="24" y="14"/>
                      </a:lnTo>
                      <a:lnTo>
                        <a:pt x="17" y="0"/>
                      </a:lnTo>
                      <a:lnTo>
                        <a:pt x="10" y="2"/>
                      </a:lnTo>
                      <a:lnTo>
                        <a:pt x="0" y="7"/>
                      </a:lnTo>
                      <a:lnTo>
                        <a:pt x="10" y="23"/>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5" name="Freeform 115"/>
                <p:cNvSpPr>
                  <a:spLocks/>
                </p:cNvSpPr>
                <p:nvPr/>
              </p:nvSpPr>
              <p:spPr bwMode="auto">
                <a:xfrm>
                  <a:off x="5167" y="3425"/>
                  <a:ext cx="24" cy="26"/>
                </a:xfrm>
                <a:custGeom>
                  <a:avLst/>
                  <a:gdLst>
                    <a:gd name="T0" fmla="*/ 7 w 24"/>
                    <a:gd name="T1" fmla="*/ 26 h 26"/>
                    <a:gd name="T2" fmla="*/ 15 w 24"/>
                    <a:gd name="T3" fmla="*/ 22 h 26"/>
                    <a:gd name="T4" fmla="*/ 24 w 24"/>
                    <a:gd name="T5" fmla="*/ 17 h 26"/>
                    <a:gd name="T6" fmla="*/ 17 w 24"/>
                    <a:gd name="T7" fmla="*/ 0 h 26"/>
                    <a:gd name="T8" fmla="*/ 5 w 24"/>
                    <a:gd name="T9" fmla="*/ 5 h 26"/>
                    <a:gd name="T10" fmla="*/ 0 w 24"/>
                    <a:gd name="T11" fmla="*/ 10 h 26"/>
                    <a:gd name="T12" fmla="*/ 7 w 24"/>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4" h="26">
                      <a:moveTo>
                        <a:pt x="7" y="26"/>
                      </a:moveTo>
                      <a:lnTo>
                        <a:pt x="15" y="22"/>
                      </a:lnTo>
                      <a:lnTo>
                        <a:pt x="24" y="17"/>
                      </a:lnTo>
                      <a:lnTo>
                        <a:pt x="17" y="0"/>
                      </a:lnTo>
                      <a:lnTo>
                        <a:pt x="5" y="5"/>
                      </a:lnTo>
                      <a:lnTo>
                        <a:pt x="0" y="10"/>
                      </a:lnTo>
                      <a:lnTo>
                        <a:pt x="7" y="2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6" name="Freeform 116"/>
                <p:cNvSpPr>
                  <a:spLocks/>
                </p:cNvSpPr>
                <p:nvPr/>
              </p:nvSpPr>
              <p:spPr bwMode="auto">
                <a:xfrm>
                  <a:off x="5101" y="3456"/>
                  <a:ext cx="26" cy="24"/>
                </a:xfrm>
                <a:custGeom>
                  <a:avLst/>
                  <a:gdLst>
                    <a:gd name="T0" fmla="*/ 10 w 26"/>
                    <a:gd name="T1" fmla="*/ 24 h 24"/>
                    <a:gd name="T2" fmla="*/ 12 w 26"/>
                    <a:gd name="T3" fmla="*/ 24 h 24"/>
                    <a:gd name="T4" fmla="*/ 21 w 26"/>
                    <a:gd name="T5" fmla="*/ 19 h 24"/>
                    <a:gd name="T6" fmla="*/ 26 w 26"/>
                    <a:gd name="T7" fmla="*/ 17 h 24"/>
                    <a:gd name="T8" fmla="*/ 17 w 26"/>
                    <a:gd name="T9" fmla="*/ 0 h 24"/>
                    <a:gd name="T10" fmla="*/ 14 w 26"/>
                    <a:gd name="T11" fmla="*/ 2 h 24"/>
                    <a:gd name="T12" fmla="*/ 2 w 26"/>
                    <a:gd name="T13" fmla="*/ 7 h 24"/>
                    <a:gd name="T14" fmla="*/ 0 w 26"/>
                    <a:gd name="T15" fmla="*/ 7 h 24"/>
                    <a:gd name="T16" fmla="*/ 10 w 26"/>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4">
                      <a:moveTo>
                        <a:pt x="10" y="24"/>
                      </a:moveTo>
                      <a:lnTo>
                        <a:pt x="12" y="24"/>
                      </a:lnTo>
                      <a:lnTo>
                        <a:pt x="21" y="19"/>
                      </a:lnTo>
                      <a:lnTo>
                        <a:pt x="26" y="17"/>
                      </a:lnTo>
                      <a:lnTo>
                        <a:pt x="17" y="0"/>
                      </a:lnTo>
                      <a:lnTo>
                        <a:pt x="14" y="2"/>
                      </a:lnTo>
                      <a:lnTo>
                        <a:pt x="2" y="7"/>
                      </a:lnTo>
                      <a:lnTo>
                        <a:pt x="0" y="7"/>
                      </a:lnTo>
                      <a:lnTo>
                        <a:pt x="10" y="2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7" name="Freeform 117"/>
                <p:cNvSpPr>
                  <a:spLocks/>
                </p:cNvSpPr>
                <p:nvPr/>
              </p:nvSpPr>
              <p:spPr bwMode="auto">
                <a:xfrm>
                  <a:off x="5037" y="3484"/>
                  <a:ext cx="24" cy="24"/>
                </a:xfrm>
                <a:custGeom>
                  <a:avLst/>
                  <a:gdLst>
                    <a:gd name="T0" fmla="*/ 5 w 24"/>
                    <a:gd name="T1" fmla="*/ 24 h 24"/>
                    <a:gd name="T2" fmla="*/ 17 w 24"/>
                    <a:gd name="T3" fmla="*/ 22 h 24"/>
                    <a:gd name="T4" fmla="*/ 24 w 24"/>
                    <a:gd name="T5" fmla="*/ 17 h 24"/>
                    <a:gd name="T6" fmla="*/ 17 w 24"/>
                    <a:gd name="T7" fmla="*/ 0 h 24"/>
                    <a:gd name="T8" fmla="*/ 10 w 24"/>
                    <a:gd name="T9" fmla="*/ 5 h 24"/>
                    <a:gd name="T10" fmla="*/ 0 w 24"/>
                    <a:gd name="T11" fmla="*/ 8 h 24"/>
                    <a:gd name="T12" fmla="*/ 5 w 2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5" y="24"/>
                      </a:moveTo>
                      <a:lnTo>
                        <a:pt x="17" y="22"/>
                      </a:lnTo>
                      <a:lnTo>
                        <a:pt x="24" y="17"/>
                      </a:lnTo>
                      <a:lnTo>
                        <a:pt x="17" y="0"/>
                      </a:lnTo>
                      <a:lnTo>
                        <a:pt x="10" y="5"/>
                      </a:lnTo>
                      <a:lnTo>
                        <a:pt x="0" y="8"/>
                      </a:lnTo>
                      <a:lnTo>
                        <a:pt x="5" y="2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8" name="Freeform 118"/>
                <p:cNvSpPr>
                  <a:spLocks/>
                </p:cNvSpPr>
                <p:nvPr/>
              </p:nvSpPr>
              <p:spPr bwMode="auto">
                <a:xfrm>
                  <a:off x="4969" y="3513"/>
                  <a:ext cx="23" cy="24"/>
                </a:xfrm>
                <a:custGeom>
                  <a:avLst/>
                  <a:gdLst>
                    <a:gd name="T0" fmla="*/ 7 w 23"/>
                    <a:gd name="T1" fmla="*/ 24 h 24"/>
                    <a:gd name="T2" fmla="*/ 11 w 23"/>
                    <a:gd name="T3" fmla="*/ 21 h 24"/>
                    <a:gd name="T4" fmla="*/ 23 w 23"/>
                    <a:gd name="T5" fmla="*/ 16 h 24"/>
                    <a:gd name="T6" fmla="*/ 16 w 23"/>
                    <a:gd name="T7" fmla="*/ 0 h 24"/>
                    <a:gd name="T8" fmla="*/ 4 w 23"/>
                    <a:gd name="T9" fmla="*/ 5 h 24"/>
                    <a:gd name="T10" fmla="*/ 0 w 23"/>
                    <a:gd name="T11" fmla="*/ 7 h 24"/>
                    <a:gd name="T12" fmla="*/ 7 w 23"/>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7" y="24"/>
                      </a:moveTo>
                      <a:lnTo>
                        <a:pt x="11" y="21"/>
                      </a:lnTo>
                      <a:lnTo>
                        <a:pt x="23" y="16"/>
                      </a:lnTo>
                      <a:lnTo>
                        <a:pt x="16" y="0"/>
                      </a:lnTo>
                      <a:lnTo>
                        <a:pt x="4" y="5"/>
                      </a:lnTo>
                      <a:lnTo>
                        <a:pt x="0" y="7"/>
                      </a:lnTo>
                      <a:lnTo>
                        <a:pt x="7" y="2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9" name="Freeform 119"/>
                <p:cNvSpPr>
                  <a:spLocks/>
                </p:cNvSpPr>
                <p:nvPr/>
              </p:nvSpPr>
              <p:spPr bwMode="auto">
                <a:xfrm>
                  <a:off x="4902" y="3539"/>
                  <a:ext cx="24" cy="21"/>
                </a:xfrm>
                <a:custGeom>
                  <a:avLst/>
                  <a:gdLst>
                    <a:gd name="T0" fmla="*/ 5 w 24"/>
                    <a:gd name="T1" fmla="*/ 21 h 21"/>
                    <a:gd name="T2" fmla="*/ 17 w 24"/>
                    <a:gd name="T3" fmla="*/ 19 h 21"/>
                    <a:gd name="T4" fmla="*/ 24 w 24"/>
                    <a:gd name="T5" fmla="*/ 16 h 21"/>
                    <a:gd name="T6" fmla="*/ 17 w 24"/>
                    <a:gd name="T7" fmla="*/ 0 h 21"/>
                    <a:gd name="T8" fmla="*/ 12 w 24"/>
                    <a:gd name="T9" fmla="*/ 0 h 21"/>
                    <a:gd name="T10" fmla="*/ 0 w 24"/>
                    <a:gd name="T11" fmla="*/ 5 h 21"/>
                    <a:gd name="T12" fmla="*/ 5 w 24"/>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4" h="21">
                      <a:moveTo>
                        <a:pt x="5" y="21"/>
                      </a:moveTo>
                      <a:lnTo>
                        <a:pt x="17" y="19"/>
                      </a:lnTo>
                      <a:lnTo>
                        <a:pt x="24" y="16"/>
                      </a:lnTo>
                      <a:lnTo>
                        <a:pt x="17" y="0"/>
                      </a:lnTo>
                      <a:lnTo>
                        <a:pt x="12" y="0"/>
                      </a:lnTo>
                      <a:lnTo>
                        <a:pt x="0" y="5"/>
                      </a:lnTo>
                      <a:lnTo>
                        <a:pt x="5" y="2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0" name="Freeform 120"/>
                <p:cNvSpPr>
                  <a:spLocks/>
                </p:cNvSpPr>
                <p:nvPr/>
              </p:nvSpPr>
              <p:spPr bwMode="auto">
                <a:xfrm>
                  <a:off x="4834" y="3560"/>
                  <a:ext cx="23" cy="24"/>
                </a:xfrm>
                <a:custGeom>
                  <a:avLst/>
                  <a:gdLst>
                    <a:gd name="T0" fmla="*/ 4 w 23"/>
                    <a:gd name="T1" fmla="*/ 24 h 24"/>
                    <a:gd name="T2" fmla="*/ 9 w 23"/>
                    <a:gd name="T3" fmla="*/ 22 h 24"/>
                    <a:gd name="T4" fmla="*/ 23 w 23"/>
                    <a:gd name="T5" fmla="*/ 19 h 24"/>
                    <a:gd name="T6" fmla="*/ 23 w 23"/>
                    <a:gd name="T7" fmla="*/ 19 h 24"/>
                    <a:gd name="T8" fmla="*/ 16 w 23"/>
                    <a:gd name="T9" fmla="*/ 0 h 24"/>
                    <a:gd name="T10" fmla="*/ 16 w 23"/>
                    <a:gd name="T11" fmla="*/ 0 h 24"/>
                    <a:gd name="T12" fmla="*/ 4 w 23"/>
                    <a:gd name="T13" fmla="*/ 5 h 24"/>
                    <a:gd name="T14" fmla="*/ 0 w 23"/>
                    <a:gd name="T15" fmla="*/ 7 h 24"/>
                    <a:gd name="T16" fmla="*/ 4 w 23"/>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4">
                      <a:moveTo>
                        <a:pt x="4" y="24"/>
                      </a:moveTo>
                      <a:lnTo>
                        <a:pt x="9" y="22"/>
                      </a:lnTo>
                      <a:lnTo>
                        <a:pt x="23" y="19"/>
                      </a:lnTo>
                      <a:lnTo>
                        <a:pt x="23" y="19"/>
                      </a:lnTo>
                      <a:lnTo>
                        <a:pt x="16" y="0"/>
                      </a:lnTo>
                      <a:lnTo>
                        <a:pt x="16" y="0"/>
                      </a:lnTo>
                      <a:lnTo>
                        <a:pt x="4" y="5"/>
                      </a:lnTo>
                      <a:lnTo>
                        <a:pt x="0" y="7"/>
                      </a:lnTo>
                      <a:lnTo>
                        <a:pt x="4" y="2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1" name="Freeform 121"/>
                <p:cNvSpPr>
                  <a:spLocks/>
                </p:cNvSpPr>
                <p:nvPr/>
              </p:nvSpPr>
              <p:spPr bwMode="auto">
                <a:xfrm>
                  <a:off x="4765" y="3584"/>
                  <a:ext cx="24" cy="21"/>
                </a:xfrm>
                <a:custGeom>
                  <a:avLst/>
                  <a:gdLst>
                    <a:gd name="T0" fmla="*/ 5 w 24"/>
                    <a:gd name="T1" fmla="*/ 21 h 21"/>
                    <a:gd name="T2" fmla="*/ 14 w 24"/>
                    <a:gd name="T3" fmla="*/ 19 h 21"/>
                    <a:gd name="T4" fmla="*/ 24 w 24"/>
                    <a:gd name="T5" fmla="*/ 16 h 21"/>
                    <a:gd name="T6" fmla="*/ 17 w 24"/>
                    <a:gd name="T7" fmla="*/ 0 h 21"/>
                    <a:gd name="T8" fmla="*/ 10 w 24"/>
                    <a:gd name="T9" fmla="*/ 2 h 21"/>
                    <a:gd name="T10" fmla="*/ 0 w 24"/>
                    <a:gd name="T11" fmla="*/ 5 h 21"/>
                    <a:gd name="T12" fmla="*/ 5 w 24"/>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4" h="21">
                      <a:moveTo>
                        <a:pt x="5" y="21"/>
                      </a:moveTo>
                      <a:lnTo>
                        <a:pt x="14" y="19"/>
                      </a:lnTo>
                      <a:lnTo>
                        <a:pt x="24" y="16"/>
                      </a:lnTo>
                      <a:lnTo>
                        <a:pt x="17" y="0"/>
                      </a:lnTo>
                      <a:lnTo>
                        <a:pt x="10" y="2"/>
                      </a:lnTo>
                      <a:lnTo>
                        <a:pt x="0" y="5"/>
                      </a:lnTo>
                      <a:lnTo>
                        <a:pt x="5" y="2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2" name="Freeform 122"/>
                <p:cNvSpPr>
                  <a:spLocks/>
                </p:cNvSpPr>
                <p:nvPr/>
              </p:nvSpPr>
              <p:spPr bwMode="auto">
                <a:xfrm>
                  <a:off x="4697" y="3603"/>
                  <a:ext cx="21" cy="24"/>
                </a:xfrm>
                <a:custGeom>
                  <a:avLst/>
                  <a:gdLst>
                    <a:gd name="T0" fmla="*/ 4 w 21"/>
                    <a:gd name="T1" fmla="*/ 24 h 24"/>
                    <a:gd name="T2" fmla="*/ 4 w 21"/>
                    <a:gd name="T3" fmla="*/ 21 h 24"/>
                    <a:gd name="T4" fmla="*/ 18 w 21"/>
                    <a:gd name="T5" fmla="*/ 19 h 24"/>
                    <a:gd name="T6" fmla="*/ 21 w 21"/>
                    <a:gd name="T7" fmla="*/ 19 h 24"/>
                    <a:gd name="T8" fmla="*/ 16 w 21"/>
                    <a:gd name="T9" fmla="*/ 0 h 24"/>
                    <a:gd name="T10" fmla="*/ 14 w 21"/>
                    <a:gd name="T11" fmla="*/ 2 h 24"/>
                    <a:gd name="T12" fmla="*/ 0 w 21"/>
                    <a:gd name="T13" fmla="*/ 5 h 24"/>
                    <a:gd name="T14" fmla="*/ 0 w 21"/>
                    <a:gd name="T15" fmla="*/ 5 h 24"/>
                    <a:gd name="T16" fmla="*/ 4 w 21"/>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4">
                      <a:moveTo>
                        <a:pt x="4" y="24"/>
                      </a:moveTo>
                      <a:lnTo>
                        <a:pt x="4" y="21"/>
                      </a:lnTo>
                      <a:lnTo>
                        <a:pt x="18" y="19"/>
                      </a:lnTo>
                      <a:lnTo>
                        <a:pt x="21" y="19"/>
                      </a:lnTo>
                      <a:lnTo>
                        <a:pt x="16" y="0"/>
                      </a:lnTo>
                      <a:lnTo>
                        <a:pt x="14" y="2"/>
                      </a:lnTo>
                      <a:lnTo>
                        <a:pt x="0" y="5"/>
                      </a:lnTo>
                      <a:lnTo>
                        <a:pt x="0" y="5"/>
                      </a:lnTo>
                      <a:lnTo>
                        <a:pt x="4" y="2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3" name="Freeform 123"/>
                <p:cNvSpPr>
                  <a:spLocks/>
                </p:cNvSpPr>
                <p:nvPr/>
              </p:nvSpPr>
              <p:spPr bwMode="auto">
                <a:xfrm>
                  <a:off x="4626" y="3622"/>
                  <a:ext cx="23" cy="21"/>
                </a:xfrm>
                <a:custGeom>
                  <a:avLst/>
                  <a:gdLst>
                    <a:gd name="T0" fmla="*/ 4 w 23"/>
                    <a:gd name="T1" fmla="*/ 21 h 21"/>
                    <a:gd name="T2" fmla="*/ 9 w 23"/>
                    <a:gd name="T3" fmla="*/ 21 h 21"/>
                    <a:gd name="T4" fmla="*/ 23 w 23"/>
                    <a:gd name="T5" fmla="*/ 16 h 21"/>
                    <a:gd name="T6" fmla="*/ 18 w 23"/>
                    <a:gd name="T7" fmla="*/ 0 h 21"/>
                    <a:gd name="T8" fmla="*/ 7 w 23"/>
                    <a:gd name="T9" fmla="*/ 2 h 21"/>
                    <a:gd name="T10" fmla="*/ 0 w 23"/>
                    <a:gd name="T11" fmla="*/ 5 h 21"/>
                    <a:gd name="T12" fmla="*/ 4 w 23"/>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 h="21">
                      <a:moveTo>
                        <a:pt x="4" y="21"/>
                      </a:moveTo>
                      <a:lnTo>
                        <a:pt x="9" y="21"/>
                      </a:lnTo>
                      <a:lnTo>
                        <a:pt x="23" y="16"/>
                      </a:lnTo>
                      <a:lnTo>
                        <a:pt x="18" y="0"/>
                      </a:lnTo>
                      <a:lnTo>
                        <a:pt x="7" y="2"/>
                      </a:lnTo>
                      <a:lnTo>
                        <a:pt x="0" y="5"/>
                      </a:lnTo>
                      <a:lnTo>
                        <a:pt x="4" y="2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4" name="Freeform 124"/>
                <p:cNvSpPr>
                  <a:spLocks/>
                </p:cNvSpPr>
                <p:nvPr/>
              </p:nvSpPr>
              <p:spPr bwMode="auto">
                <a:xfrm>
                  <a:off x="4557" y="3638"/>
                  <a:ext cx="21" cy="22"/>
                </a:xfrm>
                <a:custGeom>
                  <a:avLst/>
                  <a:gdLst>
                    <a:gd name="T0" fmla="*/ 2 w 21"/>
                    <a:gd name="T1" fmla="*/ 22 h 22"/>
                    <a:gd name="T2" fmla="*/ 12 w 21"/>
                    <a:gd name="T3" fmla="*/ 19 h 22"/>
                    <a:gd name="T4" fmla="*/ 21 w 21"/>
                    <a:gd name="T5" fmla="*/ 19 h 22"/>
                    <a:gd name="T6" fmla="*/ 16 w 21"/>
                    <a:gd name="T7" fmla="*/ 0 h 22"/>
                    <a:gd name="T8" fmla="*/ 7 w 21"/>
                    <a:gd name="T9" fmla="*/ 3 h 22"/>
                    <a:gd name="T10" fmla="*/ 0 w 21"/>
                    <a:gd name="T11" fmla="*/ 5 h 22"/>
                    <a:gd name="T12" fmla="*/ 2 w 21"/>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 y="22"/>
                      </a:moveTo>
                      <a:lnTo>
                        <a:pt x="12" y="19"/>
                      </a:lnTo>
                      <a:lnTo>
                        <a:pt x="21" y="19"/>
                      </a:lnTo>
                      <a:lnTo>
                        <a:pt x="16" y="0"/>
                      </a:lnTo>
                      <a:lnTo>
                        <a:pt x="7" y="3"/>
                      </a:lnTo>
                      <a:lnTo>
                        <a:pt x="0" y="5"/>
                      </a:lnTo>
                      <a:lnTo>
                        <a:pt x="2" y="2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5" name="Freeform 125"/>
                <p:cNvSpPr>
                  <a:spLocks/>
                </p:cNvSpPr>
                <p:nvPr/>
              </p:nvSpPr>
              <p:spPr bwMode="auto">
                <a:xfrm>
                  <a:off x="4486" y="3655"/>
                  <a:ext cx="21" cy="19"/>
                </a:xfrm>
                <a:custGeom>
                  <a:avLst/>
                  <a:gdLst>
                    <a:gd name="T0" fmla="*/ 5 w 21"/>
                    <a:gd name="T1" fmla="*/ 19 h 19"/>
                    <a:gd name="T2" fmla="*/ 14 w 21"/>
                    <a:gd name="T3" fmla="*/ 19 h 19"/>
                    <a:gd name="T4" fmla="*/ 21 w 21"/>
                    <a:gd name="T5" fmla="*/ 16 h 19"/>
                    <a:gd name="T6" fmla="*/ 19 w 21"/>
                    <a:gd name="T7" fmla="*/ 0 h 19"/>
                    <a:gd name="T8" fmla="*/ 12 w 21"/>
                    <a:gd name="T9" fmla="*/ 0 h 19"/>
                    <a:gd name="T10" fmla="*/ 0 w 21"/>
                    <a:gd name="T11" fmla="*/ 2 h 19"/>
                    <a:gd name="T12" fmla="*/ 5 w 21"/>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5" y="19"/>
                      </a:moveTo>
                      <a:lnTo>
                        <a:pt x="14" y="19"/>
                      </a:lnTo>
                      <a:lnTo>
                        <a:pt x="21" y="16"/>
                      </a:lnTo>
                      <a:lnTo>
                        <a:pt x="19" y="0"/>
                      </a:lnTo>
                      <a:lnTo>
                        <a:pt x="12" y="0"/>
                      </a:lnTo>
                      <a:lnTo>
                        <a:pt x="0" y="2"/>
                      </a:lnTo>
                      <a:lnTo>
                        <a:pt x="5"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6" name="Freeform 126"/>
                <p:cNvSpPr>
                  <a:spLocks/>
                </p:cNvSpPr>
                <p:nvPr/>
              </p:nvSpPr>
              <p:spPr bwMode="auto">
                <a:xfrm>
                  <a:off x="4415" y="3667"/>
                  <a:ext cx="21" cy="21"/>
                </a:xfrm>
                <a:custGeom>
                  <a:avLst/>
                  <a:gdLst>
                    <a:gd name="T0" fmla="*/ 5 w 21"/>
                    <a:gd name="T1" fmla="*/ 21 h 21"/>
                    <a:gd name="T2" fmla="*/ 16 w 21"/>
                    <a:gd name="T3" fmla="*/ 19 h 21"/>
                    <a:gd name="T4" fmla="*/ 21 w 21"/>
                    <a:gd name="T5" fmla="*/ 19 h 21"/>
                    <a:gd name="T6" fmla="*/ 19 w 21"/>
                    <a:gd name="T7" fmla="*/ 0 h 21"/>
                    <a:gd name="T8" fmla="*/ 14 w 21"/>
                    <a:gd name="T9" fmla="*/ 2 h 21"/>
                    <a:gd name="T10" fmla="*/ 0 w 21"/>
                    <a:gd name="T11" fmla="*/ 4 h 21"/>
                    <a:gd name="T12" fmla="*/ 5 w 21"/>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5" y="21"/>
                      </a:moveTo>
                      <a:lnTo>
                        <a:pt x="16" y="19"/>
                      </a:lnTo>
                      <a:lnTo>
                        <a:pt x="21" y="19"/>
                      </a:lnTo>
                      <a:lnTo>
                        <a:pt x="19" y="0"/>
                      </a:lnTo>
                      <a:lnTo>
                        <a:pt x="14" y="2"/>
                      </a:lnTo>
                      <a:lnTo>
                        <a:pt x="0" y="4"/>
                      </a:lnTo>
                      <a:lnTo>
                        <a:pt x="5" y="2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7" name="Freeform 127"/>
                <p:cNvSpPr>
                  <a:spLocks/>
                </p:cNvSpPr>
                <p:nvPr/>
              </p:nvSpPr>
              <p:spPr bwMode="auto">
                <a:xfrm>
                  <a:off x="4344" y="3679"/>
                  <a:ext cx="21" cy="21"/>
                </a:xfrm>
                <a:custGeom>
                  <a:avLst/>
                  <a:gdLst>
                    <a:gd name="T0" fmla="*/ 2 w 21"/>
                    <a:gd name="T1" fmla="*/ 21 h 21"/>
                    <a:gd name="T2" fmla="*/ 5 w 21"/>
                    <a:gd name="T3" fmla="*/ 21 h 21"/>
                    <a:gd name="T4" fmla="*/ 19 w 21"/>
                    <a:gd name="T5" fmla="*/ 19 h 21"/>
                    <a:gd name="T6" fmla="*/ 21 w 21"/>
                    <a:gd name="T7" fmla="*/ 19 h 21"/>
                    <a:gd name="T8" fmla="*/ 19 w 21"/>
                    <a:gd name="T9" fmla="*/ 0 h 21"/>
                    <a:gd name="T10" fmla="*/ 17 w 21"/>
                    <a:gd name="T11" fmla="*/ 0 h 21"/>
                    <a:gd name="T12" fmla="*/ 2 w 21"/>
                    <a:gd name="T13" fmla="*/ 2 h 21"/>
                    <a:gd name="T14" fmla="*/ 0 w 21"/>
                    <a:gd name="T15" fmla="*/ 2 h 21"/>
                    <a:gd name="T16" fmla="*/ 2 w 21"/>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2" y="21"/>
                      </a:moveTo>
                      <a:lnTo>
                        <a:pt x="5" y="21"/>
                      </a:lnTo>
                      <a:lnTo>
                        <a:pt x="19" y="19"/>
                      </a:lnTo>
                      <a:lnTo>
                        <a:pt x="21" y="19"/>
                      </a:lnTo>
                      <a:lnTo>
                        <a:pt x="19" y="0"/>
                      </a:lnTo>
                      <a:lnTo>
                        <a:pt x="17" y="0"/>
                      </a:lnTo>
                      <a:lnTo>
                        <a:pt x="2" y="2"/>
                      </a:lnTo>
                      <a:lnTo>
                        <a:pt x="0" y="2"/>
                      </a:lnTo>
                      <a:lnTo>
                        <a:pt x="2" y="2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8" name="Freeform 128"/>
                <p:cNvSpPr>
                  <a:spLocks/>
                </p:cNvSpPr>
                <p:nvPr/>
              </p:nvSpPr>
              <p:spPr bwMode="auto">
                <a:xfrm>
                  <a:off x="4273" y="3690"/>
                  <a:ext cx="21" cy="19"/>
                </a:xfrm>
                <a:custGeom>
                  <a:avLst/>
                  <a:gdLst>
                    <a:gd name="T0" fmla="*/ 2 w 21"/>
                    <a:gd name="T1" fmla="*/ 19 h 19"/>
                    <a:gd name="T2" fmla="*/ 5 w 21"/>
                    <a:gd name="T3" fmla="*/ 19 h 19"/>
                    <a:gd name="T4" fmla="*/ 19 w 21"/>
                    <a:gd name="T5" fmla="*/ 17 h 19"/>
                    <a:gd name="T6" fmla="*/ 21 w 21"/>
                    <a:gd name="T7" fmla="*/ 17 h 19"/>
                    <a:gd name="T8" fmla="*/ 19 w 21"/>
                    <a:gd name="T9" fmla="*/ 0 h 19"/>
                    <a:gd name="T10" fmla="*/ 17 w 21"/>
                    <a:gd name="T11" fmla="*/ 0 h 19"/>
                    <a:gd name="T12" fmla="*/ 2 w 21"/>
                    <a:gd name="T13" fmla="*/ 3 h 19"/>
                    <a:gd name="T14" fmla="*/ 0 w 21"/>
                    <a:gd name="T15" fmla="*/ 3 h 19"/>
                    <a:gd name="T16" fmla="*/ 2 w 21"/>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9">
                      <a:moveTo>
                        <a:pt x="2" y="19"/>
                      </a:moveTo>
                      <a:lnTo>
                        <a:pt x="5" y="19"/>
                      </a:lnTo>
                      <a:lnTo>
                        <a:pt x="19" y="17"/>
                      </a:lnTo>
                      <a:lnTo>
                        <a:pt x="21" y="17"/>
                      </a:lnTo>
                      <a:lnTo>
                        <a:pt x="19" y="0"/>
                      </a:lnTo>
                      <a:lnTo>
                        <a:pt x="17" y="0"/>
                      </a:lnTo>
                      <a:lnTo>
                        <a:pt x="2" y="3"/>
                      </a:lnTo>
                      <a:lnTo>
                        <a:pt x="0" y="3"/>
                      </a:lnTo>
                      <a:lnTo>
                        <a:pt x="2"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9" name="Freeform 129"/>
                <p:cNvSpPr>
                  <a:spLocks/>
                </p:cNvSpPr>
                <p:nvPr/>
              </p:nvSpPr>
              <p:spPr bwMode="auto">
                <a:xfrm>
                  <a:off x="4202" y="3698"/>
                  <a:ext cx="19" cy="21"/>
                </a:xfrm>
                <a:custGeom>
                  <a:avLst/>
                  <a:gdLst>
                    <a:gd name="T0" fmla="*/ 2 w 19"/>
                    <a:gd name="T1" fmla="*/ 21 h 21"/>
                    <a:gd name="T2" fmla="*/ 5 w 19"/>
                    <a:gd name="T3" fmla="*/ 21 h 21"/>
                    <a:gd name="T4" fmla="*/ 19 w 19"/>
                    <a:gd name="T5" fmla="*/ 18 h 21"/>
                    <a:gd name="T6" fmla="*/ 19 w 19"/>
                    <a:gd name="T7" fmla="*/ 18 h 21"/>
                    <a:gd name="T8" fmla="*/ 17 w 19"/>
                    <a:gd name="T9" fmla="*/ 0 h 21"/>
                    <a:gd name="T10" fmla="*/ 17 w 19"/>
                    <a:gd name="T11" fmla="*/ 0 h 21"/>
                    <a:gd name="T12" fmla="*/ 2 w 19"/>
                    <a:gd name="T13" fmla="*/ 2 h 21"/>
                    <a:gd name="T14" fmla="*/ 0 w 19"/>
                    <a:gd name="T15" fmla="*/ 2 h 21"/>
                    <a:gd name="T16" fmla="*/ 2 w 19"/>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1">
                      <a:moveTo>
                        <a:pt x="2" y="21"/>
                      </a:moveTo>
                      <a:lnTo>
                        <a:pt x="5" y="21"/>
                      </a:lnTo>
                      <a:lnTo>
                        <a:pt x="19" y="18"/>
                      </a:lnTo>
                      <a:lnTo>
                        <a:pt x="19" y="18"/>
                      </a:lnTo>
                      <a:lnTo>
                        <a:pt x="17" y="0"/>
                      </a:lnTo>
                      <a:lnTo>
                        <a:pt x="17" y="0"/>
                      </a:lnTo>
                      <a:lnTo>
                        <a:pt x="2" y="2"/>
                      </a:lnTo>
                      <a:lnTo>
                        <a:pt x="0" y="2"/>
                      </a:lnTo>
                      <a:lnTo>
                        <a:pt x="2" y="21"/>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0" name="Freeform 130"/>
                <p:cNvSpPr>
                  <a:spLocks/>
                </p:cNvSpPr>
                <p:nvPr/>
              </p:nvSpPr>
              <p:spPr bwMode="auto">
                <a:xfrm>
                  <a:off x="4131" y="3707"/>
                  <a:ext cx="19" cy="19"/>
                </a:xfrm>
                <a:custGeom>
                  <a:avLst/>
                  <a:gdLst>
                    <a:gd name="T0" fmla="*/ 0 w 19"/>
                    <a:gd name="T1" fmla="*/ 19 h 19"/>
                    <a:gd name="T2" fmla="*/ 2 w 19"/>
                    <a:gd name="T3" fmla="*/ 19 h 19"/>
                    <a:gd name="T4" fmla="*/ 17 w 19"/>
                    <a:gd name="T5" fmla="*/ 17 h 19"/>
                    <a:gd name="T6" fmla="*/ 19 w 19"/>
                    <a:gd name="T7" fmla="*/ 17 h 19"/>
                    <a:gd name="T8" fmla="*/ 17 w 19"/>
                    <a:gd name="T9" fmla="*/ 0 h 19"/>
                    <a:gd name="T10" fmla="*/ 17 w 19"/>
                    <a:gd name="T11" fmla="*/ 0 h 19"/>
                    <a:gd name="T12" fmla="*/ 2 w 19"/>
                    <a:gd name="T13" fmla="*/ 0 h 19"/>
                    <a:gd name="T14" fmla="*/ 0 w 19"/>
                    <a:gd name="T15" fmla="*/ 0 h 19"/>
                    <a:gd name="T16" fmla="*/ 0 w 19"/>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9">
                      <a:moveTo>
                        <a:pt x="0" y="19"/>
                      </a:moveTo>
                      <a:lnTo>
                        <a:pt x="2" y="19"/>
                      </a:lnTo>
                      <a:lnTo>
                        <a:pt x="17" y="17"/>
                      </a:lnTo>
                      <a:lnTo>
                        <a:pt x="19" y="17"/>
                      </a:lnTo>
                      <a:lnTo>
                        <a:pt x="17" y="0"/>
                      </a:lnTo>
                      <a:lnTo>
                        <a:pt x="17" y="0"/>
                      </a:lnTo>
                      <a:lnTo>
                        <a:pt x="2" y="0"/>
                      </a:lnTo>
                      <a:lnTo>
                        <a:pt x="0" y="0"/>
                      </a:lnTo>
                      <a:lnTo>
                        <a:pt x="0"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1" name="Freeform 131"/>
                <p:cNvSpPr>
                  <a:spLocks/>
                </p:cNvSpPr>
                <p:nvPr/>
              </p:nvSpPr>
              <p:spPr bwMode="auto">
                <a:xfrm>
                  <a:off x="4058" y="3712"/>
                  <a:ext cx="19" cy="19"/>
                </a:xfrm>
                <a:custGeom>
                  <a:avLst/>
                  <a:gdLst>
                    <a:gd name="T0" fmla="*/ 2 w 19"/>
                    <a:gd name="T1" fmla="*/ 19 h 19"/>
                    <a:gd name="T2" fmla="*/ 4 w 19"/>
                    <a:gd name="T3" fmla="*/ 19 h 19"/>
                    <a:gd name="T4" fmla="*/ 19 w 19"/>
                    <a:gd name="T5" fmla="*/ 19 h 19"/>
                    <a:gd name="T6" fmla="*/ 19 w 19"/>
                    <a:gd name="T7" fmla="*/ 19 h 19"/>
                    <a:gd name="T8" fmla="*/ 19 w 19"/>
                    <a:gd name="T9" fmla="*/ 0 h 19"/>
                    <a:gd name="T10" fmla="*/ 16 w 19"/>
                    <a:gd name="T11" fmla="*/ 0 h 19"/>
                    <a:gd name="T12" fmla="*/ 2 w 19"/>
                    <a:gd name="T13" fmla="*/ 0 h 19"/>
                    <a:gd name="T14" fmla="*/ 0 w 19"/>
                    <a:gd name="T15" fmla="*/ 0 h 19"/>
                    <a:gd name="T16" fmla="*/ 2 w 19"/>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9">
                      <a:moveTo>
                        <a:pt x="2" y="19"/>
                      </a:moveTo>
                      <a:lnTo>
                        <a:pt x="4" y="19"/>
                      </a:lnTo>
                      <a:lnTo>
                        <a:pt x="19" y="19"/>
                      </a:lnTo>
                      <a:lnTo>
                        <a:pt x="19" y="19"/>
                      </a:lnTo>
                      <a:lnTo>
                        <a:pt x="19" y="0"/>
                      </a:lnTo>
                      <a:lnTo>
                        <a:pt x="16" y="0"/>
                      </a:lnTo>
                      <a:lnTo>
                        <a:pt x="2" y="0"/>
                      </a:lnTo>
                      <a:lnTo>
                        <a:pt x="0" y="0"/>
                      </a:lnTo>
                      <a:lnTo>
                        <a:pt x="2"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2" name="Freeform 132"/>
                <p:cNvSpPr>
                  <a:spLocks/>
                </p:cNvSpPr>
                <p:nvPr/>
              </p:nvSpPr>
              <p:spPr bwMode="auto">
                <a:xfrm>
                  <a:off x="3987" y="3716"/>
                  <a:ext cx="19" cy="19"/>
                </a:xfrm>
                <a:custGeom>
                  <a:avLst/>
                  <a:gdLst>
                    <a:gd name="T0" fmla="*/ 0 w 19"/>
                    <a:gd name="T1" fmla="*/ 19 h 19"/>
                    <a:gd name="T2" fmla="*/ 0 w 19"/>
                    <a:gd name="T3" fmla="*/ 19 h 19"/>
                    <a:gd name="T4" fmla="*/ 16 w 19"/>
                    <a:gd name="T5" fmla="*/ 17 h 19"/>
                    <a:gd name="T6" fmla="*/ 19 w 19"/>
                    <a:gd name="T7" fmla="*/ 17 h 19"/>
                    <a:gd name="T8" fmla="*/ 19 w 19"/>
                    <a:gd name="T9" fmla="*/ 0 h 19"/>
                    <a:gd name="T10" fmla="*/ 14 w 19"/>
                    <a:gd name="T11" fmla="*/ 0 h 19"/>
                    <a:gd name="T12" fmla="*/ 0 w 19"/>
                    <a:gd name="T13" fmla="*/ 0 h 19"/>
                    <a:gd name="T14" fmla="*/ 0 w 19"/>
                    <a:gd name="T15" fmla="*/ 0 h 19"/>
                    <a:gd name="T16" fmla="*/ 0 w 19"/>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9">
                      <a:moveTo>
                        <a:pt x="0" y="19"/>
                      </a:moveTo>
                      <a:lnTo>
                        <a:pt x="0" y="19"/>
                      </a:lnTo>
                      <a:lnTo>
                        <a:pt x="16" y="17"/>
                      </a:lnTo>
                      <a:lnTo>
                        <a:pt x="19" y="17"/>
                      </a:lnTo>
                      <a:lnTo>
                        <a:pt x="19" y="0"/>
                      </a:lnTo>
                      <a:lnTo>
                        <a:pt x="14" y="0"/>
                      </a:lnTo>
                      <a:lnTo>
                        <a:pt x="0" y="0"/>
                      </a:lnTo>
                      <a:lnTo>
                        <a:pt x="0" y="0"/>
                      </a:lnTo>
                      <a:lnTo>
                        <a:pt x="0"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3" name="Freeform 133"/>
                <p:cNvSpPr>
                  <a:spLocks/>
                </p:cNvSpPr>
                <p:nvPr/>
              </p:nvSpPr>
              <p:spPr bwMode="auto">
                <a:xfrm>
                  <a:off x="3916" y="3719"/>
                  <a:ext cx="16" cy="19"/>
                </a:xfrm>
                <a:custGeom>
                  <a:avLst/>
                  <a:gdLst>
                    <a:gd name="T0" fmla="*/ 0 w 16"/>
                    <a:gd name="T1" fmla="*/ 19 h 19"/>
                    <a:gd name="T2" fmla="*/ 12 w 16"/>
                    <a:gd name="T3" fmla="*/ 19 h 19"/>
                    <a:gd name="T4" fmla="*/ 16 w 16"/>
                    <a:gd name="T5" fmla="*/ 16 h 19"/>
                    <a:gd name="T6" fmla="*/ 16 w 16"/>
                    <a:gd name="T7" fmla="*/ 0 h 19"/>
                    <a:gd name="T8" fmla="*/ 12 w 16"/>
                    <a:gd name="T9" fmla="*/ 0 h 19"/>
                    <a:gd name="T10" fmla="*/ 0 w 16"/>
                    <a:gd name="T11" fmla="*/ 0 h 19"/>
                    <a:gd name="T12" fmla="*/ 0 w 16"/>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6" h="19">
                      <a:moveTo>
                        <a:pt x="0" y="19"/>
                      </a:moveTo>
                      <a:lnTo>
                        <a:pt x="12" y="19"/>
                      </a:lnTo>
                      <a:lnTo>
                        <a:pt x="16" y="16"/>
                      </a:lnTo>
                      <a:lnTo>
                        <a:pt x="16" y="0"/>
                      </a:lnTo>
                      <a:lnTo>
                        <a:pt x="12" y="0"/>
                      </a:lnTo>
                      <a:lnTo>
                        <a:pt x="0" y="0"/>
                      </a:lnTo>
                      <a:lnTo>
                        <a:pt x="0"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4" name="Freeform 134"/>
                <p:cNvSpPr>
                  <a:spLocks/>
                </p:cNvSpPr>
                <p:nvPr/>
              </p:nvSpPr>
              <p:spPr bwMode="auto">
                <a:xfrm>
                  <a:off x="3842" y="3719"/>
                  <a:ext cx="19" cy="19"/>
                </a:xfrm>
                <a:custGeom>
                  <a:avLst/>
                  <a:gdLst>
                    <a:gd name="T0" fmla="*/ 0 w 19"/>
                    <a:gd name="T1" fmla="*/ 19 h 19"/>
                    <a:gd name="T2" fmla="*/ 12 w 19"/>
                    <a:gd name="T3" fmla="*/ 19 h 19"/>
                    <a:gd name="T4" fmla="*/ 19 w 19"/>
                    <a:gd name="T5" fmla="*/ 19 h 19"/>
                    <a:gd name="T6" fmla="*/ 19 w 19"/>
                    <a:gd name="T7" fmla="*/ 0 h 19"/>
                    <a:gd name="T8" fmla="*/ 12 w 19"/>
                    <a:gd name="T9" fmla="*/ 0 h 19"/>
                    <a:gd name="T10" fmla="*/ 0 w 19"/>
                    <a:gd name="T11" fmla="*/ 0 h 19"/>
                    <a:gd name="T12" fmla="*/ 0 w 19"/>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0" y="19"/>
                      </a:moveTo>
                      <a:lnTo>
                        <a:pt x="12" y="19"/>
                      </a:lnTo>
                      <a:lnTo>
                        <a:pt x="19" y="19"/>
                      </a:lnTo>
                      <a:lnTo>
                        <a:pt x="19" y="0"/>
                      </a:lnTo>
                      <a:lnTo>
                        <a:pt x="12" y="0"/>
                      </a:lnTo>
                      <a:lnTo>
                        <a:pt x="0" y="0"/>
                      </a:lnTo>
                      <a:lnTo>
                        <a:pt x="0"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5" name="Freeform 135"/>
                <p:cNvSpPr>
                  <a:spLocks/>
                </p:cNvSpPr>
                <p:nvPr/>
              </p:nvSpPr>
              <p:spPr bwMode="auto">
                <a:xfrm>
                  <a:off x="3771" y="3719"/>
                  <a:ext cx="17" cy="19"/>
                </a:xfrm>
                <a:custGeom>
                  <a:avLst/>
                  <a:gdLst>
                    <a:gd name="T0" fmla="*/ 0 w 17"/>
                    <a:gd name="T1" fmla="*/ 19 h 19"/>
                    <a:gd name="T2" fmla="*/ 7 w 17"/>
                    <a:gd name="T3" fmla="*/ 19 h 19"/>
                    <a:gd name="T4" fmla="*/ 17 w 17"/>
                    <a:gd name="T5" fmla="*/ 19 h 19"/>
                    <a:gd name="T6" fmla="*/ 17 w 17"/>
                    <a:gd name="T7" fmla="*/ 0 h 19"/>
                    <a:gd name="T8" fmla="*/ 7 w 17"/>
                    <a:gd name="T9" fmla="*/ 0 h 19"/>
                    <a:gd name="T10" fmla="*/ 0 w 17"/>
                    <a:gd name="T11" fmla="*/ 0 h 19"/>
                    <a:gd name="T12" fmla="*/ 0 w 17"/>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7" h="19">
                      <a:moveTo>
                        <a:pt x="0" y="19"/>
                      </a:moveTo>
                      <a:lnTo>
                        <a:pt x="7" y="19"/>
                      </a:lnTo>
                      <a:lnTo>
                        <a:pt x="17" y="19"/>
                      </a:lnTo>
                      <a:lnTo>
                        <a:pt x="17" y="0"/>
                      </a:lnTo>
                      <a:lnTo>
                        <a:pt x="7" y="0"/>
                      </a:lnTo>
                      <a:lnTo>
                        <a:pt x="0" y="0"/>
                      </a:lnTo>
                      <a:lnTo>
                        <a:pt x="0"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6" name="Freeform 136"/>
                <p:cNvSpPr>
                  <a:spLocks/>
                </p:cNvSpPr>
                <p:nvPr/>
              </p:nvSpPr>
              <p:spPr bwMode="auto">
                <a:xfrm>
                  <a:off x="3698" y="3716"/>
                  <a:ext cx="19" cy="19"/>
                </a:xfrm>
                <a:custGeom>
                  <a:avLst/>
                  <a:gdLst>
                    <a:gd name="T0" fmla="*/ 0 w 19"/>
                    <a:gd name="T1" fmla="*/ 19 h 19"/>
                    <a:gd name="T2" fmla="*/ 7 w 19"/>
                    <a:gd name="T3" fmla="*/ 19 h 19"/>
                    <a:gd name="T4" fmla="*/ 19 w 19"/>
                    <a:gd name="T5" fmla="*/ 19 h 19"/>
                    <a:gd name="T6" fmla="*/ 19 w 19"/>
                    <a:gd name="T7" fmla="*/ 0 h 19"/>
                    <a:gd name="T8" fmla="*/ 7 w 19"/>
                    <a:gd name="T9" fmla="*/ 0 h 19"/>
                    <a:gd name="T10" fmla="*/ 0 w 19"/>
                    <a:gd name="T11" fmla="*/ 0 h 19"/>
                    <a:gd name="T12" fmla="*/ 0 w 19"/>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0" y="19"/>
                      </a:moveTo>
                      <a:lnTo>
                        <a:pt x="7" y="19"/>
                      </a:lnTo>
                      <a:lnTo>
                        <a:pt x="19" y="19"/>
                      </a:lnTo>
                      <a:lnTo>
                        <a:pt x="19" y="0"/>
                      </a:lnTo>
                      <a:lnTo>
                        <a:pt x="7" y="0"/>
                      </a:lnTo>
                      <a:lnTo>
                        <a:pt x="0" y="0"/>
                      </a:lnTo>
                      <a:lnTo>
                        <a:pt x="0"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7" name="Freeform 137"/>
                <p:cNvSpPr>
                  <a:spLocks/>
                </p:cNvSpPr>
                <p:nvPr/>
              </p:nvSpPr>
              <p:spPr bwMode="auto">
                <a:xfrm>
                  <a:off x="3627" y="3714"/>
                  <a:ext cx="19" cy="19"/>
                </a:xfrm>
                <a:custGeom>
                  <a:avLst/>
                  <a:gdLst>
                    <a:gd name="T0" fmla="*/ 0 w 19"/>
                    <a:gd name="T1" fmla="*/ 17 h 19"/>
                    <a:gd name="T2" fmla="*/ 5 w 19"/>
                    <a:gd name="T3" fmla="*/ 17 h 19"/>
                    <a:gd name="T4" fmla="*/ 17 w 19"/>
                    <a:gd name="T5" fmla="*/ 19 h 19"/>
                    <a:gd name="T6" fmla="*/ 19 w 19"/>
                    <a:gd name="T7" fmla="*/ 0 h 19"/>
                    <a:gd name="T8" fmla="*/ 5 w 19"/>
                    <a:gd name="T9" fmla="*/ 0 h 19"/>
                    <a:gd name="T10" fmla="*/ 0 w 19"/>
                    <a:gd name="T11" fmla="*/ 0 h 19"/>
                    <a:gd name="T12" fmla="*/ 0 w 19"/>
                    <a:gd name="T13" fmla="*/ 17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0" y="17"/>
                      </a:moveTo>
                      <a:lnTo>
                        <a:pt x="5" y="17"/>
                      </a:lnTo>
                      <a:lnTo>
                        <a:pt x="17" y="19"/>
                      </a:lnTo>
                      <a:lnTo>
                        <a:pt x="19" y="0"/>
                      </a:lnTo>
                      <a:lnTo>
                        <a:pt x="5" y="0"/>
                      </a:lnTo>
                      <a:lnTo>
                        <a:pt x="0" y="0"/>
                      </a:lnTo>
                      <a:lnTo>
                        <a:pt x="0"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8" name="Freeform 138"/>
                <p:cNvSpPr>
                  <a:spLocks/>
                </p:cNvSpPr>
                <p:nvPr/>
              </p:nvSpPr>
              <p:spPr bwMode="auto">
                <a:xfrm>
                  <a:off x="3554" y="3707"/>
                  <a:ext cx="19" cy="21"/>
                </a:xfrm>
                <a:custGeom>
                  <a:avLst/>
                  <a:gdLst>
                    <a:gd name="T0" fmla="*/ 0 w 19"/>
                    <a:gd name="T1" fmla="*/ 19 h 21"/>
                    <a:gd name="T2" fmla="*/ 4 w 19"/>
                    <a:gd name="T3" fmla="*/ 19 h 21"/>
                    <a:gd name="T4" fmla="*/ 19 w 19"/>
                    <a:gd name="T5" fmla="*/ 21 h 21"/>
                    <a:gd name="T6" fmla="*/ 19 w 19"/>
                    <a:gd name="T7" fmla="*/ 2 h 21"/>
                    <a:gd name="T8" fmla="*/ 7 w 19"/>
                    <a:gd name="T9" fmla="*/ 2 h 21"/>
                    <a:gd name="T10" fmla="*/ 2 w 19"/>
                    <a:gd name="T11" fmla="*/ 0 h 21"/>
                    <a:gd name="T12" fmla="*/ 0 w 19"/>
                    <a:gd name="T13" fmla="*/ 19 h 21"/>
                  </a:gdLst>
                  <a:ahLst/>
                  <a:cxnLst>
                    <a:cxn ang="0">
                      <a:pos x="T0" y="T1"/>
                    </a:cxn>
                    <a:cxn ang="0">
                      <a:pos x="T2" y="T3"/>
                    </a:cxn>
                    <a:cxn ang="0">
                      <a:pos x="T4" y="T5"/>
                    </a:cxn>
                    <a:cxn ang="0">
                      <a:pos x="T6" y="T7"/>
                    </a:cxn>
                    <a:cxn ang="0">
                      <a:pos x="T8" y="T9"/>
                    </a:cxn>
                    <a:cxn ang="0">
                      <a:pos x="T10" y="T11"/>
                    </a:cxn>
                    <a:cxn ang="0">
                      <a:pos x="T12" y="T13"/>
                    </a:cxn>
                  </a:cxnLst>
                  <a:rect l="0" t="0" r="r" b="b"/>
                  <a:pathLst>
                    <a:path w="19" h="21">
                      <a:moveTo>
                        <a:pt x="0" y="19"/>
                      </a:moveTo>
                      <a:lnTo>
                        <a:pt x="4" y="19"/>
                      </a:lnTo>
                      <a:lnTo>
                        <a:pt x="19" y="21"/>
                      </a:lnTo>
                      <a:lnTo>
                        <a:pt x="19" y="2"/>
                      </a:lnTo>
                      <a:lnTo>
                        <a:pt x="7" y="2"/>
                      </a:lnTo>
                      <a:lnTo>
                        <a:pt x="2" y="0"/>
                      </a:lnTo>
                      <a:lnTo>
                        <a:pt x="0"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9" name="Freeform 139"/>
                <p:cNvSpPr>
                  <a:spLocks/>
                </p:cNvSpPr>
                <p:nvPr/>
              </p:nvSpPr>
              <p:spPr bwMode="auto">
                <a:xfrm>
                  <a:off x="3483" y="3702"/>
                  <a:ext cx="19" cy="19"/>
                </a:xfrm>
                <a:custGeom>
                  <a:avLst/>
                  <a:gdLst>
                    <a:gd name="T0" fmla="*/ 0 w 19"/>
                    <a:gd name="T1" fmla="*/ 17 h 19"/>
                    <a:gd name="T2" fmla="*/ 2 w 19"/>
                    <a:gd name="T3" fmla="*/ 17 h 19"/>
                    <a:gd name="T4" fmla="*/ 16 w 19"/>
                    <a:gd name="T5" fmla="*/ 19 h 19"/>
                    <a:gd name="T6" fmla="*/ 19 w 19"/>
                    <a:gd name="T7" fmla="*/ 0 h 19"/>
                    <a:gd name="T8" fmla="*/ 4 w 19"/>
                    <a:gd name="T9" fmla="*/ 0 h 19"/>
                    <a:gd name="T10" fmla="*/ 2 w 19"/>
                    <a:gd name="T11" fmla="*/ 0 h 19"/>
                    <a:gd name="T12" fmla="*/ 0 w 19"/>
                    <a:gd name="T13" fmla="*/ 17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0" y="17"/>
                      </a:moveTo>
                      <a:lnTo>
                        <a:pt x="2" y="17"/>
                      </a:lnTo>
                      <a:lnTo>
                        <a:pt x="16" y="19"/>
                      </a:lnTo>
                      <a:lnTo>
                        <a:pt x="19" y="0"/>
                      </a:lnTo>
                      <a:lnTo>
                        <a:pt x="4" y="0"/>
                      </a:lnTo>
                      <a:lnTo>
                        <a:pt x="2" y="0"/>
                      </a:lnTo>
                      <a:lnTo>
                        <a:pt x="0"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0" name="Freeform 140"/>
                <p:cNvSpPr>
                  <a:spLocks/>
                </p:cNvSpPr>
                <p:nvPr/>
              </p:nvSpPr>
              <p:spPr bwMode="auto">
                <a:xfrm>
                  <a:off x="3409" y="3693"/>
                  <a:ext cx="22" cy="21"/>
                </a:xfrm>
                <a:custGeom>
                  <a:avLst/>
                  <a:gdLst>
                    <a:gd name="T0" fmla="*/ 0 w 22"/>
                    <a:gd name="T1" fmla="*/ 19 h 21"/>
                    <a:gd name="T2" fmla="*/ 5 w 22"/>
                    <a:gd name="T3" fmla="*/ 19 h 21"/>
                    <a:gd name="T4" fmla="*/ 19 w 22"/>
                    <a:gd name="T5" fmla="*/ 21 h 21"/>
                    <a:gd name="T6" fmla="*/ 22 w 22"/>
                    <a:gd name="T7" fmla="*/ 2 h 21"/>
                    <a:gd name="T8" fmla="*/ 7 w 22"/>
                    <a:gd name="T9" fmla="*/ 0 h 21"/>
                    <a:gd name="T10" fmla="*/ 3 w 22"/>
                    <a:gd name="T11" fmla="*/ 0 h 21"/>
                    <a:gd name="T12" fmla="*/ 0 w 22"/>
                    <a:gd name="T13" fmla="*/ 19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19"/>
                      </a:moveTo>
                      <a:lnTo>
                        <a:pt x="5" y="19"/>
                      </a:lnTo>
                      <a:lnTo>
                        <a:pt x="19" y="21"/>
                      </a:lnTo>
                      <a:lnTo>
                        <a:pt x="22" y="2"/>
                      </a:lnTo>
                      <a:lnTo>
                        <a:pt x="7" y="0"/>
                      </a:lnTo>
                      <a:lnTo>
                        <a:pt x="3" y="0"/>
                      </a:lnTo>
                      <a:lnTo>
                        <a:pt x="0"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1" name="Freeform 141"/>
                <p:cNvSpPr>
                  <a:spLocks/>
                </p:cNvSpPr>
                <p:nvPr/>
              </p:nvSpPr>
              <p:spPr bwMode="auto">
                <a:xfrm>
                  <a:off x="3338" y="3683"/>
                  <a:ext cx="22" cy="22"/>
                </a:xfrm>
                <a:custGeom>
                  <a:avLst/>
                  <a:gdLst>
                    <a:gd name="T0" fmla="*/ 0 w 22"/>
                    <a:gd name="T1" fmla="*/ 17 h 22"/>
                    <a:gd name="T2" fmla="*/ 5 w 22"/>
                    <a:gd name="T3" fmla="*/ 19 h 22"/>
                    <a:gd name="T4" fmla="*/ 19 w 22"/>
                    <a:gd name="T5" fmla="*/ 22 h 22"/>
                    <a:gd name="T6" fmla="*/ 22 w 22"/>
                    <a:gd name="T7" fmla="*/ 3 h 22"/>
                    <a:gd name="T8" fmla="*/ 7 w 22"/>
                    <a:gd name="T9" fmla="*/ 0 h 22"/>
                    <a:gd name="T10" fmla="*/ 3 w 22"/>
                    <a:gd name="T11" fmla="*/ 0 h 22"/>
                    <a:gd name="T12" fmla="*/ 0 w 22"/>
                    <a:gd name="T13" fmla="*/ 17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0" y="17"/>
                      </a:moveTo>
                      <a:lnTo>
                        <a:pt x="5" y="19"/>
                      </a:lnTo>
                      <a:lnTo>
                        <a:pt x="19" y="22"/>
                      </a:lnTo>
                      <a:lnTo>
                        <a:pt x="22" y="3"/>
                      </a:lnTo>
                      <a:lnTo>
                        <a:pt x="7" y="0"/>
                      </a:lnTo>
                      <a:lnTo>
                        <a:pt x="3" y="0"/>
                      </a:lnTo>
                      <a:lnTo>
                        <a:pt x="0"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2" name="Freeform 142"/>
                <p:cNvSpPr>
                  <a:spLocks/>
                </p:cNvSpPr>
                <p:nvPr/>
              </p:nvSpPr>
              <p:spPr bwMode="auto">
                <a:xfrm>
                  <a:off x="3267" y="3671"/>
                  <a:ext cx="22" cy="22"/>
                </a:xfrm>
                <a:custGeom>
                  <a:avLst/>
                  <a:gdLst>
                    <a:gd name="T0" fmla="*/ 0 w 22"/>
                    <a:gd name="T1" fmla="*/ 19 h 22"/>
                    <a:gd name="T2" fmla="*/ 7 w 22"/>
                    <a:gd name="T3" fmla="*/ 19 h 22"/>
                    <a:gd name="T4" fmla="*/ 17 w 22"/>
                    <a:gd name="T5" fmla="*/ 22 h 22"/>
                    <a:gd name="T6" fmla="*/ 22 w 22"/>
                    <a:gd name="T7" fmla="*/ 3 h 22"/>
                    <a:gd name="T8" fmla="*/ 10 w 22"/>
                    <a:gd name="T9" fmla="*/ 3 h 22"/>
                    <a:gd name="T10" fmla="*/ 3 w 22"/>
                    <a:gd name="T11" fmla="*/ 0 h 22"/>
                    <a:gd name="T12" fmla="*/ 0 w 22"/>
                    <a:gd name="T13" fmla="*/ 19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0" y="19"/>
                      </a:moveTo>
                      <a:lnTo>
                        <a:pt x="7" y="19"/>
                      </a:lnTo>
                      <a:lnTo>
                        <a:pt x="17" y="22"/>
                      </a:lnTo>
                      <a:lnTo>
                        <a:pt x="22" y="3"/>
                      </a:lnTo>
                      <a:lnTo>
                        <a:pt x="10" y="3"/>
                      </a:lnTo>
                      <a:lnTo>
                        <a:pt x="3" y="0"/>
                      </a:lnTo>
                      <a:lnTo>
                        <a:pt x="0"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3" name="Freeform 143"/>
                <p:cNvSpPr>
                  <a:spLocks/>
                </p:cNvSpPr>
                <p:nvPr/>
              </p:nvSpPr>
              <p:spPr bwMode="auto">
                <a:xfrm>
                  <a:off x="3196" y="3660"/>
                  <a:ext cx="22" cy="21"/>
                </a:xfrm>
                <a:custGeom>
                  <a:avLst/>
                  <a:gdLst>
                    <a:gd name="T0" fmla="*/ 0 w 22"/>
                    <a:gd name="T1" fmla="*/ 16 h 21"/>
                    <a:gd name="T2" fmla="*/ 7 w 22"/>
                    <a:gd name="T3" fmla="*/ 19 h 21"/>
                    <a:gd name="T4" fmla="*/ 17 w 22"/>
                    <a:gd name="T5" fmla="*/ 21 h 21"/>
                    <a:gd name="T6" fmla="*/ 22 w 22"/>
                    <a:gd name="T7" fmla="*/ 2 h 21"/>
                    <a:gd name="T8" fmla="*/ 12 w 22"/>
                    <a:gd name="T9" fmla="*/ 0 h 21"/>
                    <a:gd name="T10" fmla="*/ 3 w 22"/>
                    <a:gd name="T11" fmla="*/ 0 h 21"/>
                    <a:gd name="T12" fmla="*/ 0 w 22"/>
                    <a:gd name="T13" fmla="*/ 16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0" y="16"/>
                      </a:moveTo>
                      <a:lnTo>
                        <a:pt x="7" y="19"/>
                      </a:lnTo>
                      <a:lnTo>
                        <a:pt x="17" y="21"/>
                      </a:lnTo>
                      <a:lnTo>
                        <a:pt x="22" y="2"/>
                      </a:lnTo>
                      <a:lnTo>
                        <a:pt x="12" y="0"/>
                      </a:lnTo>
                      <a:lnTo>
                        <a:pt x="3" y="0"/>
                      </a:lnTo>
                      <a:lnTo>
                        <a:pt x="0" y="1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4" name="Freeform 144"/>
                <p:cNvSpPr>
                  <a:spLocks/>
                </p:cNvSpPr>
                <p:nvPr/>
              </p:nvSpPr>
              <p:spPr bwMode="auto">
                <a:xfrm>
                  <a:off x="3125" y="3643"/>
                  <a:ext cx="22" cy="24"/>
                </a:xfrm>
                <a:custGeom>
                  <a:avLst/>
                  <a:gdLst>
                    <a:gd name="T0" fmla="*/ 0 w 22"/>
                    <a:gd name="T1" fmla="*/ 19 h 24"/>
                    <a:gd name="T2" fmla="*/ 12 w 22"/>
                    <a:gd name="T3" fmla="*/ 21 h 24"/>
                    <a:gd name="T4" fmla="*/ 17 w 22"/>
                    <a:gd name="T5" fmla="*/ 24 h 24"/>
                    <a:gd name="T6" fmla="*/ 22 w 22"/>
                    <a:gd name="T7" fmla="*/ 5 h 24"/>
                    <a:gd name="T8" fmla="*/ 15 w 22"/>
                    <a:gd name="T9" fmla="*/ 2 h 24"/>
                    <a:gd name="T10" fmla="*/ 5 w 22"/>
                    <a:gd name="T11" fmla="*/ 0 h 24"/>
                    <a:gd name="T12" fmla="*/ 0 w 22"/>
                    <a:gd name="T13" fmla="*/ 19 h 24"/>
                  </a:gdLst>
                  <a:ahLst/>
                  <a:cxnLst>
                    <a:cxn ang="0">
                      <a:pos x="T0" y="T1"/>
                    </a:cxn>
                    <a:cxn ang="0">
                      <a:pos x="T2" y="T3"/>
                    </a:cxn>
                    <a:cxn ang="0">
                      <a:pos x="T4" y="T5"/>
                    </a:cxn>
                    <a:cxn ang="0">
                      <a:pos x="T6" y="T7"/>
                    </a:cxn>
                    <a:cxn ang="0">
                      <a:pos x="T8" y="T9"/>
                    </a:cxn>
                    <a:cxn ang="0">
                      <a:pos x="T10" y="T11"/>
                    </a:cxn>
                    <a:cxn ang="0">
                      <a:pos x="T12" y="T13"/>
                    </a:cxn>
                  </a:cxnLst>
                  <a:rect l="0" t="0" r="r" b="b"/>
                  <a:pathLst>
                    <a:path w="22" h="24">
                      <a:moveTo>
                        <a:pt x="0" y="19"/>
                      </a:moveTo>
                      <a:lnTo>
                        <a:pt x="12" y="21"/>
                      </a:lnTo>
                      <a:lnTo>
                        <a:pt x="17" y="24"/>
                      </a:lnTo>
                      <a:lnTo>
                        <a:pt x="22" y="5"/>
                      </a:lnTo>
                      <a:lnTo>
                        <a:pt x="15" y="2"/>
                      </a:lnTo>
                      <a:lnTo>
                        <a:pt x="5" y="0"/>
                      </a:lnTo>
                      <a:lnTo>
                        <a:pt x="0" y="1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5" name="Freeform 145"/>
                <p:cNvSpPr>
                  <a:spLocks/>
                </p:cNvSpPr>
                <p:nvPr/>
              </p:nvSpPr>
              <p:spPr bwMode="auto">
                <a:xfrm>
                  <a:off x="3054" y="3629"/>
                  <a:ext cx="22" cy="21"/>
                </a:xfrm>
                <a:custGeom>
                  <a:avLst/>
                  <a:gdLst>
                    <a:gd name="T0" fmla="*/ 0 w 22"/>
                    <a:gd name="T1" fmla="*/ 16 h 21"/>
                    <a:gd name="T2" fmla="*/ 0 w 22"/>
                    <a:gd name="T3" fmla="*/ 16 h 21"/>
                    <a:gd name="T4" fmla="*/ 15 w 22"/>
                    <a:gd name="T5" fmla="*/ 19 h 21"/>
                    <a:gd name="T6" fmla="*/ 19 w 22"/>
                    <a:gd name="T7" fmla="*/ 21 h 21"/>
                    <a:gd name="T8" fmla="*/ 22 w 22"/>
                    <a:gd name="T9" fmla="*/ 2 h 21"/>
                    <a:gd name="T10" fmla="*/ 19 w 22"/>
                    <a:gd name="T11" fmla="*/ 2 h 21"/>
                    <a:gd name="T12" fmla="*/ 5 w 22"/>
                    <a:gd name="T13" fmla="*/ 0 h 21"/>
                    <a:gd name="T14" fmla="*/ 5 w 22"/>
                    <a:gd name="T15" fmla="*/ 0 h 21"/>
                    <a:gd name="T16" fmla="*/ 0 w 22"/>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1">
                      <a:moveTo>
                        <a:pt x="0" y="16"/>
                      </a:moveTo>
                      <a:lnTo>
                        <a:pt x="0" y="16"/>
                      </a:lnTo>
                      <a:lnTo>
                        <a:pt x="15" y="19"/>
                      </a:lnTo>
                      <a:lnTo>
                        <a:pt x="19" y="21"/>
                      </a:lnTo>
                      <a:lnTo>
                        <a:pt x="22" y="2"/>
                      </a:lnTo>
                      <a:lnTo>
                        <a:pt x="19" y="2"/>
                      </a:lnTo>
                      <a:lnTo>
                        <a:pt x="5" y="0"/>
                      </a:lnTo>
                      <a:lnTo>
                        <a:pt x="5" y="0"/>
                      </a:lnTo>
                      <a:lnTo>
                        <a:pt x="0" y="1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6" name="Freeform 146"/>
                <p:cNvSpPr>
                  <a:spLocks/>
                </p:cNvSpPr>
                <p:nvPr/>
              </p:nvSpPr>
              <p:spPr bwMode="auto">
                <a:xfrm>
                  <a:off x="2986" y="3610"/>
                  <a:ext cx="21" cy="21"/>
                </a:xfrm>
                <a:custGeom>
                  <a:avLst/>
                  <a:gdLst>
                    <a:gd name="T0" fmla="*/ 0 w 21"/>
                    <a:gd name="T1" fmla="*/ 17 h 21"/>
                    <a:gd name="T2" fmla="*/ 2 w 21"/>
                    <a:gd name="T3" fmla="*/ 19 h 21"/>
                    <a:gd name="T4" fmla="*/ 16 w 21"/>
                    <a:gd name="T5" fmla="*/ 21 h 21"/>
                    <a:gd name="T6" fmla="*/ 16 w 21"/>
                    <a:gd name="T7" fmla="*/ 21 h 21"/>
                    <a:gd name="T8" fmla="*/ 21 w 21"/>
                    <a:gd name="T9" fmla="*/ 5 h 21"/>
                    <a:gd name="T10" fmla="*/ 21 w 21"/>
                    <a:gd name="T11" fmla="*/ 5 h 21"/>
                    <a:gd name="T12" fmla="*/ 7 w 21"/>
                    <a:gd name="T13" fmla="*/ 2 h 21"/>
                    <a:gd name="T14" fmla="*/ 5 w 21"/>
                    <a:gd name="T15" fmla="*/ 0 h 21"/>
                    <a:gd name="T16" fmla="*/ 0 w 21"/>
                    <a:gd name="T1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0" y="17"/>
                      </a:moveTo>
                      <a:lnTo>
                        <a:pt x="2" y="19"/>
                      </a:lnTo>
                      <a:lnTo>
                        <a:pt x="16" y="21"/>
                      </a:lnTo>
                      <a:lnTo>
                        <a:pt x="16" y="21"/>
                      </a:lnTo>
                      <a:lnTo>
                        <a:pt x="21" y="5"/>
                      </a:lnTo>
                      <a:lnTo>
                        <a:pt x="21" y="5"/>
                      </a:lnTo>
                      <a:lnTo>
                        <a:pt x="7" y="2"/>
                      </a:lnTo>
                      <a:lnTo>
                        <a:pt x="5" y="0"/>
                      </a:lnTo>
                      <a:lnTo>
                        <a:pt x="0"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7" name="Freeform 147"/>
                <p:cNvSpPr>
                  <a:spLocks/>
                </p:cNvSpPr>
                <p:nvPr/>
              </p:nvSpPr>
              <p:spPr bwMode="auto">
                <a:xfrm>
                  <a:off x="2915" y="3591"/>
                  <a:ext cx="23" cy="21"/>
                </a:xfrm>
                <a:custGeom>
                  <a:avLst/>
                  <a:gdLst>
                    <a:gd name="T0" fmla="*/ 0 w 23"/>
                    <a:gd name="T1" fmla="*/ 17 h 21"/>
                    <a:gd name="T2" fmla="*/ 9 w 23"/>
                    <a:gd name="T3" fmla="*/ 19 h 21"/>
                    <a:gd name="T4" fmla="*/ 16 w 23"/>
                    <a:gd name="T5" fmla="*/ 21 h 21"/>
                    <a:gd name="T6" fmla="*/ 23 w 23"/>
                    <a:gd name="T7" fmla="*/ 5 h 21"/>
                    <a:gd name="T8" fmla="*/ 14 w 23"/>
                    <a:gd name="T9" fmla="*/ 2 h 21"/>
                    <a:gd name="T10" fmla="*/ 5 w 23"/>
                    <a:gd name="T11" fmla="*/ 0 h 21"/>
                    <a:gd name="T12" fmla="*/ 0 w 23"/>
                    <a:gd name="T13" fmla="*/ 17 h 21"/>
                  </a:gdLst>
                  <a:ahLst/>
                  <a:cxnLst>
                    <a:cxn ang="0">
                      <a:pos x="T0" y="T1"/>
                    </a:cxn>
                    <a:cxn ang="0">
                      <a:pos x="T2" y="T3"/>
                    </a:cxn>
                    <a:cxn ang="0">
                      <a:pos x="T4" y="T5"/>
                    </a:cxn>
                    <a:cxn ang="0">
                      <a:pos x="T6" y="T7"/>
                    </a:cxn>
                    <a:cxn ang="0">
                      <a:pos x="T8" y="T9"/>
                    </a:cxn>
                    <a:cxn ang="0">
                      <a:pos x="T10" y="T11"/>
                    </a:cxn>
                    <a:cxn ang="0">
                      <a:pos x="T12" y="T13"/>
                    </a:cxn>
                  </a:cxnLst>
                  <a:rect l="0" t="0" r="r" b="b"/>
                  <a:pathLst>
                    <a:path w="23" h="21">
                      <a:moveTo>
                        <a:pt x="0" y="17"/>
                      </a:moveTo>
                      <a:lnTo>
                        <a:pt x="9" y="19"/>
                      </a:lnTo>
                      <a:lnTo>
                        <a:pt x="16" y="21"/>
                      </a:lnTo>
                      <a:lnTo>
                        <a:pt x="23" y="5"/>
                      </a:lnTo>
                      <a:lnTo>
                        <a:pt x="14" y="2"/>
                      </a:lnTo>
                      <a:lnTo>
                        <a:pt x="5" y="0"/>
                      </a:lnTo>
                      <a:lnTo>
                        <a:pt x="0"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8" name="Freeform 148"/>
                <p:cNvSpPr>
                  <a:spLocks/>
                </p:cNvSpPr>
                <p:nvPr/>
              </p:nvSpPr>
              <p:spPr bwMode="auto">
                <a:xfrm>
                  <a:off x="2846" y="3570"/>
                  <a:ext cx="21" cy="21"/>
                </a:xfrm>
                <a:custGeom>
                  <a:avLst/>
                  <a:gdLst>
                    <a:gd name="T0" fmla="*/ 0 w 21"/>
                    <a:gd name="T1" fmla="*/ 16 h 21"/>
                    <a:gd name="T2" fmla="*/ 0 w 21"/>
                    <a:gd name="T3" fmla="*/ 16 h 21"/>
                    <a:gd name="T4" fmla="*/ 14 w 21"/>
                    <a:gd name="T5" fmla="*/ 21 h 21"/>
                    <a:gd name="T6" fmla="*/ 17 w 21"/>
                    <a:gd name="T7" fmla="*/ 21 h 21"/>
                    <a:gd name="T8" fmla="*/ 21 w 21"/>
                    <a:gd name="T9" fmla="*/ 4 h 21"/>
                    <a:gd name="T10" fmla="*/ 19 w 21"/>
                    <a:gd name="T11" fmla="*/ 4 h 21"/>
                    <a:gd name="T12" fmla="*/ 7 w 21"/>
                    <a:gd name="T13" fmla="*/ 0 h 21"/>
                    <a:gd name="T14" fmla="*/ 5 w 21"/>
                    <a:gd name="T15" fmla="*/ 0 h 21"/>
                    <a:gd name="T16" fmla="*/ 0 w 21"/>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0" y="16"/>
                      </a:moveTo>
                      <a:lnTo>
                        <a:pt x="0" y="16"/>
                      </a:lnTo>
                      <a:lnTo>
                        <a:pt x="14" y="21"/>
                      </a:lnTo>
                      <a:lnTo>
                        <a:pt x="17" y="21"/>
                      </a:lnTo>
                      <a:lnTo>
                        <a:pt x="21" y="4"/>
                      </a:lnTo>
                      <a:lnTo>
                        <a:pt x="19" y="4"/>
                      </a:lnTo>
                      <a:lnTo>
                        <a:pt x="7" y="0"/>
                      </a:lnTo>
                      <a:lnTo>
                        <a:pt x="5" y="0"/>
                      </a:lnTo>
                      <a:lnTo>
                        <a:pt x="0" y="1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9" name="Freeform 149"/>
                <p:cNvSpPr>
                  <a:spLocks/>
                </p:cNvSpPr>
                <p:nvPr/>
              </p:nvSpPr>
              <p:spPr bwMode="auto">
                <a:xfrm>
                  <a:off x="2778" y="3546"/>
                  <a:ext cx="23" cy="24"/>
                </a:xfrm>
                <a:custGeom>
                  <a:avLst/>
                  <a:gdLst>
                    <a:gd name="T0" fmla="*/ 0 w 23"/>
                    <a:gd name="T1" fmla="*/ 17 h 24"/>
                    <a:gd name="T2" fmla="*/ 7 w 23"/>
                    <a:gd name="T3" fmla="*/ 19 h 24"/>
                    <a:gd name="T4" fmla="*/ 16 w 23"/>
                    <a:gd name="T5" fmla="*/ 24 h 24"/>
                    <a:gd name="T6" fmla="*/ 23 w 23"/>
                    <a:gd name="T7" fmla="*/ 7 h 24"/>
                    <a:gd name="T8" fmla="*/ 11 w 23"/>
                    <a:gd name="T9" fmla="*/ 2 h 24"/>
                    <a:gd name="T10" fmla="*/ 4 w 23"/>
                    <a:gd name="T11" fmla="*/ 0 h 24"/>
                    <a:gd name="T12" fmla="*/ 0 w 23"/>
                    <a:gd name="T13" fmla="*/ 17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0" y="17"/>
                      </a:moveTo>
                      <a:lnTo>
                        <a:pt x="7" y="19"/>
                      </a:lnTo>
                      <a:lnTo>
                        <a:pt x="16" y="24"/>
                      </a:lnTo>
                      <a:lnTo>
                        <a:pt x="23" y="7"/>
                      </a:lnTo>
                      <a:lnTo>
                        <a:pt x="11" y="2"/>
                      </a:lnTo>
                      <a:lnTo>
                        <a:pt x="4" y="0"/>
                      </a:lnTo>
                      <a:lnTo>
                        <a:pt x="0"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0" name="Freeform 150"/>
                <p:cNvSpPr>
                  <a:spLocks/>
                </p:cNvSpPr>
                <p:nvPr/>
              </p:nvSpPr>
              <p:spPr bwMode="auto">
                <a:xfrm>
                  <a:off x="2709" y="3522"/>
                  <a:ext cx="24" cy="24"/>
                </a:xfrm>
                <a:custGeom>
                  <a:avLst/>
                  <a:gdLst>
                    <a:gd name="T0" fmla="*/ 0 w 24"/>
                    <a:gd name="T1" fmla="*/ 17 h 24"/>
                    <a:gd name="T2" fmla="*/ 12 w 24"/>
                    <a:gd name="T3" fmla="*/ 22 h 24"/>
                    <a:gd name="T4" fmla="*/ 17 w 24"/>
                    <a:gd name="T5" fmla="*/ 24 h 24"/>
                    <a:gd name="T6" fmla="*/ 24 w 24"/>
                    <a:gd name="T7" fmla="*/ 5 h 24"/>
                    <a:gd name="T8" fmla="*/ 19 w 24"/>
                    <a:gd name="T9" fmla="*/ 5 h 24"/>
                    <a:gd name="T10" fmla="*/ 7 w 24"/>
                    <a:gd name="T11" fmla="*/ 0 h 24"/>
                    <a:gd name="T12" fmla="*/ 0 w 24"/>
                    <a:gd name="T13" fmla="*/ 17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0" y="17"/>
                      </a:moveTo>
                      <a:lnTo>
                        <a:pt x="12" y="22"/>
                      </a:lnTo>
                      <a:lnTo>
                        <a:pt x="17" y="24"/>
                      </a:lnTo>
                      <a:lnTo>
                        <a:pt x="24" y="5"/>
                      </a:lnTo>
                      <a:lnTo>
                        <a:pt x="19" y="5"/>
                      </a:lnTo>
                      <a:lnTo>
                        <a:pt x="7" y="0"/>
                      </a:lnTo>
                      <a:lnTo>
                        <a:pt x="0"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1" name="Freeform 151"/>
                <p:cNvSpPr>
                  <a:spLocks/>
                </p:cNvSpPr>
                <p:nvPr/>
              </p:nvSpPr>
              <p:spPr bwMode="auto">
                <a:xfrm>
                  <a:off x="2643" y="3496"/>
                  <a:ext cx="23" cy="24"/>
                </a:xfrm>
                <a:custGeom>
                  <a:avLst/>
                  <a:gdLst>
                    <a:gd name="T0" fmla="*/ 0 w 23"/>
                    <a:gd name="T1" fmla="*/ 17 h 24"/>
                    <a:gd name="T2" fmla="*/ 7 w 23"/>
                    <a:gd name="T3" fmla="*/ 19 h 24"/>
                    <a:gd name="T4" fmla="*/ 16 w 23"/>
                    <a:gd name="T5" fmla="*/ 24 h 24"/>
                    <a:gd name="T6" fmla="*/ 23 w 23"/>
                    <a:gd name="T7" fmla="*/ 5 h 24"/>
                    <a:gd name="T8" fmla="*/ 12 w 23"/>
                    <a:gd name="T9" fmla="*/ 3 h 24"/>
                    <a:gd name="T10" fmla="*/ 7 w 23"/>
                    <a:gd name="T11" fmla="*/ 0 h 24"/>
                    <a:gd name="T12" fmla="*/ 0 w 23"/>
                    <a:gd name="T13" fmla="*/ 17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0" y="17"/>
                      </a:moveTo>
                      <a:lnTo>
                        <a:pt x="7" y="19"/>
                      </a:lnTo>
                      <a:lnTo>
                        <a:pt x="16" y="24"/>
                      </a:lnTo>
                      <a:lnTo>
                        <a:pt x="23" y="5"/>
                      </a:lnTo>
                      <a:lnTo>
                        <a:pt x="12" y="3"/>
                      </a:lnTo>
                      <a:lnTo>
                        <a:pt x="7" y="0"/>
                      </a:lnTo>
                      <a:lnTo>
                        <a:pt x="0"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2" name="Freeform 152"/>
                <p:cNvSpPr>
                  <a:spLocks/>
                </p:cNvSpPr>
                <p:nvPr/>
              </p:nvSpPr>
              <p:spPr bwMode="auto">
                <a:xfrm>
                  <a:off x="2576" y="3468"/>
                  <a:ext cx="24" cy="24"/>
                </a:xfrm>
                <a:custGeom>
                  <a:avLst/>
                  <a:gdLst>
                    <a:gd name="T0" fmla="*/ 0 w 24"/>
                    <a:gd name="T1" fmla="*/ 16 h 24"/>
                    <a:gd name="T2" fmla="*/ 3 w 24"/>
                    <a:gd name="T3" fmla="*/ 16 h 24"/>
                    <a:gd name="T4" fmla="*/ 12 w 24"/>
                    <a:gd name="T5" fmla="*/ 21 h 24"/>
                    <a:gd name="T6" fmla="*/ 17 w 24"/>
                    <a:gd name="T7" fmla="*/ 24 h 24"/>
                    <a:gd name="T8" fmla="*/ 24 w 24"/>
                    <a:gd name="T9" fmla="*/ 7 h 24"/>
                    <a:gd name="T10" fmla="*/ 22 w 24"/>
                    <a:gd name="T11" fmla="*/ 5 h 24"/>
                    <a:gd name="T12" fmla="*/ 10 w 24"/>
                    <a:gd name="T13" fmla="*/ 0 h 24"/>
                    <a:gd name="T14" fmla="*/ 8 w 24"/>
                    <a:gd name="T15" fmla="*/ 0 h 24"/>
                    <a:gd name="T16" fmla="*/ 0 w 24"/>
                    <a:gd name="T1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0" y="16"/>
                      </a:moveTo>
                      <a:lnTo>
                        <a:pt x="3" y="16"/>
                      </a:lnTo>
                      <a:lnTo>
                        <a:pt x="12" y="21"/>
                      </a:lnTo>
                      <a:lnTo>
                        <a:pt x="17" y="24"/>
                      </a:lnTo>
                      <a:lnTo>
                        <a:pt x="24" y="7"/>
                      </a:lnTo>
                      <a:lnTo>
                        <a:pt x="22" y="5"/>
                      </a:lnTo>
                      <a:lnTo>
                        <a:pt x="10" y="0"/>
                      </a:lnTo>
                      <a:lnTo>
                        <a:pt x="8" y="0"/>
                      </a:lnTo>
                      <a:lnTo>
                        <a:pt x="0" y="1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3" name="Freeform 153"/>
                <p:cNvSpPr>
                  <a:spLocks/>
                </p:cNvSpPr>
                <p:nvPr/>
              </p:nvSpPr>
              <p:spPr bwMode="auto">
                <a:xfrm>
                  <a:off x="2510" y="3437"/>
                  <a:ext cx="24" cy="24"/>
                </a:xfrm>
                <a:custGeom>
                  <a:avLst/>
                  <a:gdLst>
                    <a:gd name="T0" fmla="*/ 0 w 24"/>
                    <a:gd name="T1" fmla="*/ 17 h 24"/>
                    <a:gd name="T2" fmla="*/ 10 w 24"/>
                    <a:gd name="T3" fmla="*/ 21 h 24"/>
                    <a:gd name="T4" fmla="*/ 17 w 24"/>
                    <a:gd name="T5" fmla="*/ 24 h 24"/>
                    <a:gd name="T6" fmla="*/ 24 w 24"/>
                    <a:gd name="T7" fmla="*/ 7 h 24"/>
                    <a:gd name="T8" fmla="*/ 17 w 24"/>
                    <a:gd name="T9" fmla="*/ 5 h 24"/>
                    <a:gd name="T10" fmla="*/ 7 w 24"/>
                    <a:gd name="T11" fmla="*/ 0 h 24"/>
                    <a:gd name="T12" fmla="*/ 0 w 24"/>
                    <a:gd name="T13" fmla="*/ 17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0" y="17"/>
                      </a:moveTo>
                      <a:lnTo>
                        <a:pt x="10" y="21"/>
                      </a:lnTo>
                      <a:lnTo>
                        <a:pt x="17" y="24"/>
                      </a:lnTo>
                      <a:lnTo>
                        <a:pt x="24" y="7"/>
                      </a:lnTo>
                      <a:lnTo>
                        <a:pt x="17" y="5"/>
                      </a:lnTo>
                      <a:lnTo>
                        <a:pt x="7" y="0"/>
                      </a:lnTo>
                      <a:lnTo>
                        <a:pt x="0"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4" name="Freeform 154"/>
                <p:cNvSpPr>
                  <a:spLocks/>
                </p:cNvSpPr>
                <p:nvPr/>
              </p:nvSpPr>
              <p:spPr bwMode="auto">
                <a:xfrm>
                  <a:off x="2444" y="3406"/>
                  <a:ext cx="26" cy="24"/>
                </a:xfrm>
                <a:custGeom>
                  <a:avLst/>
                  <a:gdLst>
                    <a:gd name="T0" fmla="*/ 0 w 26"/>
                    <a:gd name="T1" fmla="*/ 15 h 24"/>
                    <a:gd name="T2" fmla="*/ 7 w 26"/>
                    <a:gd name="T3" fmla="*/ 19 h 24"/>
                    <a:gd name="T4" fmla="*/ 17 w 26"/>
                    <a:gd name="T5" fmla="*/ 24 h 24"/>
                    <a:gd name="T6" fmla="*/ 26 w 26"/>
                    <a:gd name="T7" fmla="*/ 7 h 24"/>
                    <a:gd name="T8" fmla="*/ 17 w 26"/>
                    <a:gd name="T9" fmla="*/ 3 h 24"/>
                    <a:gd name="T10" fmla="*/ 9 w 26"/>
                    <a:gd name="T11" fmla="*/ 0 h 24"/>
                    <a:gd name="T12" fmla="*/ 0 w 26"/>
                    <a:gd name="T13" fmla="*/ 15 h 24"/>
                  </a:gdLst>
                  <a:ahLst/>
                  <a:cxnLst>
                    <a:cxn ang="0">
                      <a:pos x="T0" y="T1"/>
                    </a:cxn>
                    <a:cxn ang="0">
                      <a:pos x="T2" y="T3"/>
                    </a:cxn>
                    <a:cxn ang="0">
                      <a:pos x="T4" y="T5"/>
                    </a:cxn>
                    <a:cxn ang="0">
                      <a:pos x="T6" y="T7"/>
                    </a:cxn>
                    <a:cxn ang="0">
                      <a:pos x="T8" y="T9"/>
                    </a:cxn>
                    <a:cxn ang="0">
                      <a:pos x="T10" y="T11"/>
                    </a:cxn>
                    <a:cxn ang="0">
                      <a:pos x="T12" y="T13"/>
                    </a:cxn>
                  </a:cxnLst>
                  <a:rect l="0" t="0" r="r" b="b"/>
                  <a:pathLst>
                    <a:path w="26" h="24">
                      <a:moveTo>
                        <a:pt x="0" y="15"/>
                      </a:moveTo>
                      <a:lnTo>
                        <a:pt x="7" y="19"/>
                      </a:lnTo>
                      <a:lnTo>
                        <a:pt x="17" y="24"/>
                      </a:lnTo>
                      <a:lnTo>
                        <a:pt x="26" y="7"/>
                      </a:lnTo>
                      <a:lnTo>
                        <a:pt x="17" y="3"/>
                      </a:lnTo>
                      <a:lnTo>
                        <a:pt x="9" y="0"/>
                      </a:lnTo>
                      <a:lnTo>
                        <a:pt x="0" y="1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5" name="Freeform 155"/>
                <p:cNvSpPr>
                  <a:spLocks/>
                </p:cNvSpPr>
                <p:nvPr/>
              </p:nvSpPr>
              <p:spPr bwMode="auto">
                <a:xfrm>
                  <a:off x="2380" y="3371"/>
                  <a:ext cx="26" cy="26"/>
                </a:xfrm>
                <a:custGeom>
                  <a:avLst/>
                  <a:gdLst>
                    <a:gd name="T0" fmla="*/ 0 w 26"/>
                    <a:gd name="T1" fmla="*/ 16 h 26"/>
                    <a:gd name="T2" fmla="*/ 5 w 26"/>
                    <a:gd name="T3" fmla="*/ 19 h 26"/>
                    <a:gd name="T4" fmla="*/ 17 w 26"/>
                    <a:gd name="T5" fmla="*/ 26 h 26"/>
                    <a:gd name="T6" fmla="*/ 17 w 26"/>
                    <a:gd name="T7" fmla="*/ 26 h 26"/>
                    <a:gd name="T8" fmla="*/ 26 w 26"/>
                    <a:gd name="T9" fmla="*/ 9 h 26"/>
                    <a:gd name="T10" fmla="*/ 26 w 26"/>
                    <a:gd name="T11" fmla="*/ 9 h 26"/>
                    <a:gd name="T12" fmla="*/ 14 w 26"/>
                    <a:gd name="T13" fmla="*/ 5 h 26"/>
                    <a:gd name="T14" fmla="*/ 10 w 26"/>
                    <a:gd name="T15" fmla="*/ 0 h 26"/>
                    <a:gd name="T16" fmla="*/ 0 w 26"/>
                    <a:gd name="T17"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0" y="16"/>
                      </a:moveTo>
                      <a:lnTo>
                        <a:pt x="5" y="19"/>
                      </a:lnTo>
                      <a:lnTo>
                        <a:pt x="17" y="26"/>
                      </a:lnTo>
                      <a:lnTo>
                        <a:pt x="17" y="26"/>
                      </a:lnTo>
                      <a:lnTo>
                        <a:pt x="26" y="9"/>
                      </a:lnTo>
                      <a:lnTo>
                        <a:pt x="26" y="9"/>
                      </a:lnTo>
                      <a:lnTo>
                        <a:pt x="14" y="5"/>
                      </a:lnTo>
                      <a:lnTo>
                        <a:pt x="10" y="0"/>
                      </a:lnTo>
                      <a:lnTo>
                        <a:pt x="0" y="16"/>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6" name="Freeform 156"/>
                <p:cNvSpPr>
                  <a:spLocks/>
                </p:cNvSpPr>
                <p:nvPr/>
              </p:nvSpPr>
              <p:spPr bwMode="auto">
                <a:xfrm>
                  <a:off x="2319" y="3335"/>
                  <a:ext cx="23" cy="26"/>
                </a:xfrm>
                <a:custGeom>
                  <a:avLst/>
                  <a:gdLst>
                    <a:gd name="T0" fmla="*/ 0 w 23"/>
                    <a:gd name="T1" fmla="*/ 17 h 26"/>
                    <a:gd name="T2" fmla="*/ 2 w 23"/>
                    <a:gd name="T3" fmla="*/ 19 h 26"/>
                    <a:gd name="T4" fmla="*/ 14 w 23"/>
                    <a:gd name="T5" fmla="*/ 24 h 26"/>
                    <a:gd name="T6" fmla="*/ 14 w 23"/>
                    <a:gd name="T7" fmla="*/ 26 h 26"/>
                    <a:gd name="T8" fmla="*/ 23 w 23"/>
                    <a:gd name="T9" fmla="*/ 10 h 26"/>
                    <a:gd name="T10" fmla="*/ 23 w 23"/>
                    <a:gd name="T11" fmla="*/ 10 h 26"/>
                    <a:gd name="T12" fmla="*/ 11 w 23"/>
                    <a:gd name="T13" fmla="*/ 3 h 26"/>
                    <a:gd name="T14" fmla="*/ 9 w 23"/>
                    <a:gd name="T15" fmla="*/ 0 h 26"/>
                    <a:gd name="T16" fmla="*/ 0 w 23"/>
                    <a:gd name="T17"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6">
                      <a:moveTo>
                        <a:pt x="0" y="17"/>
                      </a:moveTo>
                      <a:lnTo>
                        <a:pt x="2" y="19"/>
                      </a:lnTo>
                      <a:lnTo>
                        <a:pt x="14" y="24"/>
                      </a:lnTo>
                      <a:lnTo>
                        <a:pt x="14" y="26"/>
                      </a:lnTo>
                      <a:lnTo>
                        <a:pt x="23" y="10"/>
                      </a:lnTo>
                      <a:lnTo>
                        <a:pt x="23" y="10"/>
                      </a:lnTo>
                      <a:lnTo>
                        <a:pt x="11" y="3"/>
                      </a:lnTo>
                      <a:lnTo>
                        <a:pt x="9" y="0"/>
                      </a:lnTo>
                      <a:lnTo>
                        <a:pt x="0"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7" name="Freeform 157"/>
                <p:cNvSpPr>
                  <a:spLocks/>
                </p:cNvSpPr>
                <p:nvPr/>
              </p:nvSpPr>
              <p:spPr bwMode="auto">
                <a:xfrm>
                  <a:off x="2257" y="3300"/>
                  <a:ext cx="24" cy="24"/>
                </a:xfrm>
                <a:custGeom>
                  <a:avLst/>
                  <a:gdLst>
                    <a:gd name="T0" fmla="*/ 0 w 24"/>
                    <a:gd name="T1" fmla="*/ 14 h 24"/>
                    <a:gd name="T2" fmla="*/ 2 w 24"/>
                    <a:gd name="T3" fmla="*/ 16 h 24"/>
                    <a:gd name="T4" fmla="*/ 12 w 24"/>
                    <a:gd name="T5" fmla="*/ 24 h 24"/>
                    <a:gd name="T6" fmla="*/ 14 w 24"/>
                    <a:gd name="T7" fmla="*/ 24 h 24"/>
                    <a:gd name="T8" fmla="*/ 24 w 24"/>
                    <a:gd name="T9" fmla="*/ 9 h 24"/>
                    <a:gd name="T10" fmla="*/ 21 w 24"/>
                    <a:gd name="T11" fmla="*/ 7 h 24"/>
                    <a:gd name="T12" fmla="*/ 12 w 24"/>
                    <a:gd name="T13" fmla="*/ 0 h 24"/>
                    <a:gd name="T14" fmla="*/ 10 w 24"/>
                    <a:gd name="T15" fmla="*/ 0 h 24"/>
                    <a:gd name="T16" fmla="*/ 0 w 24"/>
                    <a:gd name="T17"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0" y="14"/>
                      </a:moveTo>
                      <a:lnTo>
                        <a:pt x="2" y="16"/>
                      </a:lnTo>
                      <a:lnTo>
                        <a:pt x="12" y="24"/>
                      </a:lnTo>
                      <a:lnTo>
                        <a:pt x="14" y="24"/>
                      </a:lnTo>
                      <a:lnTo>
                        <a:pt x="24" y="9"/>
                      </a:lnTo>
                      <a:lnTo>
                        <a:pt x="21" y="7"/>
                      </a:lnTo>
                      <a:lnTo>
                        <a:pt x="12" y="0"/>
                      </a:lnTo>
                      <a:lnTo>
                        <a:pt x="10" y="0"/>
                      </a:lnTo>
                      <a:lnTo>
                        <a:pt x="0" y="1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8" name="Freeform 158"/>
                <p:cNvSpPr>
                  <a:spLocks/>
                </p:cNvSpPr>
                <p:nvPr/>
              </p:nvSpPr>
              <p:spPr bwMode="auto">
                <a:xfrm>
                  <a:off x="2196" y="3260"/>
                  <a:ext cx="26" cy="23"/>
                </a:xfrm>
                <a:custGeom>
                  <a:avLst/>
                  <a:gdLst>
                    <a:gd name="T0" fmla="*/ 0 w 26"/>
                    <a:gd name="T1" fmla="*/ 14 h 23"/>
                    <a:gd name="T2" fmla="*/ 4 w 26"/>
                    <a:gd name="T3" fmla="*/ 16 h 23"/>
                    <a:gd name="T4" fmla="*/ 14 w 26"/>
                    <a:gd name="T5" fmla="*/ 23 h 23"/>
                    <a:gd name="T6" fmla="*/ 14 w 26"/>
                    <a:gd name="T7" fmla="*/ 23 h 23"/>
                    <a:gd name="T8" fmla="*/ 26 w 26"/>
                    <a:gd name="T9" fmla="*/ 9 h 23"/>
                    <a:gd name="T10" fmla="*/ 23 w 26"/>
                    <a:gd name="T11" fmla="*/ 9 h 23"/>
                    <a:gd name="T12" fmla="*/ 14 w 26"/>
                    <a:gd name="T13" fmla="*/ 2 h 23"/>
                    <a:gd name="T14" fmla="*/ 9 w 26"/>
                    <a:gd name="T15" fmla="*/ 0 h 23"/>
                    <a:gd name="T16" fmla="*/ 0 w 26"/>
                    <a:gd name="T17"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3">
                      <a:moveTo>
                        <a:pt x="0" y="14"/>
                      </a:moveTo>
                      <a:lnTo>
                        <a:pt x="4" y="16"/>
                      </a:lnTo>
                      <a:lnTo>
                        <a:pt x="14" y="23"/>
                      </a:lnTo>
                      <a:lnTo>
                        <a:pt x="14" y="23"/>
                      </a:lnTo>
                      <a:lnTo>
                        <a:pt x="26" y="9"/>
                      </a:lnTo>
                      <a:lnTo>
                        <a:pt x="23" y="9"/>
                      </a:lnTo>
                      <a:lnTo>
                        <a:pt x="14" y="2"/>
                      </a:lnTo>
                      <a:lnTo>
                        <a:pt x="9" y="0"/>
                      </a:lnTo>
                      <a:lnTo>
                        <a:pt x="0" y="1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9" name="Freeform 159"/>
                <p:cNvSpPr>
                  <a:spLocks/>
                </p:cNvSpPr>
                <p:nvPr/>
              </p:nvSpPr>
              <p:spPr bwMode="auto">
                <a:xfrm>
                  <a:off x="2136" y="3217"/>
                  <a:ext cx="26" cy="26"/>
                </a:xfrm>
                <a:custGeom>
                  <a:avLst/>
                  <a:gdLst>
                    <a:gd name="T0" fmla="*/ 0 w 26"/>
                    <a:gd name="T1" fmla="*/ 17 h 26"/>
                    <a:gd name="T2" fmla="*/ 5 w 26"/>
                    <a:gd name="T3" fmla="*/ 19 h 26"/>
                    <a:gd name="T4" fmla="*/ 15 w 26"/>
                    <a:gd name="T5" fmla="*/ 26 h 26"/>
                    <a:gd name="T6" fmla="*/ 15 w 26"/>
                    <a:gd name="T7" fmla="*/ 26 h 26"/>
                    <a:gd name="T8" fmla="*/ 26 w 26"/>
                    <a:gd name="T9" fmla="*/ 12 h 26"/>
                    <a:gd name="T10" fmla="*/ 26 w 26"/>
                    <a:gd name="T11" fmla="*/ 12 h 26"/>
                    <a:gd name="T12" fmla="*/ 17 w 26"/>
                    <a:gd name="T13" fmla="*/ 5 h 26"/>
                    <a:gd name="T14" fmla="*/ 12 w 26"/>
                    <a:gd name="T15" fmla="*/ 0 h 26"/>
                    <a:gd name="T16" fmla="*/ 0 w 26"/>
                    <a:gd name="T17"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0" y="17"/>
                      </a:moveTo>
                      <a:lnTo>
                        <a:pt x="5" y="19"/>
                      </a:lnTo>
                      <a:lnTo>
                        <a:pt x="15" y="26"/>
                      </a:lnTo>
                      <a:lnTo>
                        <a:pt x="15" y="26"/>
                      </a:lnTo>
                      <a:lnTo>
                        <a:pt x="26" y="12"/>
                      </a:lnTo>
                      <a:lnTo>
                        <a:pt x="26" y="12"/>
                      </a:lnTo>
                      <a:lnTo>
                        <a:pt x="17" y="5"/>
                      </a:lnTo>
                      <a:lnTo>
                        <a:pt x="12" y="0"/>
                      </a:lnTo>
                      <a:lnTo>
                        <a:pt x="0" y="1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0" name="Freeform 160"/>
                <p:cNvSpPr>
                  <a:spLocks/>
                </p:cNvSpPr>
                <p:nvPr/>
              </p:nvSpPr>
              <p:spPr bwMode="auto">
                <a:xfrm>
                  <a:off x="2080" y="3174"/>
                  <a:ext cx="23" cy="26"/>
                </a:xfrm>
                <a:custGeom>
                  <a:avLst/>
                  <a:gdLst>
                    <a:gd name="T0" fmla="*/ 0 w 23"/>
                    <a:gd name="T1" fmla="*/ 15 h 26"/>
                    <a:gd name="T2" fmla="*/ 4 w 23"/>
                    <a:gd name="T3" fmla="*/ 19 h 26"/>
                    <a:gd name="T4" fmla="*/ 14 w 23"/>
                    <a:gd name="T5" fmla="*/ 26 h 26"/>
                    <a:gd name="T6" fmla="*/ 23 w 23"/>
                    <a:gd name="T7" fmla="*/ 12 h 26"/>
                    <a:gd name="T8" fmla="*/ 16 w 23"/>
                    <a:gd name="T9" fmla="*/ 5 h 26"/>
                    <a:gd name="T10" fmla="*/ 9 w 23"/>
                    <a:gd name="T11" fmla="*/ 0 h 26"/>
                    <a:gd name="T12" fmla="*/ 0 w 23"/>
                    <a:gd name="T13" fmla="*/ 15 h 26"/>
                  </a:gdLst>
                  <a:ahLst/>
                  <a:cxnLst>
                    <a:cxn ang="0">
                      <a:pos x="T0" y="T1"/>
                    </a:cxn>
                    <a:cxn ang="0">
                      <a:pos x="T2" y="T3"/>
                    </a:cxn>
                    <a:cxn ang="0">
                      <a:pos x="T4" y="T5"/>
                    </a:cxn>
                    <a:cxn ang="0">
                      <a:pos x="T6" y="T7"/>
                    </a:cxn>
                    <a:cxn ang="0">
                      <a:pos x="T8" y="T9"/>
                    </a:cxn>
                    <a:cxn ang="0">
                      <a:pos x="T10" y="T11"/>
                    </a:cxn>
                    <a:cxn ang="0">
                      <a:pos x="T12" y="T13"/>
                    </a:cxn>
                  </a:cxnLst>
                  <a:rect l="0" t="0" r="r" b="b"/>
                  <a:pathLst>
                    <a:path w="23" h="26">
                      <a:moveTo>
                        <a:pt x="0" y="15"/>
                      </a:moveTo>
                      <a:lnTo>
                        <a:pt x="4" y="19"/>
                      </a:lnTo>
                      <a:lnTo>
                        <a:pt x="14" y="26"/>
                      </a:lnTo>
                      <a:lnTo>
                        <a:pt x="23" y="12"/>
                      </a:lnTo>
                      <a:lnTo>
                        <a:pt x="16" y="5"/>
                      </a:lnTo>
                      <a:lnTo>
                        <a:pt x="9" y="0"/>
                      </a:lnTo>
                      <a:lnTo>
                        <a:pt x="0" y="1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1" name="Freeform 161"/>
                <p:cNvSpPr>
                  <a:spLocks/>
                </p:cNvSpPr>
                <p:nvPr/>
              </p:nvSpPr>
              <p:spPr bwMode="auto">
                <a:xfrm>
                  <a:off x="2023" y="3129"/>
                  <a:ext cx="26" cy="26"/>
                </a:xfrm>
                <a:custGeom>
                  <a:avLst/>
                  <a:gdLst>
                    <a:gd name="T0" fmla="*/ 0 w 26"/>
                    <a:gd name="T1" fmla="*/ 15 h 26"/>
                    <a:gd name="T2" fmla="*/ 0 w 26"/>
                    <a:gd name="T3" fmla="*/ 15 h 26"/>
                    <a:gd name="T4" fmla="*/ 9 w 26"/>
                    <a:gd name="T5" fmla="*/ 22 h 26"/>
                    <a:gd name="T6" fmla="*/ 14 w 26"/>
                    <a:gd name="T7" fmla="*/ 26 h 26"/>
                    <a:gd name="T8" fmla="*/ 26 w 26"/>
                    <a:gd name="T9" fmla="*/ 12 h 26"/>
                    <a:gd name="T10" fmla="*/ 21 w 26"/>
                    <a:gd name="T11" fmla="*/ 8 h 26"/>
                    <a:gd name="T12" fmla="*/ 12 w 26"/>
                    <a:gd name="T13" fmla="*/ 0 h 26"/>
                    <a:gd name="T14" fmla="*/ 12 w 26"/>
                    <a:gd name="T15" fmla="*/ 0 h 26"/>
                    <a:gd name="T16" fmla="*/ 0 w 26"/>
                    <a:gd name="T17" fmla="*/ 1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0" y="15"/>
                      </a:moveTo>
                      <a:lnTo>
                        <a:pt x="0" y="15"/>
                      </a:lnTo>
                      <a:lnTo>
                        <a:pt x="9" y="22"/>
                      </a:lnTo>
                      <a:lnTo>
                        <a:pt x="14" y="26"/>
                      </a:lnTo>
                      <a:lnTo>
                        <a:pt x="26" y="12"/>
                      </a:lnTo>
                      <a:lnTo>
                        <a:pt x="21" y="8"/>
                      </a:lnTo>
                      <a:lnTo>
                        <a:pt x="12" y="0"/>
                      </a:lnTo>
                      <a:lnTo>
                        <a:pt x="12" y="0"/>
                      </a:lnTo>
                      <a:lnTo>
                        <a:pt x="0" y="15"/>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2" name="Freeform 162"/>
                <p:cNvSpPr>
                  <a:spLocks/>
                </p:cNvSpPr>
                <p:nvPr/>
              </p:nvSpPr>
              <p:spPr bwMode="auto">
                <a:xfrm>
                  <a:off x="1968" y="3082"/>
                  <a:ext cx="26" cy="24"/>
                </a:xfrm>
                <a:custGeom>
                  <a:avLst/>
                  <a:gdLst>
                    <a:gd name="T0" fmla="*/ 0 w 26"/>
                    <a:gd name="T1" fmla="*/ 12 h 24"/>
                    <a:gd name="T2" fmla="*/ 5 w 26"/>
                    <a:gd name="T3" fmla="*/ 17 h 24"/>
                    <a:gd name="T4" fmla="*/ 12 w 26"/>
                    <a:gd name="T5" fmla="*/ 24 h 24"/>
                    <a:gd name="T6" fmla="*/ 15 w 26"/>
                    <a:gd name="T7" fmla="*/ 24 h 24"/>
                    <a:gd name="T8" fmla="*/ 26 w 26"/>
                    <a:gd name="T9" fmla="*/ 12 h 24"/>
                    <a:gd name="T10" fmla="*/ 24 w 26"/>
                    <a:gd name="T11" fmla="*/ 10 h 24"/>
                    <a:gd name="T12" fmla="*/ 17 w 26"/>
                    <a:gd name="T13" fmla="*/ 2 h 24"/>
                    <a:gd name="T14" fmla="*/ 12 w 26"/>
                    <a:gd name="T15" fmla="*/ 0 h 24"/>
                    <a:gd name="T16" fmla="*/ 0 w 26"/>
                    <a:gd name="T17"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4">
                      <a:moveTo>
                        <a:pt x="0" y="12"/>
                      </a:moveTo>
                      <a:lnTo>
                        <a:pt x="5" y="17"/>
                      </a:lnTo>
                      <a:lnTo>
                        <a:pt x="12" y="24"/>
                      </a:lnTo>
                      <a:lnTo>
                        <a:pt x="15" y="24"/>
                      </a:lnTo>
                      <a:lnTo>
                        <a:pt x="26" y="12"/>
                      </a:lnTo>
                      <a:lnTo>
                        <a:pt x="24" y="10"/>
                      </a:lnTo>
                      <a:lnTo>
                        <a:pt x="17" y="2"/>
                      </a:lnTo>
                      <a:lnTo>
                        <a:pt x="12" y="0"/>
                      </a:lnTo>
                      <a:lnTo>
                        <a:pt x="0" y="1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3" name="Freeform 163"/>
                <p:cNvSpPr>
                  <a:spLocks/>
                </p:cNvSpPr>
                <p:nvPr/>
              </p:nvSpPr>
              <p:spPr bwMode="auto">
                <a:xfrm>
                  <a:off x="1916" y="3032"/>
                  <a:ext cx="26" cy="24"/>
                </a:xfrm>
                <a:custGeom>
                  <a:avLst/>
                  <a:gdLst>
                    <a:gd name="T0" fmla="*/ 0 w 26"/>
                    <a:gd name="T1" fmla="*/ 12 h 24"/>
                    <a:gd name="T2" fmla="*/ 7 w 26"/>
                    <a:gd name="T3" fmla="*/ 19 h 24"/>
                    <a:gd name="T4" fmla="*/ 15 w 26"/>
                    <a:gd name="T5" fmla="*/ 24 h 24"/>
                    <a:gd name="T6" fmla="*/ 26 w 26"/>
                    <a:gd name="T7" fmla="*/ 12 h 24"/>
                    <a:gd name="T8" fmla="*/ 19 w 26"/>
                    <a:gd name="T9" fmla="*/ 7 h 24"/>
                    <a:gd name="T10" fmla="*/ 12 w 26"/>
                    <a:gd name="T11" fmla="*/ 0 h 24"/>
                    <a:gd name="T12" fmla="*/ 0 w 26"/>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26" h="24">
                      <a:moveTo>
                        <a:pt x="0" y="12"/>
                      </a:moveTo>
                      <a:lnTo>
                        <a:pt x="7" y="19"/>
                      </a:lnTo>
                      <a:lnTo>
                        <a:pt x="15" y="24"/>
                      </a:lnTo>
                      <a:lnTo>
                        <a:pt x="26" y="12"/>
                      </a:lnTo>
                      <a:lnTo>
                        <a:pt x="19" y="7"/>
                      </a:lnTo>
                      <a:lnTo>
                        <a:pt x="12" y="0"/>
                      </a:lnTo>
                      <a:lnTo>
                        <a:pt x="0" y="1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4" name="Freeform 164"/>
                <p:cNvSpPr>
                  <a:spLocks/>
                </p:cNvSpPr>
                <p:nvPr/>
              </p:nvSpPr>
              <p:spPr bwMode="auto">
                <a:xfrm>
                  <a:off x="1867" y="2980"/>
                  <a:ext cx="26" cy="24"/>
                </a:xfrm>
                <a:custGeom>
                  <a:avLst/>
                  <a:gdLst>
                    <a:gd name="T0" fmla="*/ 0 w 26"/>
                    <a:gd name="T1" fmla="*/ 12 h 24"/>
                    <a:gd name="T2" fmla="*/ 2 w 26"/>
                    <a:gd name="T3" fmla="*/ 14 h 24"/>
                    <a:gd name="T4" fmla="*/ 11 w 26"/>
                    <a:gd name="T5" fmla="*/ 24 h 24"/>
                    <a:gd name="T6" fmla="*/ 11 w 26"/>
                    <a:gd name="T7" fmla="*/ 24 h 24"/>
                    <a:gd name="T8" fmla="*/ 26 w 26"/>
                    <a:gd name="T9" fmla="*/ 12 h 24"/>
                    <a:gd name="T10" fmla="*/ 23 w 26"/>
                    <a:gd name="T11" fmla="*/ 12 h 24"/>
                    <a:gd name="T12" fmla="*/ 16 w 26"/>
                    <a:gd name="T13" fmla="*/ 3 h 24"/>
                    <a:gd name="T14" fmla="*/ 14 w 26"/>
                    <a:gd name="T15" fmla="*/ 0 h 24"/>
                    <a:gd name="T16" fmla="*/ 0 w 26"/>
                    <a:gd name="T17"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4">
                      <a:moveTo>
                        <a:pt x="0" y="12"/>
                      </a:moveTo>
                      <a:lnTo>
                        <a:pt x="2" y="14"/>
                      </a:lnTo>
                      <a:lnTo>
                        <a:pt x="11" y="24"/>
                      </a:lnTo>
                      <a:lnTo>
                        <a:pt x="11" y="24"/>
                      </a:lnTo>
                      <a:lnTo>
                        <a:pt x="26" y="12"/>
                      </a:lnTo>
                      <a:lnTo>
                        <a:pt x="23" y="12"/>
                      </a:lnTo>
                      <a:lnTo>
                        <a:pt x="16" y="3"/>
                      </a:lnTo>
                      <a:lnTo>
                        <a:pt x="14" y="0"/>
                      </a:lnTo>
                      <a:lnTo>
                        <a:pt x="0" y="1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5" name="Freeform 165"/>
                <p:cNvSpPr>
                  <a:spLocks/>
                </p:cNvSpPr>
                <p:nvPr/>
              </p:nvSpPr>
              <p:spPr bwMode="auto">
                <a:xfrm>
                  <a:off x="1819" y="2926"/>
                  <a:ext cx="26" cy="26"/>
                </a:xfrm>
                <a:custGeom>
                  <a:avLst/>
                  <a:gdLst>
                    <a:gd name="T0" fmla="*/ 0 w 26"/>
                    <a:gd name="T1" fmla="*/ 12 h 26"/>
                    <a:gd name="T2" fmla="*/ 0 w 26"/>
                    <a:gd name="T3" fmla="*/ 12 h 26"/>
                    <a:gd name="T4" fmla="*/ 7 w 26"/>
                    <a:gd name="T5" fmla="*/ 21 h 26"/>
                    <a:gd name="T6" fmla="*/ 12 w 26"/>
                    <a:gd name="T7" fmla="*/ 26 h 26"/>
                    <a:gd name="T8" fmla="*/ 26 w 26"/>
                    <a:gd name="T9" fmla="*/ 14 h 26"/>
                    <a:gd name="T10" fmla="*/ 22 w 26"/>
                    <a:gd name="T11" fmla="*/ 9 h 26"/>
                    <a:gd name="T12" fmla="*/ 15 w 26"/>
                    <a:gd name="T13" fmla="*/ 0 h 26"/>
                    <a:gd name="T14" fmla="*/ 15 w 26"/>
                    <a:gd name="T15" fmla="*/ 0 h 26"/>
                    <a:gd name="T16" fmla="*/ 0 w 26"/>
                    <a:gd name="T1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0" y="12"/>
                      </a:moveTo>
                      <a:lnTo>
                        <a:pt x="0" y="12"/>
                      </a:lnTo>
                      <a:lnTo>
                        <a:pt x="7" y="21"/>
                      </a:lnTo>
                      <a:lnTo>
                        <a:pt x="12" y="26"/>
                      </a:lnTo>
                      <a:lnTo>
                        <a:pt x="26" y="14"/>
                      </a:lnTo>
                      <a:lnTo>
                        <a:pt x="22" y="9"/>
                      </a:lnTo>
                      <a:lnTo>
                        <a:pt x="15" y="0"/>
                      </a:lnTo>
                      <a:lnTo>
                        <a:pt x="15" y="0"/>
                      </a:lnTo>
                      <a:lnTo>
                        <a:pt x="0" y="1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6" name="Freeform 166"/>
                <p:cNvSpPr>
                  <a:spLocks/>
                </p:cNvSpPr>
                <p:nvPr/>
              </p:nvSpPr>
              <p:spPr bwMode="auto">
                <a:xfrm>
                  <a:off x="1774" y="2869"/>
                  <a:ext cx="24" cy="26"/>
                </a:xfrm>
                <a:custGeom>
                  <a:avLst/>
                  <a:gdLst>
                    <a:gd name="T0" fmla="*/ 0 w 24"/>
                    <a:gd name="T1" fmla="*/ 12 h 26"/>
                    <a:gd name="T2" fmla="*/ 5 w 24"/>
                    <a:gd name="T3" fmla="*/ 19 h 26"/>
                    <a:gd name="T4" fmla="*/ 10 w 24"/>
                    <a:gd name="T5" fmla="*/ 26 h 26"/>
                    <a:gd name="T6" fmla="*/ 24 w 24"/>
                    <a:gd name="T7" fmla="*/ 14 h 26"/>
                    <a:gd name="T8" fmla="*/ 19 w 24"/>
                    <a:gd name="T9" fmla="*/ 7 h 26"/>
                    <a:gd name="T10" fmla="*/ 15 w 24"/>
                    <a:gd name="T11" fmla="*/ 0 h 26"/>
                    <a:gd name="T12" fmla="*/ 0 w 24"/>
                    <a:gd name="T13" fmla="*/ 12 h 26"/>
                  </a:gdLst>
                  <a:ahLst/>
                  <a:cxnLst>
                    <a:cxn ang="0">
                      <a:pos x="T0" y="T1"/>
                    </a:cxn>
                    <a:cxn ang="0">
                      <a:pos x="T2" y="T3"/>
                    </a:cxn>
                    <a:cxn ang="0">
                      <a:pos x="T4" y="T5"/>
                    </a:cxn>
                    <a:cxn ang="0">
                      <a:pos x="T6" y="T7"/>
                    </a:cxn>
                    <a:cxn ang="0">
                      <a:pos x="T8" y="T9"/>
                    </a:cxn>
                    <a:cxn ang="0">
                      <a:pos x="T10" y="T11"/>
                    </a:cxn>
                    <a:cxn ang="0">
                      <a:pos x="T12" y="T13"/>
                    </a:cxn>
                  </a:cxnLst>
                  <a:rect l="0" t="0" r="r" b="b"/>
                  <a:pathLst>
                    <a:path w="24" h="26">
                      <a:moveTo>
                        <a:pt x="0" y="12"/>
                      </a:moveTo>
                      <a:lnTo>
                        <a:pt x="5" y="19"/>
                      </a:lnTo>
                      <a:lnTo>
                        <a:pt x="10" y="26"/>
                      </a:lnTo>
                      <a:lnTo>
                        <a:pt x="24" y="14"/>
                      </a:lnTo>
                      <a:lnTo>
                        <a:pt x="19" y="7"/>
                      </a:lnTo>
                      <a:lnTo>
                        <a:pt x="15" y="0"/>
                      </a:lnTo>
                      <a:lnTo>
                        <a:pt x="0" y="1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7" name="Freeform 167"/>
                <p:cNvSpPr>
                  <a:spLocks/>
                </p:cNvSpPr>
                <p:nvPr/>
              </p:nvSpPr>
              <p:spPr bwMode="auto">
                <a:xfrm>
                  <a:off x="1732" y="2812"/>
                  <a:ext cx="23" cy="24"/>
                </a:xfrm>
                <a:custGeom>
                  <a:avLst/>
                  <a:gdLst>
                    <a:gd name="T0" fmla="*/ 0 w 23"/>
                    <a:gd name="T1" fmla="*/ 10 h 24"/>
                    <a:gd name="T2" fmla="*/ 4 w 23"/>
                    <a:gd name="T3" fmla="*/ 17 h 24"/>
                    <a:gd name="T4" fmla="*/ 9 w 23"/>
                    <a:gd name="T5" fmla="*/ 24 h 24"/>
                    <a:gd name="T6" fmla="*/ 23 w 23"/>
                    <a:gd name="T7" fmla="*/ 14 h 24"/>
                    <a:gd name="T8" fmla="*/ 19 w 23"/>
                    <a:gd name="T9" fmla="*/ 5 h 24"/>
                    <a:gd name="T10" fmla="*/ 14 w 23"/>
                    <a:gd name="T11" fmla="*/ 0 h 24"/>
                    <a:gd name="T12" fmla="*/ 0 w 23"/>
                    <a:gd name="T13" fmla="*/ 10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0" y="10"/>
                      </a:moveTo>
                      <a:lnTo>
                        <a:pt x="4" y="17"/>
                      </a:lnTo>
                      <a:lnTo>
                        <a:pt x="9" y="24"/>
                      </a:lnTo>
                      <a:lnTo>
                        <a:pt x="23" y="14"/>
                      </a:lnTo>
                      <a:lnTo>
                        <a:pt x="19" y="5"/>
                      </a:lnTo>
                      <a:lnTo>
                        <a:pt x="14" y="0"/>
                      </a:lnTo>
                      <a:lnTo>
                        <a:pt x="0" y="1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8" name="Freeform 168"/>
                <p:cNvSpPr>
                  <a:spLocks/>
                </p:cNvSpPr>
                <p:nvPr/>
              </p:nvSpPr>
              <p:spPr bwMode="auto">
                <a:xfrm>
                  <a:off x="1692" y="2751"/>
                  <a:ext cx="26" cy="26"/>
                </a:xfrm>
                <a:custGeom>
                  <a:avLst/>
                  <a:gdLst>
                    <a:gd name="T0" fmla="*/ 0 w 26"/>
                    <a:gd name="T1" fmla="*/ 9 h 26"/>
                    <a:gd name="T2" fmla="*/ 4 w 26"/>
                    <a:gd name="T3" fmla="*/ 16 h 26"/>
                    <a:gd name="T4" fmla="*/ 9 w 26"/>
                    <a:gd name="T5" fmla="*/ 23 h 26"/>
                    <a:gd name="T6" fmla="*/ 9 w 26"/>
                    <a:gd name="T7" fmla="*/ 26 h 26"/>
                    <a:gd name="T8" fmla="*/ 26 w 26"/>
                    <a:gd name="T9" fmla="*/ 16 h 26"/>
                    <a:gd name="T10" fmla="*/ 26 w 26"/>
                    <a:gd name="T11" fmla="*/ 14 h 26"/>
                    <a:gd name="T12" fmla="*/ 18 w 26"/>
                    <a:gd name="T13" fmla="*/ 7 h 26"/>
                    <a:gd name="T14" fmla="*/ 16 w 26"/>
                    <a:gd name="T15" fmla="*/ 0 h 26"/>
                    <a:gd name="T16" fmla="*/ 0 w 26"/>
                    <a:gd name="T17"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0" y="9"/>
                      </a:moveTo>
                      <a:lnTo>
                        <a:pt x="4" y="16"/>
                      </a:lnTo>
                      <a:lnTo>
                        <a:pt x="9" y="23"/>
                      </a:lnTo>
                      <a:lnTo>
                        <a:pt x="9" y="26"/>
                      </a:lnTo>
                      <a:lnTo>
                        <a:pt x="26" y="16"/>
                      </a:lnTo>
                      <a:lnTo>
                        <a:pt x="26" y="14"/>
                      </a:lnTo>
                      <a:lnTo>
                        <a:pt x="18" y="7"/>
                      </a:lnTo>
                      <a:lnTo>
                        <a:pt x="16" y="0"/>
                      </a:lnTo>
                      <a:lnTo>
                        <a:pt x="0" y="9"/>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9" name="Freeform 169"/>
                <p:cNvSpPr>
                  <a:spLocks/>
                </p:cNvSpPr>
                <p:nvPr/>
              </p:nvSpPr>
              <p:spPr bwMode="auto">
                <a:xfrm>
                  <a:off x="1656" y="2689"/>
                  <a:ext cx="24" cy="24"/>
                </a:xfrm>
                <a:custGeom>
                  <a:avLst/>
                  <a:gdLst>
                    <a:gd name="T0" fmla="*/ 0 w 24"/>
                    <a:gd name="T1" fmla="*/ 7 h 24"/>
                    <a:gd name="T2" fmla="*/ 5 w 24"/>
                    <a:gd name="T3" fmla="*/ 14 h 24"/>
                    <a:gd name="T4" fmla="*/ 10 w 24"/>
                    <a:gd name="T5" fmla="*/ 24 h 24"/>
                    <a:gd name="T6" fmla="*/ 10 w 24"/>
                    <a:gd name="T7" fmla="*/ 24 h 24"/>
                    <a:gd name="T8" fmla="*/ 24 w 24"/>
                    <a:gd name="T9" fmla="*/ 14 h 24"/>
                    <a:gd name="T10" fmla="*/ 24 w 24"/>
                    <a:gd name="T11" fmla="*/ 14 h 24"/>
                    <a:gd name="T12" fmla="*/ 19 w 24"/>
                    <a:gd name="T13" fmla="*/ 5 h 24"/>
                    <a:gd name="T14" fmla="*/ 17 w 24"/>
                    <a:gd name="T15" fmla="*/ 0 h 24"/>
                    <a:gd name="T16" fmla="*/ 0 w 24"/>
                    <a:gd name="T17" fmla="*/ 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0" y="7"/>
                      </a:moveTo>
                      <a:lnTo>
                        <a:pt x="5" y="14"/>
                      </a:lnTo>
                      <a:lnTo>
                        <a:pt x="10" y="24"/>
                      </a:lnTo>
                      <a:lnTo>
                        <a:pt x="10" y="24"/>
                      </a:lnTo>
                      <a:lnTo>
                        <a:pt x="24" y="14"/>
                      </a:lnTo>
                      <a:lnTo>
                        <a:pt x="24" y="14"/>
                      </a:lnTo>
                      <a:lnTo>
                        <a:pt x="19" y="5"/>
                      </a:lnTo>
                      <a:lnTo>
                        <a:pt x="17" y="0"/>
                      </a:lnTo>
                      <a:lnTo>
                        <a:pt x="0" y="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0" name="Freeform 170"/>
                <p:cNvSpPr>
                  <a:spLocks/>
                </p:cNvSpPr>
                <p:nvPr/>
              </p:nvSpPr>
              <p:spPr bwMode="auto">
                <a:xfrm>
                  <a:off x="1623" y="2625"/>
                  <a:ext cx="26" cy="24"/>
                </a:xfrm>
                <a:custGeom>
                  <a:avLst/>
                  <a:gdLst>
                    <a:gd name="T0" fmla="*/ 0 w 26"/>
                    <a:gd name="T1" fmla="*/ 7 h 24"/>
                    <a:gd name="T2" fmla="*/ 5 w 26"/>
                    <a:gd name="T3" fmla="*/ 14 h 24"/>
                    <a:gd name="T4" fmla="*/ 9 w 26"/>
                    <a:gd name="T5" fmla="*/ 24 h 24"/>
                    <a:gd name="T6" fmla="*/ 26 w 26"/>
                    <a:gd name="T7" fmla="*/ 17 h 24"/>
                    <a:gd name="T8" fmla="*/ 21 w 26"/>
                    <a:gd name="T9" fmla="*/ 7 h 24"/>
                    <a:gd name="T10" fmla="*/ 16 w 26"/>
                    <a:gd name="T11" fmla="*/ 0 h 24"/>
                    <a:gd name="T12" fmla="*/ 0 w 26"/>
                    <a:gd name="T13" fmla="*/ 7 h 24"/>
                  </a:gdLst>
                  <a:ahLst/>
                  <a:cxnLst>
                    <a:cxn ang="0">
                      <a:pos x="T0" y="T1"/>
                    </a:cxn>
                    <a:cxn ang="0">
                      <a:pos x="T2" y="T3"/>
                    </a:cxn>
                    <a:cxn ang="0">
                      <a:pos x="T4" y="T5"/>
                    </a:cxn>
                    <a:cxn ang="0">
                      <a:pos x="T6" y="T7"/>
                    </a:cxn>
                    <a:cxn ang="0">
                      <a:pos x="T8" y="T9"/>
                    </a:cxn>
                    <a:cxn ang="0">
                      <a:pos x="T10" y="T11"/>
                    </a:cxn>
                    <a:cxn ang="0">
                      <a:pos x="T12" y="T13"/>
                    </a:cxn>
                  </a:cxnLst>
                  <a:rect l="0" t="0" r="r" b="b"/>
                  <a:pathLst>
                    <a:path w="26" h="24">
                      <a:moveTo>
                        <a:pt x="0" y="7"/>
                      </a:moveTo>
                      <a:lnTo>
                        <a:pt x="5" y="14"/>
                      </a:lnTo>
                      <a:lnTo>
                        <a:pt x="9" y="24"/>
                      </a:lnTo>
                      <a:lnTo>
                        <a:pt x="26" y="17"/>
                      </a:lnTo>
                      <a:lnTo>
                        <a:pt x="21" y="7"/>
                      </a:lnTo>
                      <a:lnTo>
                        <a:pt x="16" y="0"/>
                      </a:lnTo>
                      <a:lnTo>
                        <a:pt x="0" y="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1" name="Freeform 171"/>
                <p:cNvSpPr>
                  <a:spLocks/>
                </p:cNvSpPr>
                <p:nvPr/>
              </p:nvSpPr>
              <p:spPr bwMode="auto">
                <a:xfrm>
                  <a:off x="1595" y="2559"/>
                  <a:ext cx="23" cy="24"/>
                </a:xfrm>
                <a:custGeom>
                  <a:avLst/>
                  <a:gdLst>
                    <a:gd name="T0" fmla="*/ 0 w 23"/>
                    <a:gd name="T1" fmla="*/ 7 h 24"/>
                    <a:gd name="T2" fmla="*/ 4 w 23"/>
                    <a:gd name="T3" fmla="*/ 14 h 24"/>
                    <a:gd name="T4" fmla="*/ 7 w 23"/>
                    <a:gd name="T5" fmla="*/ 24 h 24"/>
                    <a:gd name="T6" fmla="*/ 23 w 23"/>
                    <a:gd name="T7" fmla="*/ 16 h 24"/>
                    <a:gd name="T8" fmla="*/ 21 w 23"/>
                    <a:gd name="T9" fmla="*/ 9 h 24"/>
                    <a:gd name="T10" fmla="*/ 18 w 23"/>
                    <a:gd name="T11" fmla="*/ 0 h 24"/>
                    <a:gd name="T12" fmla="*/ 0 w 23"/>
                    <a:gd name="T13" fmla="*/ 7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0" y="7"/>
                      </a:moveTo>
                      <a:lnTo>
                        <a:pt x="4" y="14"/>
                      </a:lnTo>
                      <a:lnTo>
                        <a:pt x="7" y="24"/>
                      </a:lnTo>
                      <a:lnTo>
                        <a:pt x="23" y="16"/>
                      </a:lnTo>
                      <a:lnTo>
                        <a:pt x="21" y="9"/>
                      </a:lnTo>
                      <a:lnTo>
                        <a:pt x="18" y="0"/>
                      </a:lnTo>
                      <a:lnTo>
                        <a:pt x="0" y="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2" name="Freeform 172"/>
                <p:cNvSpPr>
                  <a:spLocks/>
                </p:cNvSpPr>
                <p:nvPr/>
              </p:nvSpPr>
              <p:spPr bwMode="auto">
                <a:xfrm>
                  <a:off x="1571" y="2490"/>
                  <a:ext cx="24" cy="24"/>
                </a:xfrm>
                <a:custGeom>
                  <a:avLst/>
                  <a:gdLst>
                    <a:gd name="T0" fmla="*/ 0 w 24"/>
                    <a:gd name="T1" fmla="*/ 7 h 24"/>
                    <a:gd name="T2" fmla="*/ 0 w 24"/>
                    <a:gd name="T3" fmla="*/ 7 h 24"/>
                    <a:gd name="T4" fmla="*/ 5 w 24"/>
                    <a:gd name="T5" fmla="*/ 17 h 24"/>
                    <a:gd name="T6" fmla="*/ 7 w 24"/>
                    <a:gd name="T7" fmla="*/ 24 h 24"/>
                    <a:gd name="T8" fmla="*/ 24 w 24"/>
                    <a:gd name="T9" fmla="*/ 19 h 24"/>
                    <a:gd name="T10" fmla="*/ 21 w 24"/>
                    <a:gd name="T11" fmla="*/ 12 h 24"/>
                    <a:gd name="T12" fmla="*/ 19 w 24"/>
                    <a:gd name="T13" fmla="*/ 3 h 24"/>
                    <a:gd name="T14" fmla="*/ 16 w 24"/>
                    <a:gd name="T15" fmla="*/ 0 h 24"/>
                    <a:gd name="T16" fmla="*/ 0 w 24"/>
                    <a:gd name="T17" fmla="*/ 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0" y="7"/>
                      </a:moveTo>
                      <a:lnTo>
                        <a:pt x="0" y="7"/>
                      </a:lnTo>
                      <a:lnTo>
                        <a:pt x="5" y="17"/>
                      </a:lnTo>
                      <a:lnTo>
                        <a:pt x="7" y="24"/>
                      </a:lnTo>
                      <a:lnTo>
                        <a:pt x="24" y="19"/>
                      </a:lnTo>
                      <a:lnTo>
                        <a:pt x="21" y="12"/>
                      </a:lnTo>
                      <a:lnTo>
                        <a:pt x="19" y="3"/>
                      </a:lnTo>
                      <a:lnTo>
                        <a:pt x="16" y="0"/>
                      </a:lnTo>
                      <a:lnTo>
                        <a:pt x="0" y="7"/>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3" name="Freeform 173"/>
                <p:cNvSpPr>
                  <a:spLocks/>
                </p:cNvSpPr>
                <p:nvPr/>
              </p:nvSpPr>
              <p:spPr bwMode="auto">
                <a:xfrm>
                  <a:off x="1552" y="2422"/>
                  <a:ext cx="21" cy="23"/>
                </a:xfrm>
                <a:custGeom>
                  <a:avLst/>
                  <a:gdLst>
                    <a:gd name="T0" fmla="*/ 0 w 21"/>
                    <a:gd name="T1" fmla="*/ 4 h 23"/>
                    <a:gd name="T2" fmla="*/ 0 w 21"/>
                    <a:gd name="T3" fmla="*/ 9 h 23"/>
                    <a:gd name="T4" fmla="*/ 2 w 21"/>
                    <a:gd name="T5" fmla="*/ 19 h 23"/>
                    <a:gd name="T6" fmla="*/ 5 w 21"/>
                    <a:gd name="T7" fmla="*/ 23 h 23"/>
                    <a:gd name="T8" fmla="*/ 21 w 21"/>
                    <a:gd name="T9" fmla="*/ 19 h 23"/>
                    <a:gd name="T10" fmla="*/ 21 w 21"/>
                    <a:gd name="T11" fmla="*/ 14 h 23"/>
                    <a:gd name="T12" fmla="*/ 19 w 21"/>
                    <a:gd name="T13" fmla="*/ 4 h 23"/>
                    <a:gd name="T14" fmla="*/ 17 w 21"/>
                    <a:gd name="T15" fmla="*/ 0 h 23"/>
                    <a:gd name="T16" fmla="*/ 0 w 21"/>
                    <a:gd name="T17"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3">
                      <a:moveTo>
                        <a:pt x="0" y="4"/>
                      </a:moveTo>
                      <a:lnTo>
                        <a:pt x="0" y="9"/>
                      </a:lnTo>
                      <a:lnTo>
                        <a:pt x="2" y="19"/>
                      </a:lnTo>
                      <a:lnTo>
                        <a:pt x="5" y="23"/>
                      </a:lnTo>
                      <a:lnTo>
                        <a:pt x="21" y="19"/>
                      </a:lnTo>
                      <a:lnTo>
                        <a:pt x="21" y="14"/>
                      </a:lnTo>
                      <a:lnTo>
                        <a:pt x="19" y="4"/>
                      </a:lnTo>
                      <a:lnTo>
                        <a:pt x="17" y="0"/>
                      </a:lnTo>
                      <a:lnTo>
                        <a:pt x="0" y="4"/>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4" name="Freeform 174"/>
                <p:cNvSpPr>
                  <a:spLocks/>
                </p:cNvSpPr>
                <p:nvPr/>
              </p:nvSpPr>
              <p:spPr bwMode="auto">
                <a:xfrm>
                  <a:off x="1535" y="2353"/>
                  <a:ext cx="22" cy="21"/>
                </a:xfrm>
                <a:custGeom>
                  <a:avLst/>
                  <a:gdLst>
                    <a:gd name="T0" fmla="*/ 0 w 22"/>
                    <a:gd name="T1" fmla="*/ 2 h 21"/>
                    <a:gd name="T2" fmla="*/ 3 w 22"/>
                    <a:gd name="T3" fmla="*/ 7 h 21"/>
                    <a:gd name="T4" fmla="*/ 5 w 22"/>
                    <a:gd name="T5" fmla="*/ 19 h 21"/>
                    <a:gd name="T6" fmla="*/ 5 w 22"/>
                    <a:gd name="T7" fmla="*/ 21 h 21"/>
                    <a:gd name="T8" fmla="*/ 22 w 22"/>
                    <a:gd name="T9" fmla="*/ 17 h 21"/>
                    <a:gd name="T10" fmla="*/ 22 w 22"/>
                    <a:gd name="T11" fmla="*/ 14 h 21"/>
                    <a:gd name="T12" fmla="*/ 19 w 22"/>
                    <a:gd name="T13" fmla="*/ 5 h 21"/>
                    <a:gd name="T14" fmla="*/ 19 w 22"/>
                    <a:gd name="T15" fmla="*/ 0 h 21"/>
                    <a:gd name="T16" fmla="*/ 0 w 22"/>
                    <a:gd name="T17"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1">
                      <a:moveTo>
                        <a:pt x="0" y="2"/>
                      </a:moveTo>
                      <a:lnTo>
                        <a:pt x="3" y="7"/>
                      </a:lnTo>
                      <a:lnTo>
                        <a:pt x="5" y="19"/>
                      </a:lnTo>
                      <a:lnTo>
                        <a:pt x="5" y="21"/>
                      </a:lnTo>
                      <a:lnTo>
                        <a:pt x="22" y="17"/>
                      </a:lnTo>
                      <a:lnTo>
                        <a:pt x="22" y="14"/>
                      </a:lnTo>
                      <a:lnTo>
                        <a:pt x="19" y="5"/>
                      </a:lnTo>
                      <a:lnTo>
                        <a:pt x="19" y="0"/>
                      </a:lnTo>
                      <a:lnTo>
                        <a:pt x="0" y="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5" name="Freeform 175"/>
                <p:cNvSpPr>
                  <a:spLocks/>
                </p:cNvSpPr>
                <p:nvPr/>
              </p:nvSpPr>
              <p:spPr bwMode="auto">
                <a:xfrm>
                  <a:off x="1526" y="2282"/>
                  <a:ext cx="19" cy="19"/>
                </a:xfrm>
                <a:custGeom>
                  <a:avLst/>
                  <a:gdLst>
                    <a:gd name="T0" fmla="*/ 0 w 19"/>
                    <a:gd name="T1" fmla="*/ 2 h 19"/>
                    <a:gd name="T2" fmla="*/ 0 w 19"/>
                    <a:gd name="T3" fmla="*/ 9 h 19"/>
                    <a:gd name="T4" fmla="*/ 2 w 19"/>
                    <a:gd name="T5" fmla="*/ 19 h 19"/>
                    <a:gd name="T6" fmla="*/ 2 w 19"/>
                    <a:gd name="T7" fmla="*/ 19 h 19"/>
                    <a:gd name="T8" fmla="*/ 19 w 19"/>
                    <a:gd name="T9" fmla="*/ 17 h 19"/>
                    <a:gd name="T10" fmla="*/ 19 w 19"/>
                    <a:gd name="T11" fmla="*/ 17 h 19"/>
                    <a:gd name="T12" fmla="*/ 19 w 19"/>
                    <a:gd name="T13" fmla="*/ 7 h 19"/>
                    <a:gd name="T14" fmla="*/ 16 w 19"/>
                    <a:gd name="T15" fmla="*/ 0 h 19"/>
                    <a:gd name="T16" fmla="*/ 0 w 19"/>
                    <a:gd name="T1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9">
                      <a:moveTo>
                        <a:pt x="0" y="2"/>
                      </a:moveTo>
                      <a:lnTo>
                        <a:pt x="0" y="9"/>
                      </a:lnTo>
                      <a:lnTo>
                        <a:pt x="2" y="19"/>
                      </a:lnTo>
                      <a:lnTo>
                        <a:pt x="2" y="19"/>
                      </a:lnTo>
                      <a:lnTo>
                        <a:pt x="19" y="17"/>
                      </a:lnTo>
                      <a:lnTo>
                        <a:pt x="19" y="17"/>
                      </a:lnTo>
                      <a:lnTo>
                        <a:pt x="19" y="7"/>
                      </a:lnTo>
                      <a:lnTo>
                        <a:pt x="16" y="0"/>
                      </a:lnTo>
                      <a:lnTo>
                        <a:pt x="0" y="2"/>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6" name="Freeform 176"/>
                <p:cNvSpPr>
                  <a:spLocks/>
                </p:cNvSpPr>
                <p:nvPr/>
              </p:nvSpPr>
              <p:spPr bwMode="auto">
                <a:xfrm>
                  <a:off x="1519" y="2211"/>
                  <a:ext cx="19" cy="19"/>
                </a:xfrm>
                <a:custGeom>
                  <a:avLst/>
                  <a:gdLst>
                    <a:gd name="T0" fmla="*/ 0 w 19"/>
                    <a:gd name="T1" fmla="*/ 0 h 19"/>
                    <a:gd name="T2" fmla="*/ 2 w 19"/>
                    <a:gd name="T3" fmla="*/ 9 h 19"/>
                    <a:gd name="T4" fmla="*/ 2 w 19"/>
                    <a:gd name="T5" fmla="*/ 19 h 19"/>
                    <a:gd name="T6" fmla="*/ 19 w 19"/>
                    <a:gd name="T7" fmla="*/ 16 h 19"/>
                    <a:gd name="T8" fmla="*/ 19 w 19"/>
                    <a:gd name="T9" fmla="*/ 9 h 19"/>
                    <a:gd name="T10" fmla="*/ 19 w 19"/>
                    <a:gd name="T11" fmla="*/ 0 h 19"/>
                    <a:gd name="T12" fmla="*/ 0 w 19"/>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0" y="0"/>
                      </a:moveTo>
                      <a:lnTo>
                        <a:pt x="2" y="9"/>
                      </a:lnTo>
                      <a:lnTo>
                        <a:pt x="2" y="19"/>
                      </a:lnTo>
                      <a:lnTo>
                        <a:pt x="19" y="16"/>
                      </a:lnTo>
                      <a:lnTo>
                        <a:pt x="19" y="9"/>
                      </a:lnTo>
                      <a:lnTo>
                        <a:pt x="19" y="0"/>
                      </a:lnTo>
                      <a:lnTo>
                        <a:pt x="0"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7" name="Freeform 177"/>
                <p:cNvSpPr>
                  <a:spLocks/>
                </p:cNvSpPr>
                <p:nvPr/>
              </p:nvSpPr>
              <p:spPr bwMode="auto">
                <a:xfrm>
                  <a:off x="1519" y="2138"/>
                  <a:ext cx="19" cy="18"/>
                </a:xfrm>
                <a:custGeom>
                  <a:avLst/>
                  <a:gdLst>
                    <a:gd name="T0" fmla="*/ 0 w 19"/>
                    <a:gd name="T1" fmla="*/ 0 h 18"/>
                    <a:gd name="T2" fmla="*/ 0 w 19"/>
                    <a:gd name="T3" fmla="*/ 2 h 18"/>
                    <a:gd name="T4" fmla="*/ 0 w 19"/>
                    <a:gd name="T5" fmla="*/ 11 h 18"/>
                    <a:gd name="T6" fmla="*/ 0 w 19"/>
                    <a:gd name="T7" fmla="*/ 18 h 18"/>
                    <a:gd name="T8" fmla="*/ 16 w 19"/>
                    <a:gd name="T9" fmla="*/ 18 h 18"/>
                    <a:gd name="T10" fmla="*/ 16 w 19"/>
                    <a:gd name="T11" fmla="*/ 11 h 18"/>
                    <a:gd name="T12" fmla="*/ 19 w 19"/>
                    <a:gd name="T13" fmla="*/ 2 h 18"/>
                    <a:gd name="T14" fmla="*/ 19 w 19"/>
                    <a:gd name="T15" fmla="*/ 2 h 18"/>
                    <a:gd name="T16" fmla="*/ 0 w 19"/>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8">
                      <a:moveTo>
                        <a:pt x="0" y="0"/>
                      </a:moveTo>
                      <a:lnTo>
                        <a:pt x="0" y="2"/>
                      </a:lnTo>
                      <a:lnTo>
                        <a:pt x="0" y="11"/>
                      </a:lnTo>
                      <a:lnTo>
                        <a:pt x="0" y="18"/>
                      </a:lnTo>
                      <a:lnTo>
                        <a:pt x="16" y="18"/>
                      </a:lnTo>
                      <a:lnTo>
                        <a:pt x="16" y="11"/>
                      </a:lnTo>
                      <a:lnTo>
                        <a:pt x="19" y="2"/>
                      </a:lnTo>
                      <a:lnTo>
                        <a:pt x="19" y="2"/>
                      </a:lnTo>
                      <a:lnTo>
                        <a:pt x="0"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8" name="Freeform 178"/>
                <p:cNvSpPr>
                  <a:spLocks/>
                </p:cNvSpPr>
                <p:nvPr/>
              </p:nvSpPr>
              <p:spPr bwMode="auto">
                <a:xfrm>
                  <a:off x="1521" y="2067"/>
                  <a:ext cx="19" cy="18"/>
                </a:xfrm>
                <a:custGeom>
                  <a:avLst/>
                  <a:gdLst>
                    <a:gd name="T0" fmla="*/ 3 w 19"/>
                    <a:gd name="T1" fmla="*/ 0 h 18"/>
                    <a:gd name="T2" fmla="*/ 0 w 19"/>
                    <a:gd name="T3" fmla="*/ 2 h 18"/>
                    <a:gd name="T4" fmla="*/ 0 w 19"/>
                    <a:gd name="T5" fmla="*/ 11 h 18"/>
                    <a:gd name="T6" fmla="*/ 0 w 19"/>
                    <a:gd name="T7" fmla="*/ 16 h 18"/>
                    <a:gd name="T8" fmla="*/ 19 w 19"/>
                    <a:gd name="T9" fmla="*/ 18 h 18"/>
                    <a:gd name="T10" fmla="*/ 19 w 19"/>
                    <a:gd name="T11" fmla="*/ 14 h 18"/>
                    <a:gd name="T12" fmla="*/ 19 w 19"/>
                    <a:gd name="T13" fmla="*/ 2 h 18"/>
                    <a:gd name="T14" fmla="*/ 19 w 19"/>
                    <a:gd name="T15" fmla="*/ 0 h 18"/>
                    <a:gd name="T16" fmla="*/ 3 w 19"/>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8">
                      <a:moveTo>
                        <a:pt x="3" y="0"/>
                      </a:moveTo>
                      <a:lnTo>
                        <a:pt x="0" y="2"/>
                      </a:lnTo>
                      <a:lnTo>
                        <a:pt x="0" y="11"/>
                      </a:lnTo>
                      <a:lnTo>
                        <a:pt x="0" y="16"/>
                      </a:lnTo>
                      <a:lnTo>
                        <a:pt x="19" y="18"/>
                      </a:lnTo>
                      <a:lnTo>
                        <a:pt x="19" y="14"/>
                      </a:lnTo>
                      <a:lnTo>
                        <a:pt x="19" y="2"/>
                      </a:lnTo>
                      <a:lnTo>
                        <a:pt x="19" y="0"/>
                      </a:lnTo>
                      <a:lnTo>
                        <a:pt x="3"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9" name="Freeform 179"/>
                <p:cNvSpPr>
                  <a:spLocks/>
                </p:cNvSpPr>
                <p:nvPr/>
              </p:nvSpPr>
              <p:spPr bwMode="auto">
                <a:xfrm>
                  <a:off x="1528" y="1993"/>
                  <a:ext cx="22" cy="21"/>
                </a:xfrm>
                <a:custGeom>
                  <a:avLst/>
                  <a:gdLst>
                    <a:gd name="T0" fmla="*/ 3 w 22"/>
                    <a:gd name="T1" fmla="*/ 0 h 21"/>
                    <a:gd name="T2" fmla="*/ 3 w 22"/>
                    <a:gd name="T3" fmla="*/ 5 h 21"/>
                    <a:gd name="T4" fmla="*/ 0 w 22"/>
                    <a:gd name="T5" fmla="*/ 14 h 21"/>
                    <a:gd name="T6" fmla="*/ 0 w 22"/>
                    <a:gd name="T7" fmla="*/ 19 h 21"/>
                    <a:gd name="T8" fmla="*/ 19 w 22"/>
                    <a:gd name="T9" fmla="*/ 21 h 21"/>
                    <a:gd name="T10" fmla="*/ 19 w 22"/>
                    <a:gd name="T11" fmla="*/ 17 h 21"/>
                    <a:gd name="T12" fmla="*/ 19 w 22"/>
                    <a:gd name="T13" fmla="*/ 7 h 21"/>
                    <a:gd name="T14" fmla="*/ 22 w 22"/>
                    <a:gd name="T15" fmla="*/ 3 h 21"/>
                    <a:gd name="T16" fmla="*/ 3 w 22"/>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1">
                      <a:moveTo>
                        <a:pt x="3" y="0"/>
                      </a:moveTo>
                      <a:lnTo>
                        <a:pt x="3" y="5"/>
                      </a:lnTo>
                      <a:lnTo>
                        <a:pt x="0" y="14"/>
                      </a:lnTo>
                      <a:lnTo>
                        <a:pt x="0" y="19"/>
                      </a:lnTo>
                      <a:lnTo>
                        <a:pt x="19" y="21"/>
                      </a:lnTo>
                      <a:lnTo>
                        <a:pt x="19" y="17"/>
                      </a:lnTo>
                      <a:lnTo>
                        <a:pt x="19" y="7"/>
                      </a:lnTo>
                      <a:lnTo>
                        <a:pt x="22" y="3"/>
                      </a:lnTo>
                      <a:lnTo>
                        <a:pt x="3"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0" name="Freeform 180"/>
                <p:cNvSpPr>
                  <a:spLocks/>
                </p:cNvSpPr>
                <p:nvPr/>
              </p:nvSpPr>
              <p:spPr bwMode="auto">
                <a:xfrm>
                  <a:off x="1540" y="1922"/>
                  <a:ext cx="21" cy="21"/>
                </a:xfrm>
                <a:custGeom>
                  <a:avLst/>
                  <a:gdLst>
                    <a:gd name="T0" fmla="*/ 5 w 21"/>
                    <a:gd name="T1" fmla="*/ 0 h 21"/>
                    <a:gd name="T2" fmla="*/ 2 w 21"/>
                    <a:gd name="T3" fmla="*/ 7 h 21"/>
                    <a:gd name="T4" fmla="*/ 0 w 21"/>
                    <a:gd name="T5" fmla="*/ 17 h 21"/>
                    <a:gd name="T6" fmla="*/ 0 w 21"/>
                    <a:gd name="T7" fmla="*/ 19 h 21"/>
                    <a:gd name="T8" fmla="*/ 19 w 21"/>
                    <a:gd name="T9" fmla="*/ 21 h 21"/>
                    <a:gd name="T10" fmla="*/ 19 w 21"/>
                    <a:gd name="T11" fmla="*/ 19 h 21"/>
                    <a:gd name="T12" fmla="*/ 21 w 21"/>
                    <a:gd name="T13" fmla="*/ 10 h 21"/>
                    <a:gd name="T14" fmla="*/ 21 w 21"/>
                    <a:gd name="T15" fmla="*/ 5 h 21"/>
                    <a:gd name="T16" fmla="*/ 5 w 21"/>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5" y="0"/>
                      </a:moveTo>
                      <a:lnTo>
                        <a:pt x="2" y="7"/>
                      </a:lnTo>
                      <a:lnTo>
                        <a:pt x="0" y="17"/>
                      </a:lnTo>
                      <a:lnTo>
                        <a:pt x="0" y="19"/>
                      </a:lnTo>
                      <a:lnTo>
                        <a:pt x="19" y="21"/>
                      </a:lnTo>
                      <a:lnTo>
                        <a:pt x="19" y="19"/>
                      </a:lnTo>
                      <a:lnTo>
                        <a:pt x="21" y="10"/>
                      </a:lnTo>
                      <a:lnTo>
                        <a:pt x="21" y="5"/>
                      </a:lnTo>
                      <a:lnTo>
                        <a:pt x="5"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1" name="Freeform 181"/>
                <p:cNvSpPr>
                  <a:spLocks/>
                </p:cNvSpPr>
                <p:nvPr/>
              </p:nvSpPr>
              <p:spPr bwMode="auto">
                <a:xfrm>
                  <a:off x="1557" y="1851"/>
                  <a:ext cx="23" cy="24"/>
                </a:xfrm>
                <a:custGeom>
                  <a:avLst/>
                  <a:gdLst>
                    <a:gd name="T0" fmla="*/ 4 w 23"/>
                    <a:gd name="T1" fmla="*/ 0 h 24"/>
                    <a:gd name="T2" fmla="*/ 2 w 23"/>
                    <a:gd name="T3" fmla="*/ 10 h 24"/>
                    <a:gd name="T4" fmla="*/ 0 w 23"/>
                    <a:gd name="T5" fmla="*/ 19 h 24"/>
                    <a:gd name="T6" fmla="*/ 19 w 23"/>
                    <a:gd name="T7" fmla="*/ 24 h 24"/>
                    <a:gd name="T8" fmla="*/ 21 w 23"/>
                    <a:gd name="T9" fmla="*/ 14 h 24"/>
                    <a:gd name="T10" fmla="*/ 23 w 23"/>
                    <a:gd name="T11" fmla="*/ 5 h 24"/>
                    <a:gd name="T12" fmla="*/ 4 w 23"/>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4" y="0"/>
                      </a:moveTo>
                      <a:lnTo>
                        <a:pt x="2" y="10"/>
                      </a:lnTo>
                      <a:lnTo>
                        <a:pt x="0" y="19"/>
                      </a:lnTo>
                      <a:lnTo>
                        <a:pt x="19" y="24"/>
                      </a:lnTo>
                      <a:lnTo>
                        <a:pt x="21" y="14"/>
                      </a:lnTo>
                      <a:lnTo>
                        <a:pt x="23" y="5"/>
                      </a:lnTo>
                      <a:lnTo>
                        <a:pt x="4"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2" name="Freeform 182"/>
                <p:cNvSpPr>
                  <a:spLocks/>
                </p:cNvSpPr>
                <p:nvPr/>
              </p:nvSpPr>
              <p:spPr bwMode="auto">
                <a:xfrm>
                  <a:off x="1578" y="1782"/>
                  <a:ext cx="24" cy="24"/>
                </a:xfrm>
                <a:custGeom>
                  <a:avLst/>
                  <a:gdLst>
                    <a:gd name="T0" fmla="*/ 7 w 24"/>
                    <a:gd name="T1" fmla="*/ 0 h 24"/>
                    <a:gd name="T2" fmla="*/ 7 w 24"/>
                    <a:gd name="T3" fmla="*/ 0 h 24"/>
                    <a:gd name="T4" fmla="*/ 2 w 24"/>
                    <a:gd name="T5" fmla="*/ 10 h 24"/>
                    <a:gd name="T6" fmla="*/ 0 w 24"/>
                    <a:gd name="T7" fmla="*/ 17 h 24"/>
                    <a:gd name="T8" fmla="*/ 19 w 24"/>
                    <a:gd name="T9" fmla="*/ 24 h 24"/>
                    <a:gd name="T10" fmla="*/ 21 w 24"/>
                    <a:gd name="T11" fmla="*/ 17 h 24"/>
                    <a:gd name="T12" fmla="*/ 24 w 24"/>
                    <a:gd name="T13" fmla="*/ 8 h 24"/>
                    <a:gd name="T14" fmla="*/ 24 w 24"/>
                    <a:gd name="T15" fmla="*/ 8 h 24"/>
                    <a:gd name="T16" fmla="*/ 7 w 24"/>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7" y="0"/>
                      </a:moveTo>
                      <a:lnTo>
                        <a:pt x="7" y="0"/>
                      </a:lnTo>
                      <a:lnTo>
                        <a:pt x="2" y="10"/>
                      </a:lnTo>
                      <a:lnTo>
                        <a:pt x="0" y="17"/>
                      </a:lnTo>
                      <a:lnTo>
                        <a:pt x="19" y="24"/>
                      </a:lnTo>
                      <a:lnTo>
                        <a:pt x="21" y="17"/>
                      </a:lnTo>
                      <a:lnTo>
                        <a:pt x="24" y="8"/>
                      </a:lnTo>
                      <a:lnTo>
                        <a:pt x="24" y="8"/>
                      </a:lnTo>
                      <a:lnTo>
                        <a:pt x="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3" name="Freeform 183"/>
                <p:cNvSpPr>
                  <a:spLocks/>
                </p:cNvSpPr>
                <p:nvPr/>
              </p:nvSpPr>
              <p:spPr bwMode="auto">
                <a:xfrm>
                  <a:off x="1604" y="1714"/>
                  <a:ext cx="24" cy="23"/>
                </a:xfrm>
                <a:custGeom>
                  <a:avLst/>
                  <a:gdLst>
                    <a:gd name="T0" fmla="*/ 7 w 24"/>
                    <a:gd name="T1" fmla="*/ 0 h 23"/>
                    <a:gd name="T2" fmla="*/ 7 w 24"/>
                    <a:gd name="T3" fmla="*/ 2 h 23"/>
                    <a:gd name="T4" fmla="*/ 2 w 24"/>
                    <a:gd name="T5" fmla="*/ 12 h 23"/>
                    <a:gd name="T6" fmla="*/ 0 w 24"/>
                    <a:gd name="T7" fmla="*/ 19 h 23"/>
                    <a:gd name="T8" fmla="*/ 17 w 24"/>
                    <a:gd name="T9" fmla="*/ 23 h 23"/>
                    <a:gd name="T10" fmla="*/ 19 w 24"/>
                    <a:gd name="T11" fmla="*/ 19 h 23"/>
                    <a:gd name="T12" fmla="*/ 24 w 24"/>
                    <a:gd name="T13" fmla="*/ 9 h 23"/>
                    <a:gd name="T14" fmla="*/ 24 w 24"/>
                    <a:gd name="T15" fmla="*/ 7 h 23"/>
                    <a:gd name="T16" fmla="*/ 7 w 24"/>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3">
                      <a:moveTo>
                        <a:pt x="7" y="0"/>
                      </a:moveTo>
                      <a:lnTo>
                        <a:pt x="7" y="2"/>
                      </a:lnTo>
                      <a:lnTo>
                        <a:pt x="2" y="12"/>
                      </a:lnTo>
                      <a:lnTo>
                        <a:pt x="0" y="19"/>
                      </a:lnTo>
                      <a:lnTo>
                        <a:pt x="17" y="23"/>
                      </a:lnTo>
                      <a:lnTo>
                        <a:pt x="19" y="19"/>
                      </a:lnTo>
                      <a:lnTo>
                        <a:pt x="24" y="9"/>
                      </a:lnTo>
                      <a:lnTo>
                        <a:pt x="24" y="7"/>
                      </a:lnTo>
                      <a:lnTo>
                        <a:pt x="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4" name="Freeform 184"/>
                <p:cNvSpPr>
                  <a:spLocks/>
                </p:cNvSpPr>
                <p:nvPr/>
              </p:nvSpPr>
              <p:spPr bwMode="auto">
                <a:xfrm>
                  <a:off x="1635" y="1650"/>
                  <a:ext cx="23" cy="24"/>
                </a:xfrm>
                <a:custGeom>
                  <a:avLst/>
                  <a:gdLst>
                    <a:gd name="T0" fmla="*/ 7 w 23"/>
                    <a:gd name="T1" fmla="*/ 0 h 24"/>
                    <a:gd name="T2" fmla="*/ 7 w 23"/>
                    <a:gd name="T3" fmla="*/ 2 h 24"/>
                    <a:gd name="T4" fmla="*/ 2 w 23"/>
                    <a:gd name="T5" fmla="*/ 12 h 24"/>
                    <a:gd name="T6" fmla="*/ 0 w 23"/>
                    <a:gd name="T7" fmla="*/ 16 h 24"/>
                    <a:gd name="T8" fmla="*/ 16 w 23"/>
                    <a:gd name="T9" fmla="*/ 24 h 24"/>
                    <a:gd name="T10" fmla="*/ 16 w 23"/>
                    <a:gd name="T11" fmla="*/ 19 h 24"/>
                    <a:gd name="T12" fmla="*/ 21 w 23"/>
                    <a:gd name="T13" fmla="*/ 9 h 24"/>
                    <a:gd name="T14" fmla="*/ 23 w 23"/>
                    <a:gd name="T15" fmla="*/ 7 h 24"/>
                    <a:gd name="T16" fmla="*/ 7 w 23"/>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4">
                      <a:moveTo>
                        <a:pt x="7" y="0"/>
                      </a:moveTo>
                      <a:lnTo>
                        <a:pt x="7" y="2"/>
                      </a:lnTo>
                      <a:lnTo>
                        <a:pt x="2" y="12"/>
                      </a:lnTo>
                      <a:lnTo>
                        <a:pt x="0" y="16"/>
                      </a:lnTo>
                      <a:lnTo>
                        <a:pt x="16" y="24"/>
                      </a:lnTo>
                      <a:lnTo>
                        <a:pt x="16" y="19"/>
                      </a:lnTo>
                      <a:lnTo>
                        <a:pt x="21" y="9"/>
                      </a:lnTo>
                      <a:lnTo>
                        <a:pt x="23" y="7"/>
                      </a:lnTo>
                      <a:lnTo>
                        <a:pt x="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5" name="Freeform 185"/>
                <p:cNvSpPr>
                  <a:spLocks/>
                </p:cNvSpPr>
                <p:nvPr/>
              </p:nvSpPr>
              <p:spPr bwMode="auto">
                <a:xfrm>
                  <a:off x="1668" y="1586"/>
                  <a:ext cx="24" cy="24"/>
                </a:xfrm>
                <a:custGeom>
                  <a:avLst/>
                  <a:gdLst>
                    <a:gd name="T0" fmla="*/ 9 w 24"/>
                    <a:gd name="T1" fmla="*/ 0 h 24"/>
                    <a:gd name="T2" fmla="*/ 7 w 24"/>
                    <a:gd name="T3" fmla="*/ 2 h 24"/>
                    <a:gd name="T4" fmla="*/ 2 w 24"/>
                    <a:gd name="T5" fmla="*/ 12 h 24"/>
                    <a:gd name="T6" fmla="*/ 0 w 24"/>
                    <a:gd name="T7" fmla="*/ 14 h 24"/>
                    <a:gd name="T8" fmla="*/ 16 w 24"/>
                    <a:gd name="T9" fmla="*/ 24 h 24"/>
                    <a:gd name="T10" fmla="*/ 16 w 24"/>
                    <a:gd name="T11" fmla="*/ 21 h 24"/>
                    <a:gd name="T12" fmla="*/ 24 w 24"/>
                    <a:gd name="T13" fmla="*/ 12 h 24"/>
                    <a:gd name="T14" fmla="*/ 24 w 24"/>
                    <a:gd name="T15" fmla="*/ 7 h 24"/>
                    <a:gd name="T16" fmla="*/ 9 w 24"/>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9" y="0"/>
                      </a:moveTo>
                      <a:lnTo>
                        <a:pt x="7" y="2"/>
                      </a:lnTo>
                      <a:lnTo>
                        <a:pt x="2" y="12"/>
                      </a:lnTo>
                      <a:lnTo>
                        <a:pt x="0" y="14"/>
                      </a:lnTo>
                      <a:lnTo>
                        <a:pt x="16" y="24"/>
                      </a:lnTo>
                      <a:lnTo>
                        <a:pt x="16" y="21"/>
                      </a:lnTo>
                      <a:lnTo>
                        <a:pt x="24" y="12"/>
                      </a:lnTo>
                      <a:lnTo>
                        <a:pt x="24" y="7"/>
                      </a:lnTo>
                      <a:lnTo>
                        <a:pt x="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6" name="Freeform 186"/>
                <p:cNvSpPr>
                  <a:spLocks/>
                </p:cNvSpPr>
                <p:nvPr/>
              </p:nvSpPr>
              <p:spPr bwMode="auto">
                <a:xfrm>
                  <a:off x="1706" y="1522"/>
                  <a:ext cx="23" cy="26"/>
                </a:xfrm>
                <a:custGeom>
                  <a:avLst/>
                  <a:gdLst>
                    <a:gd name="T0" fmla="*/ 9 w 23"/>
                    <a:gd name="T1" fmla="*/ 0 h 26"/>
                    <a:gd name="T2" fmla="*/ 7 w 23"/>
                    <a:gd name="T3" fmla="*/ 5 h 26"/>
                    <a:gd name="T4" fmla="*/ 2 w 23"/>
                    <a:gd name="T5" fmla="*/ 14 h 26"/>
                    <a:gd name="T6" fmla="*/ 0 w 23"/>
                    <a:gd name="T7" fmla="*/ 17 h 26"/>
                    <a:gd name="T8" fmla="*/ 14 w 23"/>
                    <a:gd name="T9" fmla="*/ 26 h 26"/>
                    <a:gd name="T10" fmla="*/ 16 w 23"/>
                    <a:gd name="T11" fmla="*/ 24 h 26"/>
                    <a:gd name="T12" fmla="*/ 21 w 23"/>
                    <a:gd name="T13" fmla="*/ 14 h 26"/>
                    <a:gd name="T14" fmla="*/ 23 w 23"/>
                    <a:gd name="T15" fmla="*/ 12 h 26"/>
                    <a:gd name="T16" fmla="*/ 9 w 23"/>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6">
                      <a:moveTo>
                        <a:pt x="9" y="0"/>
                      </a:moveTo>
                      <a:lnTo>
                        <a:pt x="7" y="5"/>
                      </a:lnTo>
                      <a:lnTo>
                        <a:pt x="2" y="14"/>
                      </a:lnTo>
                      <a:lnTo>
                        <a:pt x="0" y="17"/>
                      </a:lnTo>
                      <a:lnTo>
                        <a:pt x="14" y="26"/>
                      </a:lnTo>
                      <a:lnTo>
                        <a:pt x="16" y="24"/>
                      </a:lnTo>
                      <a:lnTo>
                        <a:pt x="21" y="14"/>
                      </a:lnTo>
                      <a:lnTo>
                        <a:pt x="23" y="12"/>
                      </a:lnTo>
                      <a:lnTo>
                        <a:pt x="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7" name="Freeform 187"/>
                <p:cNvSpPr>
                  <a:spLocks/>
                </p:cNvSpPr>
                <p:nvPr/>
              </p:nvSpPr>
              <p:spPr bwMode="auto">
                <a:xfrm>
                  <a:off x="1746" y="1463"/>
                  <a:ext cx="24" cy="26"/>
                </a:xfrm>
                <a:custGeom>
                  <a:avLst/>
                  <a:gdLst>
                    <a:gd name="T0" fmla="*/ 9 w 24"/>
                    <a:gd name="T1" fmla="*/ 0 h 26"/>
                    <a:gd name="T2" fmla="*/ 7 w 24"/>
                    <a:gd name="T3" fmla="*/ 2 h 26"/>
                    <a:gd name="T4" fmla="*/ 2 w 24"/>
                    <a:gd name="T5" fmla="*/ 12 h 26"/>
                    <a:gd name="T6" fmla="*/ 0 w 24"/>
                    <a:gd name="T7" fmla="*/ 14 h 26"/>
                    <a:gd name="T8" fmla="*/ 14 w 24"/>
                    <a:gd name="T9" fmla="*/ 26 h 26"/>
                    <a:gd name="T10" fmla="*/ 17 w 24"/>
                    <a:gd name="T11" fmla="*/ 21 h 26"/>
                    <a:gd name="T12" fmla="*/ 24 w 24"/>
                    <a:gd name="T13" fmla="*/ 14 h 26"/>
                    <a:gd name="T14" fmla="*/ 24 w 24"/>
                    <a:gd name="T15" fmla="*/ 12 h 26"/>
                    <a:gd name="T16" fmla="*/ 9 w 24"/>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6">
                      <a:moveTo>
                        <a:pt x="9" y="0"/>
                      </a:moveTo>
                      <a:lnTo>
                        <a:pt x="7" y="2"/>
                      </a:lnTo>
                      <a:lnTo>
                        <a:pt x="2" y="12"/>
                      </a:lnTo>
                      <a:lnTo>
                        <a:pt x="0" y="14"/>
                      </a:lnTo>
                      <a:lnTo>
                        <a:pt x="14" y="26"/>
                      </a:lnTo>
                      <a:lnTo>
                        <a:pt x="17" y="21"/>
                      </a:lnTo>
                      <a:lnTo>
                        <a:pt x="24" y="14"/>
                      </a:lnTo>
                      <a:lnTo>
                        <a:pt x="24" y="12"/>
                      </a:lnTo>
                      <a:lnTo>
                        <a:pt x="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8" name="Freeform 188"/>
                <p:cNvSpPr>
                  <a:spLocks/>
                </p:cNvSpPr>
                <p:nvPr/>
              </p:nvSpPr>
              <p:spPr bwMode="auto">
                <a:xfrm>
                  <a:off x="1789" y="1406"/>
                  <a:ext cx="26" cy="24"/>
                </a:xfrm>
                <a:custGeom>
                  <a:avLst/>
                  <a:gdLst>
                    <a:gd name="T0" fmla="*/ 11 w 26"/>
                    <a:gd name="T1" fmla="*/ 0 h 24"/>
                    <a:gd name="T2" fmla="*/ 11 w 26"/>
                    <a:gd name="T3" fmla="*/ 0 h 24"/>
                    <a:gd name="T4" fmla="*/ 4 w 26"/>
                    <a:gd name="T5" fmla="*/ 10 h 24"/>
                    <a:gd name="T6" fmla="*/ 0 w 26"/>
                    <a:gd name="T7" fmla="*/ 14 h 24"/>
                    <a:gd name="T8" fmla="*/ 14 w 26"/>
                    <a:gd name="T9" fmla="*/ 24 h 24"/>
                    <a:gd name="T10" fmla="*/ 18 w 26"/>
                    <a:gd name="T11" fmla="*/ 19 h 24"/>
                    <a:gd name="T12" fmla="*/ 23 w 26"/>
                    <a:gd name="T13" fmla="*/ 12 h 24"/>
                    <a:gd name="T14" fmla="*/ 26 w 26"/>
                    <a:gd name="T15" fmla="*/ 12 h 24"/>
                    <a:gd name="T16" fmla="*/ 11 w 26"/>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4">
                      <a:moveTo>
                        <a:pt x="11" y="0"/>
                      </a:moveTo>
                      <a:lnTo>
                        <a:pt x="11" y="0"/>
                      </a:lnTo>
                      <a:lnTo>
                        <a:pt x="4" y="10"/>
                      </a:lnTo>
                      <a:lnTo>
                        <a:pt x="0" y="14"/>
                      </a:lnTo>
                      <a:lnTo>
                        <a:pt x="14" y="24"/>
                      </a:lnTo>
                      <a:lnTo>
                        <a:pt x="18" y="19"/>
                      </a:lnTo>
                      <a:lnTo>
                        <a:pt x="23" y="12"/>
                      </a:lnTo>
                      <a:lnTo>
                        <a:pt x="26" y="12"/>
                      </a:lnTo>
                      <a:lnTo>
                        <a:pt x="11"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9" name="Freeform 189"/>
                <p:cNvSpPr>
                  <a:spLocks/>
                </p:cNvSpPr>
                <p:nvPr/>
              </p:nvSpPr>
              <p:spPr bwMode="auto">
                <a:xfrm>
                  <a:off x="1834" y="1349"/>
                  <a:ext cx="26" cy="26"/>
                </a:xfrm>
                <a:custGeom>
                  <a:avLst/>
                  <a:gdLst>
                    <a:gd name="T0" fmla="*/ 11 w 26"/>
                    <a:gd name="T1" fmla="*/ 0 h 26"/>
                    <a:gd name="T2" fmla="*/ 7 w 26"/>
                    <a:gd name="T3" fmla="*/ 7 h 26"/>
                    <a:gd name="T4" fmla="*/ 0 w 26"/>
                    <a:gd name="T5" fmla="*/ 14 h 26"/>
                    <a:gd name="T6" fmla="*/ 14 w 26"/>
                    <a:gd name="T7" fmla="*/ 26 h 26"/>
                    <a:gd name="T8" fmla="*/ 21 w 26"/>
                    <a:gd name="T9" fmla="*/ 19 h 26"/>
                    <a:gd name="T10" fmla="*/ 26 w 26"/>
                    <a:gd name="T11" fmla="*/ 12 h 26"/>
                    <a:gd name="T12" fmla="*/ 11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11" y="0"/>
                      </a:moveTo>
                      <a:lnTo>
                        <a:pt x="7" y="7"/>
                      </a:lnTo>
                      <a:lnTo>
                        <a:pt x="0" y="14"/>
                      </a:lnTo>
                      <a:lnTo>
                        <a:pt x="14" y="26"/>
                      </a:lnTo>
                      <a:lnTo>
                        <a:pt x="21" y="19"/>
                      </a:lnTo>
                      <a:lnTo>
                        <a:pt x="26" y="12"/>
                      </a:lnTo>
                      <a:lnTo>
                        <a:pt x="11"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0" name="Freeform 190"/>
                <p:cNvSpPr>
                  <a:spLocks/>
                </p:cNvSpPr>
                <p:nvPr/>
              </p:nvSpPr>
              <p:spPr bwMode="auto">
                <a:xfrm>
                  <a:off x="1883" y="1297"/>
                  <a:ext cx="26" cy="26"/>
                </a:xfrm>
                <a:custGeom>
                  <a:avLst/>
                  <a:gdLst>
                    <a:gd name="T0" fmla="*/ 12 w 26"/>
                    <a:gd name="T1" fmla="*/ 0 h 26"/>
                    <a:gd name="T2" fmla="*/ 10 w 26"/>
                    <a:gd name="T3" fmla="*/ 3 h 26"/>
                    <a:gd name="T4" fmla="*/ 3 w 26"/>
                    <a:gd name="T5" fmla="*/ 10 h 26"/>
                    <a:gd name="T6" fmla="*/ 0 w 26"/>
                    <a:gd name="T7" fmla="*/ 12 h 26"/>
                    <a:gd name="T8" fmla="*/ 12 w 26"/>
                    <a:gd name="T9" fmla="*/ 26 h 26"/>
                    <a:gd name="T10" fmla="*/ 14 w 26"/>
                    <a:gd name="T11" fmla="*/ 24 h 26"/>
                    <a:gd name="T12" fmla="*/ 21 w 26"/>
                    <a:gd name="T13" fmla="*/ 14 h 26"/>
                    <a:gd name="T14" fmla="*/ 26 w 26"/>
                    <a:gd name="T15" fmla="*/ 12 h 26"/>
                    <a:gd name="T16" fmla="*/ 12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2" y="0"/>
                      </a:moveTo>
                      <a:lnTo>
                        <a:pt x="10" y="3"/>
                      </a:lnTo>
                      <a:lnTo>
                        <a:pt x="3" y="10"/>
                      </a:lnTo>
                      <a:lnTo>
                        <a:pt x="0" y="12"/>
                      </a:lnTo>
                      <a:lnTo>
                        <a:pt x="12" y="26"/>
                      </a:lnTo>
                      <a:lnTo>
                        <a:pt x="14" y="24"/>
                      </a:lnTo>
                      <a:lnTo>
                        <a:pt x="21" y="14"/>
                      </a:lnTo>
                      <a:lnTo>
                        <a:pt x="26" y="12"/>
                      </a:lnTo>
                      <a:lnTo>
                        <a:pt x="12"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1" name="Freeform 191"/>
                <p:cNvSpPr>
                  <a:spLocks/>
                </p:cNvSpPr>
                <p:nvPr/>
              </p:nvSpPr>
              <p:spPr bwMode="auto">
                <a:xfrm>
                  <a:off x="1933" y="1245"/>
                  <a:ext cx="26" cy="26"/>
                </a:xfrm>
                <a:custGeom>
                  <a:avLst/>
                  <a:gdLst>
                    <a:gd name="T0" fmla="*/ 14 w 26"/>
                    <a:gd name="T1" fmla="*/ 0 h 26"/>
                    <a:gd name="T2" fmla="*/ 7 w 26"/>
                    <a:gd name="T3" fmla="*/ 7 h 26"/>
                    <a:gd name="T4" fmla="*/ 0 w 26"/>
                    <a:gd name="T5" fmla="*/ 12 h 26"/>
                    <a:gd name="T6" fmla="*/ 14 w 26"/>
                    <a:gd name="T7" fmla="*/ 26 h 26"/>
                    <a:gd name="T8" fmla="*/ 19 w 26"/>
                    <a:gd name="T9" fmla="*/ 21 h 26"/>
                    <a:gd name="T10" fmla="*/ 26 w 26"/>
                    <a:gd name="T11" fmla="*/ 14 h 26"/>
                    <a:gd name="T12" fmla="*/ 1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14" y="0"/>
                      </a:moveTo>
                      <a:lnTo>
                        <a:pt x="7" y="7"/>
                      </a:lnTo>
                      <a:lnTo>
                        <a:pt x="0" y="12"/>
                      </a:lnTo>
                      <a:lnTo>
                        <a:pt x="14" y="26"/>
                      </a:lnTo>
                      <a:lnTo>
                        <a:pt x="19" y="21"/>
                      </a:lnTo>
                      <a:lnTo>
                        <a:pt x="26" y="14"/>
                      </a:lnTo>
                      <a:lnTo>
                        <a:pt x="14"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2" name="Freeform 192"/>
                <p:cNvSpPr>
                  <a:spLocks/>
                </p:cNvSpPr>
                <p:nvPr/>
              </p:nvSpPr>
              <p:spPr bwMode="auto">
                <a:xfrm>
                  <a:off x="1987" y="1195"/>
                  <a:ext cx="26" cy="26"/>
                </a:xfrm>
                <a:custGeom>
                  <a:avLst/>
                  <a:gdLst>
                    <a:gd name="T0" fmla="*/ 12 w 26"/>
                    <a:gd name="T1" fmla="*/ 0 h 26"/>
                    <a:gd name="T2" fmla="*/ 10 w 26"/>
                    <a:gd name="T3" fmla="*/ 5 h 26"/>
                    <a:gd name="T4" fmla="*/ 3 w 26"/>
                    <a:gd name="T5" fmla="*/ 12 h 26"/>
                    <a:gd name="T6" fmla="*/ 0 w 26"/>
                    <a:gd name="T7" fmla="*/ 15 h 26"/>
                    <a:gd name="T8" fmla="*/ 12 w 26"/>
                    <a:gd name="T9" fmla="*/ 26 h 26"/>
                    <a:gd name="T10" fmla="*/ 15 w 26"/>
                    <a:gd name="T11" fmla="*/ 24 h 26"/>
                    <a:gd name="T12" fmla="*/ 22 w 26"/>
                    <a:gd name="T13" fmla="*/ 17 h 26"/>
                    <a:gd name="T14" fmla="*/ 26 w 26"/>
                    <a:gd name="T15" fmla="*/ 15 h 26"/>
                    <a:gd name="T16" fmla="*/ 12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2" y="0"/>
                      </a:moveTo>
                      <a:lnTo>
                        <a:pt x="10" y="5"/>
                      </a:lnTo>
                      <a:lnTo>
                        <a:pt x="3" y="12"/>
                      </a:lnTo>
                      <a:lnTo>
                        <a:pt x="0" y="15"/>
                      </a:lnTo>
                      <a:lnTo>
                        <a:pt x="12" y="26"/>
                      </a:lnTo>
                      <a:lnTo>
                        <a:pt x="15" y="24"/>
                      </a:lnTo>
                      <a:lnTo>
                        <a:pt x="22" y="17"/>
                      </a:lnTo>
                      <a:lnTo>
                        <a:pt x="26" y="15"/>
                      </a:lnTo>
                      <a:lnTo>
                        <a:pt x="12"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3" name="Freeform 193"/>
                <p:cNvSpPr>
                  <a:spLocks/>
                </p:cNvSpPr>
                <p:nvPr/>
              </p:nvSpPr>
              <p:spPr bwMode="auto">
                <a:xfrm>
                  <a:off x="2042" y="1150"/>
                  <a:ext cx="26" cy="24"/>
                </a:xfrm>
                <a:custGeom>
                  <a:avLst/>
                  <a:gdLst>
                    <a:gd name="T0" fmla="*/ 14 w 26"/>
                    <a:gd name="T1" fmla="*/ 0 h 24"/>
                    <a:gd name="T2" fmla="*/ 7 w 26"/>
                    <a:gd name="T3" fmla="*/ 5 h 24"/>
                    <a:gd name="T4" fmla="*/ 0 w 26"/>
                    <a:gd name="T5" fmla="*/ 12 h 24"/>
                    <a:gd name="T6" fmla="*/ 12 w 26"/>
                    <a:gd name="T7" fmla="*/ 24 h 24"/>
                    <a:gd name="T8" fmla="*/ 19 w 26"/>
                    <a:gd name="T9" fmla="*/ 19 h 24"/>
                    <a:gd name="T10" fmla="*/ 26 w 26"/>
                    <a:gd name="T11" fmla="*/ 15 h 24"/>
                    <a:gd name="T12" fmla="*/ 14 w 26"/>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6" h="24">
                      <a:moveTo>
                        <a:pt x="14" y="0"/>
                      </a:moveTo>
                      <a:lnTo>
                        <a:pt x="7" y="5"/>
                      </a:lnTo>
                      <a:lnTo>
                        <a:pt x="0" y="12"/>
                      </a:lnTo>
                      <a:lnTo>
                        <a:pt x="12" y="24"/>
                      </a:lnTo>
                      <a:lnTo>
                        <a:pt x="19" y="19"/>
                      </a:lnTo>
                      <a:lnTo>
                        <a:pt x="26" y="15"/>
                      </a:lnTo>
                      <a:lnTo>
                        <a:pt x="14"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4" name="Freeform 194"/>
                <p:cNvSpPr>
                  <a:spLocks/>
                </p:cNvSpPr>
                <p:nvPr/>
              </p:nvSpPr>
              <p:spPr bwMode="auto">
                <a:xfrm>
                  <a:off x="2099" y="1105"/>
                  <a:ext cx="26" cy="24"/>
                </a:xfrm>
                <a:custGeom>
                  <a:avLst/>
                  <a:gdLst>
                    <a:gd name="T0" fmla="*/ 14 w 26"/>
                    <a:gd name="T1" fmla="*/ 0 h 24"/>
                    <a:gd name="T2" fmla="*/ 4 w 26"/>
                    <a:gd name="T3" fmla="*/ 8 h 24"/>
                    <a:gd name="T4" fmla="*/ 0 w 26"/>
                    <a:gd name="T5" fmla="*/ 10 h 24"/>
                    <a:gd name="T6" fmla="*/ 9 w 26"/>
                    <a:gd name="T7" fmla="*/ 24 h 24"/>
                    <a:gd name="T8" fmla="*/ 16 w 26"/>
                    <a:gd name="T9" fmla="*/ 22 h 24"/>
                    <a:gd name="T10" fmla="*/ 26 w 26"/>
                    <a:gd name="T11" fmla="*/ 15 h 24"/>
                    <a:gd name="T12" fmla="*/ 14 w 26"/>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6" h="24">
                      <a:moveTo>
                        <a:pt x="14" y="0"/>
                      </a:moveTo>
                      <a:lnTo>
                        <a:pt x="4" y="8"/>
                      </a:lnTo>
                      <a:lnTo>
                        <a:pt x="0" y="10"/>
                      </a:lnTo>
                      <a:lnTo>
                        <a:pt x="9" y="24"/>
                      </a:lnTo>
                      <a:lnTo>
                        <a:pt x="16" y="22"/>
                      </a:lnTo>
                      <a:lnTo>
                        <a:pt x="26" y="15"/>
                      </a:lnTo>
                      <a:lnTo>
                        <a:pt x="14"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5" name="Freeform 195"/>
                <p:cNvSpPr>
                  <a:spLocks/>
                </p:cNvSpPr>
                <p:nvPr/>
              </p:nvSpPr>
              <p:spPr bwMode="auto">
                <a:xfrm>
                  <a:off x="2155" y="1063"/>
                  <a:ext cx="26" cy="24"/>
                </a:xfrm>
                <a:custGeom>
                  <a:avLst/>
                  <a:gdLst>
                    <a:gd name="T0" fmla="*/ 17 w 26"/>
                    <a:gd name="T1" fmla="*/ 0 h 24"/>
                    <a:gd name="T2" fmla="*/ 14 w 26"/>
                    <a:gd name="T3" fmla="*/ 0 h 24"/>
                    <a:gd name="T4" fmla="*/ 5 w 26"/>
                    <a:gd name="T5" fmla="*/ 7 h 24"/>
                    <a:gd name="T6" fmla="*/ 0 w 26"/>
                    <a:gd name="T7" fmla="*/ 9 h 24"/>
                    <a:gd name="T8" fmla="*/ 12 w 26"/>
                    <a:gd name="T9" fmla="*/ 24 h 24"/>
                    <a:gd name="T10" fmla="*/ 17 w 26"/>
                    <a:gd name="T11" fmla="*/ 21 h 24"/>
                    <a:gd name="T12" fmla="*/ 26 w 26"/>
                    <a:gd name="T13" fmla="*/ 14 h 24"/>
                    <a:gd name="T14" fmla="*/ 26 w 26"/>
                    <a:gd name="T15" fmla="*/ 14 h 24"/>
                    <a:gd name="T16" fmla="*/ 17 w 26"/>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4">
                      <a:moveTo>
                        <a:pt x="17" y="0"/>
                      </a:moveTo>
                      <a:lnTo>
                        <a:pt x="14" y="0"/>
                      </a:lnTo>
                      <a:lnTo>
                        <a:pt x="5" y="7"/>
                      </a:lnTo>
                      <a:lnTo>
                        <a:pt x="0" y="9"/>
                      </a:lnTo>
                      <a:lnTo>
                        <a:pt x="12" y="24"/>
                      </a:lnTo>
                      <a:lnTo>
                        <a:pt x="17" y="21"/>
                      </a:lnTo>
                      <a:lnTo>
                        <a:pt x="26" y="14"/>
                      </a:lnTo>
                      <a:lnTo>
                        <a:pt x="26" y="14"/>
                      </a:lnTo>
                      <a:lnTo>
                        <a:pt x="1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6" name="Freeform 196"/>
                <p:cNvSpPr>
                  <a:spLocks/>
                </p:cNvSpPr>
                <p:nvPr/>
              </p:nvSpPr>
              <p:spPr bwMode="auto">
                <a:xfrm>
                  <a:off x="2217" y="1023"/>
                  <a:ext cx="23" cy="23"/>
                </a:xfrm>
                <a:custGeom>
                  <a:avLst/>
                  <a:gdLst>
                    <a:gd name="T0" fmla="*/ 14 w 23"/>
                    <a:gd name="T1" fmla="*/ 0 h 23"/>
                    <a:gd name="T2" fmla="*/ 12 w 23"/>
                    <a:gd name="T3" fmla="*/ 0 h 23"/>
                    <a:gd name="T4" fmla="*/ 2 w 23"/>
                    <a:gd name="T5" fmla="*/ 7 h 23"/>
                    <a:gd name="T6" fmla="*/ 0 w 23"/>
                    <a:gd name="T7" fmla="*/ 9 h 23"/>
                    <a:gd name="T8" fmla="*/ 9 w 23"/>
                    <a:gd name="T9" fmla="*/ 23 h 23"/>
                    <a:gd name="T10" fmla="*/ 12 w 23"/>
                    <a:gd name="T11" fmla="*/ 21 h 23"/>
                    <a:gd name="T12" fmla="*/ 21 w 23"/>
                    <a:gd name="T13" fmla="*/ 14 h 23"/>
                    <a:gd name="T14" fmla="*/ 23 w 23"/>
                    <a:gd name="T15" fmla="*/ 14 h 23"/>
                    <a:gd name="T16" fmla="*/ 14 w 23"/>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3">
                      <a:moveTo>
                        <a:pt x="14" y="0"/>
                      </a:moveTo>
                      <a:lnTo>
                        <a:pt x="12" y="0"/>
                      </a:lnTo>
                      <a:lnTo>
                        <a:pt x="2" y="7"/>
                      </a:lnTo>
                      <a:lnTo>
                        <a:pt x="0" y="9"/>
                      </a:lnTo>
                      <a:lnTo>
                        <a:pt x="9" y="23"/>
                      </a:lnTo>
                      <a:lnTo>
                        <a:pt x="12" y="21"/>
                      </a:lnTo>
                      <a:lnTo>
                        <a:pt x="21" y="14"/>
                      </a:lnTo>
                      <a:lnTo>
                        <a:pt x="23" y="14"/>
                      </a:lnTo>
                      <a:lnTo>
                        <a:pt x="14"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7" name="Freeform 197"/>
                <p:cNvSpPr>
                  <a:spLocks/>
                </p:cNvSpPr>
                <p:nvPr/>
              </p:nvSpPr>
              <p:spPr bwMode="auto">
                <a:xfrm>
                  <a:off x="2276" y="982"/>
                  <a:ext cx="26" cy="26"/>
                </a:xfrm>
                <a:custGeom>
                  <a:avLst/>
                  <a:gdLst>
                    <a:gd name="T0" fmla="*/ 17 w 26"/>
                    <a:gd name="T1" fmla="*/ 0 h 26"/>
                    <a:gd name="T2" fmla="*/ 14 w 26"/>
                    <a:gd name="T3" fmla="*/ 3 h 26"/>
                    <a:gd name="T4" fmla="*/ 5 w 26"/>
                    <a:gd name="T5" fmla="*/ 7 h 26"/>
                    <a:gd name="T6" fmla="*/ 0 w 26"/>
                    <a:gd name="T7" fmla="*/ 10 h 26"/>
                    <a:gd name="T8" fmla="*/ 9 w 26"/>
                    <a:gd name="T9" fmla="*/ 26 h 26"/>
                    <a:gd name="T10" fmla="*/ 14 w 26"/>
                    <a:gd name="T11" fmla="*/ 24 h 26"/>
                    <a:gd name="T12" fmla="*/ 24 w 26"/>
                    <a:gd name="T13" fmla="*/ 17 h 26"/>
                    <a:gd name="T14" fmla="*/ 26 w 26"/>
                    <a:gd name="T15" fmla="*/ 17 h 26"/>
                    <a:gd name="T16" fmla="*/ 17 w 26"/>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6">
                      <a:moveTo>
                        <a:pt x="17" y="0"/>
                      </a:moveTo>
                      <a:lnTo>
                        <a:pt x="14" y="3"/>
                      </a:lnTo>
                      <a:lnTo>
                        <a:pt x="5" y="7"/>
                      </a:lnTo>
                      <a:lnTo>
                        <a:pt x="0" y="10"/>
                      </a:lnTo>
                      <a:lnTo>
                        <a:pt x="9" y="26"/>
                      </a:lnTo>
                      <a:lnTo>
                        <a:pt x="14" y="24"/>
                      </a:lnTo>
                      <a:lnTo>
                        <a:pt x="24" y="17"/>
                      </a:lnTo>
                      <a:lnTo>
                        <a:pt x="26" y="17"/>
                      </a:lnTo>
                      <a:lnTo>
                        <a:pt x="1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8" name="Freeform 198"/>
                <p:cNvSpPr>
                  <a:spLocks/>
                </p:cNvSpPr>
                <p:nvPr/>
              </p:nvSpPr>
              <p:spPr bwMode="auto">
                <a:xfrm>
                  <a:off x="2340" y="947"/>
                  <a:ext cx="24" cy="24"/>
                </a:xfrm>
                <a:custGeom>
                  <a:avLst/>
                  <a:gdLst>
                    <a:gd name="T0" fmla="*/ 14 w 24"/>
                    <a:gd name="T1" fmla="*/ 0 h 24"/>
                    <a:gd name="T2" fmla="*/ 14 w 24"/>
                    <a:gd name="T3" fmla="*/ 0 h 24"/>
                    <a:gd name="T4" fmla="*/ 2 w 24"/>
                    <a:gd name="T5" fmla="*/ 7 h 24"/>
                    <a:gd name="T6" fmla="*/ 0 w 24"/>
                    <a:gd name="T7" fmla="*/ 9 h 24"/>
                    <a:gd name="T8" fmla="*/ 7 w 24"/>
                    <a:gd name="T9" fmla="*/ 24 h 24"/>
                    <a:gd name="T10" fmla="*/ 12 w 24"/>
                    <a:gd name="T11" fmla="*/ 21 h 24"/>
                    <a:gd name="T12" fmla="*/ 21 w 24"/>
                    <a:gd name="T13" fmla="*/ 16 h 24"/>
                    <a:gd name="T14" fmla="*/ 24 w 24"/>
                    <a:gd name="T15" fmla="*/ 14 h 24"/>
                    <a:gd name="T16" fmla="*/ 14 w 24"/>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24">
                      <a:moveTo>
                        <a:pt x="14" y="0"/>
                      </a:moveTo>
                      <a:lnTo>
                        <a:pt x="14" y="0"/>
                      </a:lnTo>
                      <a:lnTo>
                        <a:pt x="2" y="7"/>
                      </a:lnTo>
                      <a:lnTo>
                        <a:pt x="0" y="9"/>
                      </a:lnTo>
                      <a:lnTo>
                        <a:pt x="7" y="24"/>
                      </a:lnTo>
                      <a:lnTo>
                        <a:pt x="12" y="21"/>
                      </a:lnTo>
                      <a:lnTo>
                        <a:pt x="21" y="16"/>
                      </a:lnTo>
                      <a:lnTo>
                        <a:pt x="24" y="14"/>
                      </a:lnTo>
                      <a:lnTo>
                        <a:pt x="14"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9" name="Freeform 199"/>
                <p:cNvSpPr>
                  <a:spLocks/>
                </p:cNvSpPr>
                <p:nvPr/>
              </p:nvSpPr>
              <p:spPr bwMode="auto">
                <a:xfrm>
                  <a:off x="2401" y="911"/>
                  <a:ext cx="26" cy="24"/>
                </a:xfrm>
                <a:custGeom>
                  <a:avLst/>
                  <a:gdLst>
                    <a:gd name="T0" fmla="*/ 17 w 26"/>
                    <a:gd name="T1" fmla="*/ 0 h 24"/>
                    <a:gd name="T2" fmla="*/ 7 w 26"/>
                    <a:gd name="T3" fmla="*/ 5 h 24"/>
                    <a:gd name="T4" fmla="*/ 0 w 26"/>
                    <a:gd name="T5" fmla="*/ 10 h 24"/>
                    <a:gd name="T6" fmla="*/ 10 w 26"/>
                    <a:gd name="T7" fmla="*/ 24 h 24"/>
                    <a:gd name="T8" fmla="*/ 15 w 26"/>
                    <a:gd name="T9" fmla="*/ 22 h 24"/>
                    <a:gd name="T10" fmla="*/ 26 w 26"/>
                    <a:gd name="T11" fmla="*/ 17 h 24"/>
                    <a:gd name="T12" fmla="*/ 17 w 26"/>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6" h="24">
                      <a:moveTo>
                        <a:pt x="17" y="0"/>
                      </a:moveTo>
                      <a:lnTo>
                        <a:pt x="7" y="5"/>
                      </a:lnTo>
                      <a:lnTo>
                        <a:pt x="0" y="10"/>
                      </a:lnTo>
                      <a:lnTo>
                        <a:pt x="10" y="24"/>
                      </a:lnTo>
                      <a:lnTo>
                        <a:pt x="15" y="22"/>
                      </a:lnTo>
                      <a:lnTo>
                        <a:pt x="26" y="17"/>
                      </a:lnTo>
                      <a:lnTo>
                        <a:pt x="1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0" name="Freeform 200"/>
                <p:cNvSpPr>
                  <a:spLocks/>
                </p:cNvSpPr>
                <p:nvPr/>
              </p:nvSpPr>
              <p:spPr bwMode="auto">
                <a:xfrm>
                  <a:off x="2468" y="878"/>
                  <a:ext cx="23" cy="24"/>
                </a:xfrm>
                <a:custGeom>
                  <a:avLst/>
                  <a:gdLst>
                    <a:gd name="T0" fmla="*/ 14 w 23"/>
                    <a:gd name="T1" fmla="*/ 0 h 24"/>
                    <a:gd name="T2" fmla="*/ 7 w 23"/>
                    <a:gd name="T3" fmla="*/ 5 h 24"/>
                    <a:gd name="T4" fmla="*/ 0 w 23"/>
                    <a:gd name="T5" fmla="*/ 10 h 24"/>
                    <a:gd name="T6" fmla="*/ 7 w 23"/>
                    <a:gd name="T7" fmla="*/ 24 h 24"/>
                    <a:gd name="T8" fmla="*/ 14 w 23"/>
                    <a:gd name="T9" fmla="*/ 22 h 24"/>
                    <a:gd name="T10" fmla="*/ 23 w 23"/>
                    <a:gd name="T11" fmla="*/ 17 h 24"/>
                    <a:gd name="T12" fmla="*/ 14 w 23"/>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14" y="0"/>
                      </a:moveTo>
                      <a:lnTo>
                        <a:pt x="7" y="5"/>
                      </a:lnTo>
                      <a:lnTo>
                        <a:pt x="0" y="10"/>
                      </a:lnTo>
                      <a:lnTo>
                        <a:pt x="7" y="24"/>
                      </a:lnTo>
                      <a:lnTo>
                        <a:pt x="14" y="22"/>
                      </a:lnTo>
                      <a:lnTo>
                        <a:pt x="23" y="17"/>
                      </a:lnTo>
                      <a:lnTo>
                        <a:pt x="14"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1" name="Freeform 201"/>
                <p:cNvSpPr>
                  <a:spLocks/>
                </p:cNvSpPr>
                <p:nvPr/>
              </p:nvSpPr>
              <p:spPr bwMode="auto">
                <a:xfrm>
                  <a:off x="2532" y="847"/>
                  <a:ext cx="23" cy="24"/>
                </a:xfrm>
                <a:custGeom>
                  <a:avLst/>
                  <a:gdLst>
                    <a:gd name="T0" fmla="*/ 16 w 23"/>
                    <a:gd name="T1" fmla="*/ 0 h 24"/>
                    <a:gd name="T2" fmla="*/ 11 w 23"/>
                    <a:gd name="T3" fmla="*/ 3 h 24"/>
                    <a:gd name="T4" fmla="*/ 0 w 23"/>
                    <a:gd name="T5" fmla="*/ 8 h 24"/>
                    <a:gd name="T6" fmla="*/ 7 w 23"/>
                    <a:gd name="T7" fmla="*/ 24 h 24"/>
                    <a:gd name="T8" fmla="*/ 18 w 23"/>
                    <a:gd name="T9" fmla="*/ 19 h 24"/>
                    <a:gd name="T10" fmla="*/ 23 w 23"/>
                    <a:gd name="T11" fmla="*/ 17 h 24"/>
                    <a:gd name="T12" fmla="*/ 16 w 23"/>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16" y="0"/>
                      </a:moveTo>
                      <a:lnTo>
                        <a:pt x="11" y="3"/>
                      </a:lnTo>
                      <a:lnTo>
                        <a:pt x="0" y="8"/>
                      </a:lnTo>
                      <a:lnTo>
                        <a:pt x="7" y="24"/>
                      </a:lnTo>
                      <a:lnTo>
                        <a:pt x="18" y="19"/>
                      </a:lnTo>
                      <a:lnTo>
                        <a:pt x="23" y="17"/>
                      </a:lnTo>
                      <a:lnTo>
                        <a:pt x="16"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2" name="Freeform 202"/>
                <p:cNvSpPr>
                  <a:spLocks/>
                </p:cNvSpPr>
                <p:nvPr/>
              </p:nvSpPr>
              <p:spPr bwMode="auto">
                <a:xfrm>
                  <a:off x="2598" y="819"/>
                  <a:ext cx="23" cy="24"/>
                </a:xfrm>
                <a:custGeom>
                  <a:avLst/>
                  <a:gdLst>
                    <a:gd name="T0" fmla="*/ 16 w 23"/>
                    <a:gd name="T1" fmla="*/ 0 h 24"/>
                    <a:gd name="T2" fmla="*/ 14 w 23"/>
                    <a:gd name="T3" fmla="*/ 0 h 24"/>
                    <a:gd name="T4" fmla="*/ 2 w 23"/>
                    <a:gd name="T5" fmla="*/ 5 h 24"/>
                    <a:gd name="T6" fmla="*/ 0 w 23"/>
                    <a:gd name="T7" fmla="*/ 7 h 24"/>
                    <a:gd name="T8" fmla="*/ 7 w 23"/>
                    <a:gd name="T9" fmla="*/ 24 h 24"/>
                    <a:gd name="T10" fmla="*/ 9 w 23"/>
                    <a:gd name="T11" fmla="*/ 21 h 24"/>
                    <a:gd name="T12" fmla="*/ 21 w 23"/>
                    <a:gd name="T13" fmla="*/ 17 h 24"/>
                    <a:gd name="T14" fmla="*/ 23 w 23"/>
                    <a:gd name="T15" fmla="*/ 17 h 24"/>
                    <a:gd name="T16" fmla="*/ 16 w 23"/>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4">
                      <a:moveTo>
                        <a:pt x="16" y="0"/>
                      </a:moveTo>
                      <a:lnTo>
                        <a:pt x="14" y="0"/>
                      </a:lnTo>
                      <a:lnTo>
                        <a:pt x="2" y="5"/>
                      </a:lnTo>
                      <a:lnTo>
                        <a:pt x="0" y="7"/>
                      </a:lnTo>
                      <a:lnTo>
                        <a:pt x="7" y="24"/>
                      </a:lnTo>
                      <a:lnTo>
                        <a:pt x="9" y="21"/>
                      </a:lnTo>
                      <a:lnTo>
                        <a:pt x="21" y="17"/>
                      </a:lnTo>
                      <a:lnTo>
                        <a:pt x="23" y="17"/>
                      </a:lnTo>
                      <a:lnTo>
                        <a:pt x="16"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3" name="Freeform 203"/>
                <p:cNvSpPr>
                  <a:spLocks/>
                </p:cNvSpPr>
                <p:nvPr/>
              </p:nvSpPr>
              <p:spPr bwMode="auto">
                <a:xfrm>
                  <a:off x="2664" y="791"/>
                  <a:ext cx="24" cy="23"/>
                </a:xfrm>
                <a:custGeom>
                  <a:avLst/>
                  <a:gdLst>
                    <a:gd name="T0" fmla="*/ 17 w 24"/>
                    <a:gd name="T1" fmla="*/ 0 h 23"/>
                    <a:gd name="T2" fmla="*/ 9 w 24"/>
                    <a:gd name="T3" fmla="*/ 4 h 23"/>
                    <a:gd name="T4" fmla="*/ 0 w 24"/>
                    <a:gd name="T5" fmla="*/ 7 h 23"/>
                    <a:gd name="T6" fmla="*/ 7 w 24"/>
                    <a:gd name="T7" fmla="*/ 23 h 23"/>
                    <a:gd name="T8" fmla="*/ 17 w 24"/>
                    <a:gd name="T9" fmla="*/ 21 h 23"/>
                    <a:gd name="T10" fmla="*/ 24 w 24"/>
                    <a:gd name="T11" fmla="*/ 16 h 23"/>
                    <a:gd name="T12" fmla="*/ 17 w 24"/>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4" h="23">
                      <a:moveTo>
                        <a:pt x="17" y="0"/>
                      </a:moveTo>
                      <a:lnTo>
                        <a:pt x="9" y="4"/>
                      </a:lnTo>
                      <a:lnTo>
                        <a:pt x="0" y="7"/>
                      </a:lnTo>
                      <a:lnTo>
                        <a:pt x="7" y="23"/>
                      </a:lnTo>
                      <a:lnTo>
                        <a:pt x="17" y="21"/>
                      </a:lnTo>
                      <a:lnTo>
                        <a:pt x="24" y="16"/>
                      </a:lnTo>
                      <a:lnTo>
                        <a:pt x="1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4" name="Freeform 204"/>
                <p:cNvSpPr>
                  <a:spLocks/>
                </p:cNvSpPr>
                <p:nvPr/>
              </p:nvSpPr>
              <p:spPr bwMode="auto">
                <a:xfrm>
                  <a:off x="2733" y="767"/>
                  <a:ext cx="23" cy="21"/>
                </a:xfrm>
                <a:custGeom>
                  <a:avLst/>
                  <a:gdLst>
                    <a:gd name="T0" fmla="*/ 16 w 23"/>
                    <a:gd name="T1" fmla="*/ 0 h 21"/>
                    <a:gd name="T2" fmla="*/ 14 w 23"/>
                    <a:gd name="T3" fmla="*/ 0 h 21"/>
                    <a:gd name="T4" fmla="*/ 2 w 23"/>
                    <a:gd name="T5" fmla="*/ 5 h 21"/>
                    <a:gd name="T6" fmla="*/ 0 w 23"/>
                    <a:gd name="T7" fmla="*/ 5 h 21"/>
                    <a:gd name="T8" fmla="*/ 4 w 23"/>
                    <a:gd name="T9" fmla="*/ 21 h 21"/>
                    <a:gd name="T10" fmla="*/ 7 w 23"/>
                    <a:gd name="T11" fmla="*/ 21 h 21"/>
                    <a:gd name="T12" fmla="*/ 19 w 23"/>
                    <a:gd name="T13" fmla="*/ 17 h 21"/>
                    <a:gd name="T14" fmla="*/ 23 w 23"/>
                    <a:gd name="T15" fmla="*/ 17 h 21"/>
                    <a:gd name="T16" fmla="*/ 16 w 23"/>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1">
                      <a:moveTo>
                        <a:pt x="16" y="0"/>
                      </a:moveTo>
                      <a:lnTo>
                        <a:pt x="14" y="0"/>
                      </a:lnTo>
                      <a:lnTo>
                        <a:pt x="2" y="5"/>
                      </a:lnTo>
                      <a:lnTo>
                        <a:pt x="0" y="5"/>
                      </a:lnTo>
                      <a:lnTo>
                        <a:pt x="4" y="21"/>
                      </a:lnTo>
                      <a:lnTo>
                        <a:pt x="7" y="21"/>
                      </a:lnTo>
                      <a:lnTo>
                        <a:pt x="19" y="17"/>
                      </a:lnTo>
                      <a:lnTo>
                        <a:pt x="23" y="17"/>
                      </a:lnTo>
                      <a:lnTo>
                        <a:pt x="16"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45" name="Freeform 206"/>
              <p:cNvSpPr>
                <a:spLocks/>
              </p:cNvSpPr>
              <p:nvPr/>
            </p:nvSpPr>
            <p:spPr bwMode="auto">
              <a:xfrm>
                <a:off x="2801" y="743"/>
                <a:ext cx="22" cy="22"/>
              </a:xfrm>
              <a:custGeom>
                <a:avLst/>
                <a:gdLst>
                  <a:gd name="T0" fmla="*/ 17 w 22"/>
                  <a:gd name="T1" fmla="*/ 0 h 22"/>
                  <a:gd name="T2" fmla="*/ 7 w 22"/>
                  <a:gd name="T3" fmla="*/ 3 h 22"/>
                  <a:gd name="T4" fmla="*/ 0 w 22"/>
                  <a:gd name="T5" fmla="*/ 5 h 22"/>
                  <a:gd name="T6" fmla="*/ 5 w 22"/>
                  <a:gd name="T7" fmla="*/ 22 h 22"/>
                  <a:gd name="T8" fmla="*/ 14 w 22"/>
                  <a:gd name="T9" fmla="*/ 19 h 22"/>
                  <a:gd name="T10" fmla="*/ 22 w 22"/>
                  <a:gd name="T11" fmla="*/ 17 h 22"/>
                  <a:gd name="T12" fmla="*/ 17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17" y="0"/>
                    </a:moveTo>
                    <a:lnTo>
                      <a:pt x="7" y="3"/>
                    </a:lnTo>
                    <a:lnTo>
                      <a:pt x="0" y="5"/>
                    </a:lnTo>
                    <a:lnTo>
                      <a:pt x="5" y="22"/>
                    </a:lnTo>
                    <a:lnTo>
                      <a:pt x="14" y="19"/>
                    </a:lnTo>
                    <a:lnTo>
                      <a:pt x="22" y="17"/>
                    </a:lnTo>
                    <a:lnTo>
                      <a:pt x="1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 name="Freeform 207"/>
              <p:cNvSpPr>
                <a:spLocks/>
              </p:cNvSpPr>
              <p:nvPr/>
            </p:nvSpPr>
            <p:spPr bwMode="auto">
              <a:xfrm>
                <a:off x="2870" y="720"/>
                <a:ext cx="21" cy="23"/>
              </a:xfrm>
              <a:custGeom>
                <a:avLst/>
                <a:gdLst>
                  <a:gd name="T0" fmla="*/ 16 w 21"/>
                  <a:gd name="T1" fmla="*/ 0 h 23"/>
                  <a:gd name="T2" fmla="*/ 14 w 21"/>
                  <a:gd name="T3" fmla="*/ 0 h 23"/>
                  <a:gd name="T4" fmla="*/ 2 w 21"/>
                  <a:gd name="T5" fmla="*/ 4 h 23"/>
                  <a:gd name="T6" fmla="*/ 0 w 21"/>
                  <a:gd name="T7" fmla="*/ 4 h 23"/>
                  <a:gd name="T8" fmla="*/ 5 w 21"/>
                  <a:gd name="T9" fmla="*/ 23 h 23"/>
                  <a:gd name="T10" fmla="*/ 7 w 21"/>
                  <a:gd name="T11" fmla="*/ 21 h 23"/>
                  <a:gd name="T12" fmla="*/ 21 w 21"/>
                  <a:gd name="T13" fmla="*/ 19 h 23"/>
                  <a:gd name="T14" fmla="*/ 21 w 21"/>
                  <a:gd name="T15" fmla="*/ 16 h 23"/>
                  <a:gd name="T16" fmla="*/ 16 w 21"/>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3">
                    <a:moveTo>
                      <a:pt x="16" y="0"/>
                    </a:moveTo>
                    <a:lnTo>
                      <a:pt x="14" y="0"/>
                    </a:lnTo>
                    <a:lnTo>
                      <a:pt x="2" y="4"/>
                    </a:lnTo>
                    <a:lnTo>
                      <a:pt x="0" y="4"/>
                    </a:lnTo>
                    <a:lnTo>
                      <a:pt x="5" y="23"/>
                    </a:lnTo>
                    <a:lnTo>
                      <a:pt x="7" y="21"/>
                    </a:lnTo>
                    <a:lnTo>
                      <a:pt x="21" y="19"/>
                    </a:lnTo>
                    <a:lnTo>
                      <a:pt x="21" y="16"/>
                    </a:lnTo>
                    <a:lnTo>
                      <a:pt x="16"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 name="Freeform 208"/>
              <p:cNvSpPr>
                <a:spLocks/>
              </p:cNvSpPr>
              <p:nvPr/>
            </p:nvSpPr>
            <p:spPr bwMode="auto">
              <a:xfrm>
                <a:off x="2938" y="701"/>
                <a:ext cx="22" cy="21"/>
              </a:xfrm>
              <a:custGeom>
                <a:avLst/>
                <a:gdLst>
                  <a:gd name="T0" fmla="*/ 17 w 22"/>
                  <a:gd name="T1" fmla="*/ 0 h 21"/>
                  <a:gd name="T2" fmla="*/ 12 w 22"/>
                  <a:gd name="T3" fmla="*/ 0 h 21"/>
                  <a:gd name="T4" fmla="*/ 0 w 22"/>
                  <a:gd name="T5" fmla="*/ 4 h 21"/>
                  <a:gd name="T6" fmla="*/ 5 w 22"/>
                  <a:gd name="T7" fmla="*/ 21 h 21"/>
                  <a:gd name="T8" fmla="*/ 17 w 22"/>
                  <a:gd name="T9" fmla="*/ 19 h 21"/>
                  <a:gd name="T10" fmla="*/ 22 w 22"/>
                  <a:gd name="T11" fmla="*/ 16 h 21"/>
                  <a:gd name="T12" fmla="*/ 17 w 2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2" h="21">
                    <a:moveTo>
                      <a:pt x="17" y="0"/>
                    </a:moveTo>
                    <a:lnTo>
                      <a:pt x="12" y="0"/>
                    </a:lnTo>
                    <a:lnTo>
                      <a:pt x="0" y="4"/>
                    </a:lnTo>
                    <a:lnTo>
                      <a:pt x="5" y="21"/>
                    </a:lnTo>
                    <a:lnTo>
                      <a:pt x="17" y="19"/>
                    </a:lnTo>
                    <a:lnTo>
                      <a:pt x="22" y="16"/>
                    </a:lnTo>
                    <a:lnTo>
                      <a:pt x="1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 name="Freeform 209"/>
              <p:cNvSpPr>
                <a:spLocks/>
              </p:cNvSpPr>
              <p:nvPr/>
            </p:nvSpPr>
            <p:spPr bwMode="auto">
              <a:xfrm>
                <a:off x="3007" y="682"/>
                <a:ext cx="24" cy="21"/>
              </a:xfrm>
              <a:custGeom>
                <a:avLst/>
                <a:gdLst>
                  <a:gd name="T0" fmla="*/ 19 w 24"/>
                  <a:gd name="T1" fmla="*/ 0 h 21"/>
                  <a:gd name="T2" fmla="*/ 10 w 24"/>
                  <a:gd name="T3" fmla="*/ 2 h 21"/>
                  <a:gd name="T4" fmla="*/ 0 w 24"/>
                  <a:gd name="T5" fmla="*/ 4 h 21"/>
                  <a:gd name="T6" fmla="*/ 5 w 24"/>
                  <a:gd name="T7" fmla="*/ 21 h 21"/>
                  <a:gd name="T8" fmla="*/ 12 w 24"/>
                  <a:gd name="T9" fmla="*/ 19 h 21"/>
                  <a:gd name="T10" fmla="*/ 24 w 24"/>
                  <a:gd name="T11" fmla="*/ 16 h 21"/>
                  <a:gd name="T12" fmla="*/ 19 w 24"/>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4" h="21">
                    <a:moveTo>
                      <a:pt x="19" y="0"/>
                    </a:moveTo>
                    <a:lnTo>
                      <a:pt x="10" y="2"/>
                    </a:lnTo>
                    <a:lnTo>
                      <a:pt x="0" y="4"/>
                    </a:lnTo>
                    <a:lnTo>
                      <a:pt x="5" y="21"/>
                    </a:lnTo>
                    <a:lnTo>
                      <a:pt x="12" y="19"/>
                    </a:lnTo>
                    <a:lnTo>
                      <a:pt x="24" y="16"/>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 name="Freeform 210"/>
              <p:cNvSpPr>
                <a:spLocks/>
              </p:cNvSpPr>
              <p:nvPr/>
            </p:nvSpPr>
            <p:spPr bwMode="auto">
              <a:xfrm>
                <a:off x="3078" y="665"/>
                <a:ext cx="21" cy="21"/>
              </a:xfrm>
              <a:custGeom>
                <a:avLst/>
                <a:gdLst>
                  <a:gd name="T0" fmla="*/ 19 w 21"/>
                  <a:gd name="T1" fmla="*/ 0 h 21"/>
                  <a:gd name="T2" fmla="*/ 17 w 21"/>
                  <a:gd name="T3" fmla="*/ 0 h 21"/>
                  <a:gd name="T4" fmla="*/ 5 w 21"/>
                  <a:gd name="T5" fmla="*/ 3 h 21"/>
                  <a:gd name="T6" fmla="*/ 0 w 21"/>
                  <a:gd name="T7" fmla="*/ 3 h 21"/>
                  <a:gd name="T8" fmla="*/ 5 w 21"/>
                  <a:gd name="T9" fmla="*/ 21 h 21"/>
                  <a:gd name="T10" fmla="*/ 7 w 21"/>
                  <a:gd name="T11" fmla="*/ 19 h 21"/>
                  <a:gd name="T12" fmla="*/ 21 w 21"/>
                  <a:gd name="T13" fmla="*/ 17 h 21"/>
                  <a:gd name="T14" fmla="*/ 21 w 21"/>
                  <a:gd name="T15" fmla="*/ 17 h 21"/>
                  <a:gd name="T16" fmla="*/ 19 w 21"/>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19" y="0"/>
                    </a:moveTo>
                    <a:lnTo>
                      <a:pt x="17" y="0"/>
                    </a:lnTo>
                    <a:lnTo>
                      <a:pt x="5" y="3"/>
                    </a:lnTo>
                    <a:lnTo>
                      <a:pt x="0" y="3"/>
                    </a:lnTo>
                    <a:lnTo>
                      <a:pt x="5" y="21"/>
                    </a:lnTo>
                    <a:lnTo>
                      <a:pt x="7" y="19"/>
                    </a:lnTo>
                    <a:lnTo>
                      <a:pt x="21" y="17"/>
                    </a:lnTo>
                    <a:lnTo>
                      <a:pt x="21" y="17"/>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 name="Freeform 211"/>
              <p:cNvSpPr>
                <a:spLocks/>
              </p:cNvSpPr>
              <p:nvPr/>
            </p:nvSpPr>
            <p:spPr bwMode="auto">
              <a:xfrm>
                <a:off x="3149" y="649"/>
                <a:ext cx="21" cy="21"/>
              </a:xfrm>
              <a:custGeom>
                <a:avLst/>
                <a:gdLst>
                  <a:gd name="T0" fmla="*/ 17 w 21"/>
                  <a:gd name="T1" fmla="*/ 0 h 21"/>
                  <a:gd name="T2" fmla="*/ 14 w 21"/>
                  <a:gd name="T3" fmla="*/ 0 h 21"/>
                  <a:gd name="T4" fmla="*/ 0 w 21"/>
                  <a:gd name="T5" fmla="*/ 4 h 21"/>
                  <a:gd name="T6" fmla="*/ 0 w 21"/>
                  <a:gd name="T7" fmla="*/ 4 h 21"/>
                  <a:gd name="T8" fmla="*/ 5 w 21"/>
                  <a:gd name="T9" fmla="*/ 21 h 21"/>
                  <a:gd name="T10" fmla="*/ 5 w 21"/>
                  <a:gd name="T11" fmla="*/ 21 h 21"/>
                  <a:gd name="T12" fmla="*/ 19 w 21"/>
                  <a:gd name="T13" fmla="*/ 19 h 21"/>
                  <a:gd name="T14" fmla="*/ 21 w 21"/>
                  <a:gd name="T15" fmla="*/ 19 h 21"/>
                  <a:gd name="T16" fmla="*/ 17 w 21"/>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1">
                    <a:moveTo>
                      <a:pt x="17" y="0"/>
                    </a:moveTo>
                    <a:lnTo>
                      <a:pt x="14" y="0"/>
                    </a:lnTo>
                    <a:lnTo>
                      <a:pt x="0" y="4"/>
                    </a:lnTo>
                    <a:lnTo>
                      <a:pt x="0" y="4"/>
                    </a:lnTo>
                    <a:lnTo>
                      <a:pt x="5" y="21"/>
                    </a:lnTo>
                    <a:lnTo>
                      <a:pt x="5" y="21"/>
                    </a:lnTo>
                    <a:lnTo>
                      <a:pt x="19" y="19"/>
                    </a:lnTo>
                    <a:lnTo>
                      <a:pt x="21" y="19"/>
                    </a:lnTo>
                    <a:lnTo>
                      <a:pt x="1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 name="Freeform 212"/>
              <p:cNvSpPr>
                <a:spLocks/>
              </p:cNvSpPr>
              <p:nvPr/>
            </p:nvSpPr>
            <p:spPr bwMode="auto">
              <a:xfrm>
                <a:off x="3220" y="634"/>
                <a:ext cx="21" cy="22"/>
              </a:xfrm>
              <a:custGeom>
                <a:avLst/>
                <a:gdLst>
                  <a:gd name="T0" fmla="*/ 17 w 21"/>
                  <a:gd name="T1" fmla="*/ 0 h 22"/>
                  <a:gd name="T2" fmla="*/ 12 w 21"/>
                  <a:gd name="T3" fmla="*/ 3 h 22"/>
                  <a:gd name="T4" fmla="*/ 0 w 21"/>
                  <a:gd name="T5" fmla="*/ 5 h 22"/>
                  <a:gd name="T6" fmla="*/ 2 w 21"/>
                  <a:gd name="T7" fmla="*/ 22 h 22"/>
                  <a:gd name="T8" fmla="*/ 14 w 21"/>
                  <a:gd name="T9" fmla="*/ 19 h 22"/>
                  <a:gd name="T10" fmla="*/ 21 w 21"/>
                  <a:gd name="T11" fmla="*/ 19 h 22"/>
                  <a:gd name="T12" fmla="*/ 17 w 21"/>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17" y="0"/>
                    </a:moveTo>
                    <a:lnTo>
                      <a:pt x="12" y="3"/>
                    </a:lnTo>
                    <a:lnTo>
                      <a:pt x="0" y="5"/>
                    </a:lnTo>
                    <a:lnTo>
                      <a:pt x="2" y="22"/>
                    </a:lnTo>
                    <a:lnTo>
                      <a:pt x="14" y="19"/>
                    </a:lnTo>
                    <a:lnTo>
                      <a:pt x="21" y="19"/>
                    </a:lnTo>
                    <a:lnTo>
                      <a:pt x="1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 name="Freeform 213"/>
              <p:cNvSpPr>
                <a:spLocks/>
              </p:cNvSpPr>
              <p:nvPr/>
            </p:nvSpPr>
            <p:spPr bwMode="auto">
              <a:xfrm>
                <a:off x="3291" y="623"/>
                <a:ext cx="21" cy="21"/>
              </a:xfrm>
              <a:custGeom>
                <a:avLst/>
                <a:gdLst>
                  <a:gd name="T0" fmla="*/ 19 w 21"/>
                  <a:gd name="T1" fmla="*/ 0 h 21"/>
                  <a:gd name="T2" fmla="*/ 9 w 21"/>
                  <a:gd name="T3" fmla="*/ 2 h 21"/>
                  <a:gd name="T4" fmla="*/ 0 w 21"/>
                  <a:gd name="T5" fmla="*/ 2 h 21"/>
                  <a:gd name="T6" fmla="*/ 2 w 21"/>
                  <a:gd name="T7" fmla="*/ 21 h 21"/>
                  <a:gd name="T8" fmla="*/ 14 w 21"/>
                  <a:gd name="T9" fmla="*/ 18 h 21"/>
                  <a:gd name="T10" fmla="*/ 21 w 21"/>
                  <a:gd name="T11" fmla="*/ 18 h 21"/>
                  <a:gd name="T12" fmla="*/ 19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19" y="0"/>
                    </a:moveTo>
                    <a:lnTo>
                      <a:pt x="9" y="2"/>
                    </a:lnTo>
                    <a:lnTo>
                      <a:pt x="0" y="2"/>
                    </a:lnTo>
                    <a:lnTo>
                      <a:pt x="2" y="21"/>
                    </a:lnTo>
                    <a:lnTo>
                      <a:pt x="14" y="18"/>
                    </a:lnTo>
                    <a:lnTo>
                      <a:pt x="21" y="18"/>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 name="Freeform 214"/>
              <p:cNvSpPr>
                <a:spLocks/>
              </p:cNvSpPr>
              <p:nvPr/>
            </p:nvSpPr>
            <p:spPr bwMode="auto">
              <a:xfrm>
                <a:off x="3362" y="613"/>
                <a:ext cx="21" cy="19"/>
              </a:xfrm>
              <a:custGeom>
                <a:avLst/>
                <a:gdLst>
                  <a:gd name="T0" fmla="*/ 19 w 21"/>
                  <a:gd name="T1" fmla="*/ 0 h 19"/>
                  <a:gd name="T2" fmla="*/ 9 w 21"/>
                  <a:gd name="T3" fmla="*/ 0 h 19"/>
                  <a:gd name="T4" fmla="*/ 0 w 21"/>
                  <a:gd name="T5" fmla="*/ 2 h 19"/>
                  <a:gd name="T6" fmla="*/ 2 w 21"/>
                  <a:gd name="T7" fmla="*/ 19 h 19"/>
                  <a:gd name="T8" fmla="*/ 12 w 21"/>
                  <a:gd name="T9" fmla="*/ 19 h 19"/>
                  <a:gd name="T10" fmla="*/ 21 w 21"/>
                  <a:gd name="T11" fmla="*/ 17 h 19"/>
                  <a:gd name="T12" fmla="*/ 1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19" y="0"/>
                    </a:moveTo>
                    <a:lnTo>
                      <a:pt x="9" y="0"/>
                    </a:lnTo>
                    <a:lnTo>
                      <a:pt x="0" y="2"/>
                    </a:lnTo>
                    <a:lnTo>
                      <a:pt x="2" y="19"/>
                    </a:lnTo>
                    <a:lnTo>
                      <a:pt x="12" y="19"/>
                    </a:lnTo>
                    <a:lnTo>
                      <a:pt x="21" y="17"/>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 name="Freeform 215"/>
              <p:cNvSpPr>
                <a:spLocks/>
              </p:cNvSpPr>
              <p:nvPr/>
            </p:nvSpPr>
            <p:spPr bwMode="auto">
              <a:xfrm>
                <a:off x="3433" y="604"/>
                <a:ext cx="21" cy="19"/>
              </a:xfrm>
              <a:custGeom>
                <a:avLst/>
                <a:gdLst>
                  <a:gd name="T0" fmla="*/ 19 w 21"/>
                  <a:gd name="T1" fmla="*/ 0 h 19"/>
                  <a:gd name="T2" fmla="*/ 9 w 21"/>
                  <a:gd name="T3" fmla="*/ 0 h 19"/>
                  <a:gd name="T4" fmla="*/ 0 w 21"/>
                  <a:gd name="T5" fmla="*/ 2 h 19"/>
                  <a:gd name="T6" fmla="*/ 2 w 21"/>
                  <a:gd name="T7" fmla="*/ 19 h 19"/>
                  <a:gd name="T8" fmla="*/ 12 w 21"/>
                  <a:gd name="T9" fmla="*/ 19 h 19"/>
                  <a:gd name="T10" fmla="*/ 21 w 21"/>
                  <a:gd name="T11" fmla="*/ 16 h 19"/>
                  <a:gd name="T12" fmla="*/ 19 w 2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1" h="19">
                    <a:moveTo>
                      <a:pt x="19" y="0"/>
                    </a:moveTo>
                    <a:lnTo>
                      <a:pt x="9" y="0"/>
                    </a:lnTo>
                    <a:lnTo>
                      <a:pt x="0" y="2"/>
                    </a:lnTo>
                    <a:lnTo>
                      <a:pt x="2" y="19"/>
                    </a:lnTo>
                    <a:lnTo>
                      <a:pt x="12" y="19"/>
                    </a:lnTo>
                    <a:lnTo>
                      <a:pt x="21" y="16"/>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 name="Freeform 216"/>
              <p:cNvSpPr>
                <a:spLocks/>
              </p:cNvSpPr>
              <p:nvPr/>
            </p:nvSpPr>
            <p:spPr bwMode="auto">
              <a:xfrm>
                <a:off x="3506" y="597"/>
                <a:ext cx="19" cy="18"/>
              </a:xfrm>
              <a:custGeom>
                <a:avLst/>
                <a:gdLst>
                  <a:gd name="T0" fmla="*/ 17 w 19"/>
                  <a:gd name="T1" fmla="*/ 0 h 18"/>
                  <a:gd name="T2" fmla="*/ 10 w 19"/>
                  <a:gd name="T3" fmla="*/ 0 h 18"/>
                  <a:gd name="T4" fmla="*/ 0 w 19"/>
                  <a:gd name="T5" fmla="*/ 0 h 18"/>
                  <a:gd name="T6" fmla="*/ 3 w 19"/>
                  <a:gd name="T7" fmla="*/ 18 h 18"/>
                  <a:gd name="T8" fmla="*/ 10 w 19"/>
                  <a:gd name="T9" fmla="*/ 18 h 18"/>
                  <a:gd name="T10" fmla="*/ 19 w 19"/>
                  <a:gd name="T11" fmla="*/ 16 h 18"/>
                  <a:gd name="T12" fmla="*/ 17 w 1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9" h="18">
                    <a:moveTo>
                      <a:pt x="17" y="0"/>
                    </a:moveTo>
                    <a:lnTo>
                      <a:pt x="10" y="0"/>
                    </a:lnTo>
                    <a:lnTo>
                      <a:pt x="0" y="0"/>
                    </a:lnTo>
                    <a:lnTo>
                      <a:pt x="3" y="18"/>
                    </a:lnTo>
                    <a:lnTo>
                      <a:pt x="10" y="18"/>
                    </a:lnTo>
                    <a:lnTo>
                      <a:pt x="19" y="16"/>
                    </a:lnTo>
                    <a:lnTo>
                      <a:pt x="1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 name="Freeform 217"/>
              <p:cNvSpPr>
                <a:spLocks/>
              </p:cNvSpPr>
              <p:nvPr/>
            </p:nvSpPr>
            <p:spPr bwMode="auto">
              <a:xfrm>
                <a:off x="3577" y="589"/>
                <a:ext cx="19" cy="19"/>
              </a:xfrm>
              <a:custGeom>
                <a:avLst/>
                <a:gdLst>
                  <a:gd name="T0" fmla="*/ 19 w 19"/>
                  <a:gd name="T1" fmla="*/ 0 h 19"/>
                  <a:gd name="T2" fmla="*/ 10 w 19"/>
                  <a:gd name="T3" fmla="*/ 3 h 19"/>
                  <a:gd name="T4" fmla="*/ 0 w 19"/>
                  <a:gd name="T5" fmla="*/ 3 h 19"/>
                  <a:gd name="T6" fmla="*/ 3 w 19"/>
                  <a:gd name="T7" fmla="*/ 19 h 19"/>
                  <a:gd name="T8" fmla="*/ 12 w 19"/>
                  <a:gd name="T9" fmla="*/ 19 h 19"/>
                  <a:gd name="T10" fmla="*/ 19 w 19"/>
                  <a:gd name="T11" fmla="*/ 19 h 19"/>
                  <a:gd name="T12" fmla="*/ 19 w 19"/>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19" y="0"/>
                    </a:moveTo>
                    <a:lnTo>
                      <a:pt x="10" y="3"/>
                    </a:lnTo>
                    <a:lnTo>
                      <a:pt x="0" y="3"/>
                    </a:lnTo>
                    <a:lnTo>
                      <a:pt x="3" y="19"/>
                    </a:lnTo>
                    <a:lnTo>
                      <a:pt x="12" y="19"/>
                    </a:lnTo>
                    <a:lnTo>
                      <a:pt x="19" y="19"/>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 name="Freeform 218"/>
              <p:cNvSpPr>
                <a:spLocks/>
              </p:cNvSpPr>
              <p:nvPr/>
            </p:nvSpPr>
            <p:spPr bwMode="auto">
              <a:xfrm>
                <a:off x="3651" y="585"/>
                <a:ext cx="19" cy="19"/>
              </a:xfrm>
              <a:custGeom>
                <a:avLst/>
                <a:gdLst>
                  <a:gd name="T0" fmla="*/ 16 w 19"/>
                  <a:gd name="T1" fmla="*/ 0 h 19"/>
                  <a:gd name="T2" fmla="*/ 9 w 19"/>
                  <a:gd name="T3" fmla="*/ 2 h 19"/>
                  <a:gd name="T4" fmla="*/ 0 w 19"/>
                  <a:gd name="T5" fmla="*/ 2 h 19"/>
                  <a:gd name="T6" fmla="*/ 0 w 19"/>
                  <a:gd name="T7" fmla="*/ 19 h 19"/>
                  <a:gd name="T8" fmla="*/ 12 w 19"/>
                  <a:gd name="T9" fmla="*/ 19 h 19"/>
                  <a:gd name="T10" fmla="*/ 19 w 19"/>
                  <a:gd name="T11" fmla="*/ 19 h 19"/>
                  <a:gd name="T12" fmla="*/ 16 w 19"/>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16" y="0"/>
                    </a:moveTo>
                    <a:lnTo>
                      <a:pt x="9" y="2"/>
                    </a:lnTo>
                    <a:lnTo>
                      <a:pt x="0" y="2"/>
                    </a:lnTo>
                    <a:lnTo>
                      <a:pt x="0" y="19"/>
                    </a:lnTo>
                    <a:lnTo>
                      <a:pt x="12" y="19"/>
                    </a:lnTo>
                    <a:lnTo>
                      <a:pt x="19" y="19"/>
                    </a:lnTo>
                    <a:lnTo>
                      <a:pt x="16"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 name="Freeform 219"/>
              <p:cNvSpPr>
                <a:spLocks/>
              </p:cNvSpPr>
              <p:nvPr/>
            </p:nvSpPr>
            <p:spPr bwMode="auto">
              <a:xfrm>
                <a:off x="3722" y="582"/>
                <a:ext cx="19" cy="19"/>
              </a:xfrm>
              <a:custGeom>
                <a:avLst/>
                <a:gdLst>
                  <a:gd name="T0" fmla="*/ 19 w 19"/>
                  <a:gd name="T1" fmla="*/ 0 h 19"/>
                  <a:gd name="T2" fmla="*/ 11 w 19"/>
                  <a:gd name="T3" fmla="*/ 0 h 19"/>
                  <a:gd name="T4" fmla="*/ 0 w 19"/>
                  <a:gd name="T5" fmla="*/ 0 h 19"/>
                  <a:gd name="T6" fmla="*/ 2 w 19"/>
                  <a:gd name="T7" fmla="*/ 19 h 19"/>
                  <a:gd name="T8" fmla="*/ 14 w 19"/>
                  <a:gd name="T9" fmla="*/ 19 h 19"/>
                  <a:gd name="T10" fmla="*/ 19 w 19"/>
                  <a:gd name="T11" fmla="*/ 19 h 19"/>
                  <a:gd name="T12" fmla="*/ 19 w 19"/>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9" h="19">
                    <a:moveTo>
                      <a:pt x="19" y="0"/>
                    </a:moveTo>
                    <a:lnTo>
                      <a:pt x="11" y="0"/>
                    </a:lnTo>
                    <a:lnTo>
                      <a:pt x="0" y="0"/>
                    </a:lnTo>
                    <a:lnTo>
                      <a:pt x="2" y="19"/>
                    </a:lnTo>
                    <a:lnTo>
                      <a:pt x="14" y="19"/>
                    </a:lnTo>
                    <a:lnTo>
                      <a:pt x="19" y="19"/>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9" name="Freeform 220"/>
              <p:cNvSpPr>
                <a:spLocks/>
              </p:cNvSpPr>
              <p:nvPr/>
            </p:nvSpPr>
            <p:spPr bwMode="auto">
              <a:xfrm>
                <a:off x="3795" y="582"/>
                <a:ext cx="19" cy="17"/>
              </a:xfrm>
              <a:custGeom>
                <a:avLst/>
                <a:gdLst>
                  <a:gd name="T0" fmla="*/ 19 w 19"/>
                  <a:gd name="T1" fmla="*/ 0 h 17"/>
                  <a:gd name="T2" fmla="*/ 14 w 19"/>
                  <a:gd name="T3" fmla="*/ 0 h 17"/>
                  <a:gd name="T4" fmla="*/ 0 w 19"/>
                  <a:gd name="T5" fmla="*/ 0 h 17"/>
                  <a:gd name="T6" fmla="*/ 0 w 19"/>
                  <a:gd name="T7" fmla="*/ 17 h 17"/>
                  <a:gd name="T8" fmla="*/ 14 w 19"/>
                  <a:gd name="T9" fmla="*/ 17 h 17"/>
                  <a:gd name="T10" fmla="*/ 19 w 19"/>
                  <a:gd name="T11" fmla="*/ 17 h 17"/>
                  <a:gd name="T12" fmla="*/ 19 w 1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9" h="17">
                    <a:moveTo>
                      <a:pt x="19" y="0"/>
                    </a:moveTo>
                    <a:lnTo>
                      <a:pt x="14" y="0"/>
                    </a:lnTo>
                    <a:lnTo>
                      <a:pt x="0" y="0"/>
                    </a:lnTo>
                    <a:lnTo>
                      <a:pt x="0" y="17"/>
                    </a:lnTo>
                    <a:lnTo>
                      <a:pt x="14" y="17"/>
                    </a:lnTo>
                    <a:lnTo>
                      <a:pt x="19" y="17"/>
                    </a:lnTo>
                    <a:lnTo>
                      <a:pt x="19"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0" name="Freeform 221"/>
              <p:cNvSpPr>
                <a:spLocks/>
              </p:cNvSpPr>
              <p:nvPr/>
            </p:nvSpPr>
            <p:spPr bwMode="auto">
              <a:xfrm>
                <a:off x="3840" y="582"/>
                <a:ext cx="17" cy="17"/>
              </a:xfrm>
              <a:custGeom>
                <a:avLst/>
                <a:gdLst>
                  <a:gd name="T0" fmla="*/ 17 w 17"/>
                  <a:gd name="T1" fmla="*/ 0 h 17"/>
                  <a:gd name="T2" fmla="*/ 14 w 17"/>
                  <a:gd name="T3" fmla="*/ 0 h 17"/>
                  <a:gd name="T4" fmla="*/ 0 w 17"/>
                  <a:gd name="T5" fmla="*/ 0 h 17"/>
                  <a:gd name="T6" fmla="*/ 0 w 17"/>
                  <a:gd name="T7" fmla="*/ 17 h 17"/>
                  <a:gd name="T8" fmla="*/ 14 w 17"/>
                  <a:gd name="T9" fmla="*/ 17 h 17"/>
                  <a:gd name="T10" fmla="*/ 17 w 17"/>
                  <a:gd name="T11" fmla="*/ 17 h 17"/>
                  <a:gd name="T12" fmla="*/ 17 w 17"/>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17" y="0"/>
                    </a:moveTo>
                    <a:lnTo>
                      <a:pt x="14" y="0"/>
                    </a:lnTo>
                    <a:lnTo>
                      <a:pt x="0" y="0"/>
                    </a:lnTo>
                    <a:lnTo>
                      <a:pt x="0" y="17"/>
                    </a:lnTo>
                    <a:lnTo>
                      <a:pt x="14" y="17"/>
                    </a:lnTo>
                    <a:lnTo>
                      <a:pt x="17" y="17"/>
                    </a:lnTo>
                    <a:lnTo>
                      <a:pt x="17" y="0"/>
                    </a:lnTo>
                    <a:close/>
                  </a:path>
                </a:pathLst>
              </a:custGeom>
              <a:solidFill>
                <a:srgbClr val="A8A6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1" name="Freeform 222"/>
              <p:cNvSpPr>
                <a:spLocks/>
              </p:cNvSpPr>
              <p:nvPr/>
            </p:nvSpPr>
            <p:spPr bwMode="auto">
              <a:xfrm>
                <a:off x="4573" y="1917"/>
                <a:ext cx="433" cy="436"/>
              </a:xfrm>
              <a:custGeom>
                <a:avLst/>
                <a:gdLst>
                  <a:gd name="T0" fmla="*/ 56 w 183"/>
                  <a:gd name="T1" fmla="*/ 20 h 184"/>
                  <a:gd name="T2" fmla="*/ 164 w 183"/>
                  <a:gd name="T3" fmla="*/ 57 h 184"/>
                  <a:gd name="T4" fmla="*/ 127 w 183"/>
                  <a:gd name="T5" fmla="*/ 165 h 184"/>
                  <a:gd name="T6" fmla="*/ 19 w 183"/>
                  <a:gd name="T7" fmla="*/ 127 h 184"/>
                  <a:gd name="T8" fmla="*/ 56 w 183"/>
                  <a:gd name="T9" fmla="*/ 20 h 184"/>
                </a:gdLst>
                <a:ahLst/>
                <a:cxnLst>
                  <a:cxn ang="0">
                    <a:pos x="T0" y="T1"/>
                  </a:cxn>
                  <a:cxn ang="0">
                    <a:pos x="T2" y="T3"/>
                  </a:cxn>
                  <a:cxn ang="0">
                    <a:pos x="T4" y="T5"/>
                  </a:cxn>
                  <a:cxn ang="0">
                    <a:pos x="T6" y="T7"/>
                  </a:cxn>
                  <a:cxn ang="0">
                    <a:pos x="T8" y="T9"/>
                  </a:cxn>
                </a:cxnLst>
                <a:rect l="0" t="0" r="r" b="b"/>
                <a:pathLst>
                  <a:path w="183" h="184">
                    <a:moveTo>
                      <a:pt x="56" y="20"/>
                    </a:moveTo>
                    <a:cubicBezTo>
                      <a:pt x="96" y="0"/>
                      <a:pt x="145" y="17"/>
                      <a:pt x="164" y="57"/>
                    </a:cubicBezTo>
                    <a:cubicBezTo>
                      <a:pt x="183" y="97"/>
                      <a:pt x="167" y="145"/>
                      <a:pt x="127" y="165"/>
                    </a:cubicBezTo>
                    <a:cubicBezTo>
                      <a:pt x="86" y="184"/>
                      <a:pt x="38" y="167"/>
                      <a:pt x="19" y="127"/>
                    </a:cubicBezTo>
                    <a:cubicBezTo>
                      <a:pt x="0" y="87"/>
                      <a:pt x="16" y="39"/>
                      <a:pt x="56" y="20"/>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2" name="Freeform 223"/>
              <p:cNvSpPr>
                <a:spLocks/>
              </p:cNvSpPr>
              <p:nvPr/>
            </p:nvSpPr>
            <p:spPr bwMode="auto">
              <a:xfrm>
                <a:off x="4663" y="2033"/>
                <a:ext cx="254" cy="206"/>
              </a:xfrm>
              <a:custGeom>
                <a:avLst/>
                <a:gdLst>
                  <a:gd name="T0" fmla="*/ 107 w 107"/>
                  <a:gd name="T1" fmla="*/ 10 h 87"/>
                  <a:gd name="T2" fmla="*/ 95 w 107"/>
                  <a:gd name="T3" fmla="*/ 13 h 87"/>
                  <a:gd name="T4" fmla="*/ 104 w 107"/>
                  <a:gd name="T5" fmla="*/ 1 h 87"/>
                  <a:gd name="T6" fmla="*/ 90 w 107"/>
                  <a:gd name="T7" fmla="*/ 7 h 87"/>
                  <a:gd name="T8" fmla="*/ 74 w 107"/>
                  <a:gd name="T9" fmla="*/ 0 h 87"/>
                  <a:gd name="T10" fmla="*/ 52 w 107"/>
                  <a:gd name="T11" fmla="*/ 22 h 87"/>
                  <a:gd name="T12" fmla="*/ 53 w 107"/>
                  <a:gd name="T13" fmla="*/ 27 h 87"/>
                  <a:gd name="T14" fmla="*/ 7 w 107"/>
                  <a:gd name="T15" fmla="*/ 4 h 87"/>
                  <a:gd name="T16" fmla="*/ 4 w 107"/>
                  <a:gd name="T17" fmla="*/ 15 h 87"/>
                  <a:gd name="T18" fmla="*/ 14 w 107"/>
                  <a:gd name="T19" fmla="*/ 33 h 87"/>
                  <a:gd name="T20" fmla="*/ 4 w 107"/>
                  <a:gd name="T21" fmla="*/ 30 h 87"/>
                  <a:gd name="T22" fmla="*/ 4 w 107"/>
                  <a:gd name="T23" fmla="*/ 31 h 87"/>
                  <a:gd name="T24" fmla="*/ 22 w 107"/>
                  <a:gd name="T25" fmla="*/ 52 h 87"/>
                  <a:gd name="T26" fmla="*/ 16 w 107"/>
                  <a:gd name="T27" fmla="*/ 53 h 87"/>
                  <a:gd name="T28" fmla="*/ 12 w 107"/>
                  <a:gd name="T29" fmla="*/ 53 h 87"/>
                  <a:gd name="T30" fmla="*/ 32 w 107"/>
                  <a:gd name="T31" fmla="*/ 68 h 87"/>
                  <a:gd name="T32" fmla="*/ 5 w 107"/>
                  <a:gd name="T33" fmla="*/ 77 h 87"/>
                  <a:gd name="T34" fmla="*/ 0 w 107"/>
                  <a:gd name="T35" fmla="*/ 77 h 87"/>
                  <a:gd name="T36" fmla="*/ 33 w 107"/>
                  <a:gd name="T37" fmla="*/ 87 h 87"/>
                  <a:gd name="T38" fmla="*/ 96 w 107"/>
                  <a:gd name="T39" fmla="*/ 24 h 87"/>
                  <a:gd name="T40" fmla="*/ 96 w 107"/>
                  <a:gd name="T41" fmla="*/ 21 h 87"/>
                  <a:gd name="T42" fmla="*/ 107 w 107"/>
                  <a:gd name="T43" fmla="*/ 1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7" h="87">
                    <a:moveTo>
                      <a:pt x="107" y="10"/>
                    </a:moveTo>
                    <a:cubicBezTo>
                      <a:pt x="103" y="12"/>
                      <a:pt x="99" y="13"/>
                      <a:pt x="95" y="13"/>
                    </a:cubicBezTo>
                    <a:cubicBezTo>
                      <a:pt x="99" y="11"/>
                      <a:pt x="103" y="6"/>
                      <a:pt x="104" y="1"/>
                    </a:cubicBezTo>
                    <a:cubicBezTo>
                      <a:pt x="100" y="4"/>
                      <a:pt x="95" y="6"/>
                      <a:pt x="90" y="7"/>
                    </a:cubicBezTo>
                    <a:cubicBezTo>
                      <a:pt x="86" y="2"/>
                      <a:pt x="80" y="0"/>
                      <a:pt x="74" y="0"/>
                    </a:cubicBezTo>
                    <a:cubicBezTo>
                      <a:pt x="62" y="0"/>
                      <a:pt x="52" y="9"/>
                      <a:pt x="52" y="22"/>
                    </a:cubicBezTo>
                    <a:cubicBezTo>
                      <a:pt x="52" y="23"/>
                      <a:pt x="52" y="25"/>
                      <a:pt x="53" y="27"/>
                    </a:cubicBezTo>
                    <a:cubicBezTo>
                      <a:pt x="34" y="26"/>
                      <a:pt x="18" y="17"/>
                      <a:pt x="7" y="4"/>
                    </a:cubicBezTo>
                    <a:cubicBezTo>
                      <a:pt x="5" y="7"/>
                      <a:pt x="4" y="11"/>
                      <a:pt x="4" y="15"/>
                    </a:cubicBezTo>
                    <a:cubicBezTo>
                      <a:pt x="4" y="22"/>
                      <a:pt x="8" y="29"/>
                      <a:pt x="14" y="33"/>
                    </a:cubicBezTo>
                    <a:cubicBezTo>
                      <a:pt x="10" y="33"/>
                      <a:pt x="7" y="32"/>
                      <a:pt x="4" y="30"/>
                    </a:cubicBezTo>
                    <a:cubicBezTo>
                      <a:pt x="4" y="31"/>
                      <a:pt x="4" y="31"/>
                      <a:pt x="4" y="31"/>
                    </a:cubicBezTo>
                    <a:cubicBezTo>
                      <a:pt x="4" y="41"/>
                      <a:pt x="12" y="50"/>
                      <a:pt x="22" y="52"/>
                    </a:cubicBezTo>
                    <a:cubicBezTo>
                      <a:pt x="20" y="53"/>
                      <a:pt x="18" y="53"/>
                      <a:pt x="16" y="53"/>
                    </a:cubicBezTo>
                    <a:cubicBezTo>
                      <a:pt x="14" y="53"/>
                      <a:pt x="13" y="53"/>
                      <a:pt x="12" y="53"/>
                    </a:cubicBezTo>
                    <a:cubicBezTo>
                      <a:pt x="15" y="61"/>
                      <a:pt x="23" y="68"/>
                      <a:pt x="32" y="68"/>
                    </a:cubicBezTo>
                    <a:cubicBezTo>
                      <a:pt x="25" y="74"/>
                      <a:pt x="15" y="77"/>
                      <a:pt x="5" y="77"/>
                    </a:cubicBezTo>
                    <a:cubicBezTo>
                      <a:pt x="3" y="77"/>
                      <a:pt x="1" y="77"/>
                      <a:pt x="0" y="77"/>
                    </a:cubicBezTo>
                    <a:cubicBezTo>
                      <a:pt x="9" y="83"/>
                      <a:pt x="21" y="87"/>
                      <a:pt x="33" y="87"/>
                    </a:cubicBezTo>
                    <a:cubicBezTo>
                      <a:pt x="74" y="87"/>
                      <a:pt x="96" y="53"/>
                      <a:pt x="96" y="24"/>
                    </a:cubicBezTo>
                    <a:cubicBezTo>
                      <a:pt x="96" y="23"/>
                      <a:pt x="96" y="22"/>
                      <a:pt x="96" y="21"/>
                    </a:cubicBezTo>
                    <a:cubicBezTo>
                      <a:pt x="101" y="18"/>
                      <a:pt x="104" y="14"/>
                      <a:pt x="107" y="10"/>
                    </a:cubicBezTo>
                    <a:close/>
                  </a:path>
                </a:pathLst>
              </a:custGeom>
              <a:solidFill>
                <a:srgbClr val="FEFEF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3" name="Freeform 224"/>
              <p:cNvSpPr>
                <a:spLocks/>
              </p:cNvSpPr>
              <p:nvPr/>
            </p:nvSpPr>
            <p:spPr bwMode="auto">
              <a:xfrm>
                <a:off x="2652" y="3013"/>
                <a:ext cx="436" cy="436"/>
              </a:xfrm>
              <a:custGeom>
                <a:avLst/>
                <a:gdLst>
                  <a:gd name="T0" fmla="*/ 57 w 184"/>
                  <a:gd name="T1" fmla="*/ 19 h 184"/>
                  <a:gd name="T2" fmla="*/ 165 w 184"/>
                  <a:gd name="T3" fmla="*/ 57 h 184"/>
                  <a:gd name="T4" fmla="*/ 127 w 184"/>
                  <a:gd name="T5" fmla="*/ 165 h 184"/>
                  <a:gd name="T6" fmla="*/ 20 w 184"/>
                  <a:gd name="T7" fmla="*/ 127 h 184"/>
                  <a:gd name="T8" fmla="*/ 57 w 184"/>
                  <a:gd name="T9" fmla="*/ 19 h 184"/>
                </a:gdLst>
                <a:ahLst/>
                <a:cxnLst>
                  <a:cxn ang="0">
                    <a:pos x="T0" y="T1"/>
                  </a:cxn>
                  <a:cxn ang="0">
                    <a:pos x="T2" y="T3"/>
                  </a:cxn>
                  <a:cxn ang="0">
                    <a:pos x="T4" y="T5"/>
                  </a:cxn>
                  <a:cxn ang="0">
                    <a:pos x="T6" y="T7"/>
                  </a:cxn>
                  <a:cxn ang="0">
                    <a:pos x="T8" y="T9"/>
                  </a:cxn>
                </a:cxnLst>
                <a:rect l="0" t="0" r="r" b="b"/>
                <a:pathLst>
                  <a:path w="184" h="184">
                    <a:moveTo>
                      <a:pt x="57" y="19"/>
                    </a:moveTo>
                    <a:cubicBezTo>
                      <a:pt x="97" y="0"/>
                      <a:pt x="145" y="17"/>
                      <a:pt x="165" y="57"/>
                    </a:cubicBezTo>
                    <a:cubicBezTo>
                      <a:pt x="184" y="97"/>
                      <a:pt x="167" y="145"/>
                      <a:pt x="127" y="165"/>
                    </a:cubicBezTo>
                    <a:cubicBezTo>
                      <a:pt x="87" y="184"/>
                      <a:pt x="39" y="167"/>
                      <a:pt x="20" y="127"/>
                    </a:cubicBezTo>
                    <a:cubicBezTo>
                      <a:pt x="0" y="87"/>
                      <a:pt x="17" y="39"/>
                      <a:pt x="57" y="19"/>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4" name="Freeform 225"/>
              <p:cNvSpPr>
                <a:spLocks/>
              </p:cNvSpPr>
              <p:nvPr/>
            </p:nvSpPr>
            <p:spPr bwMode="auto">
              <a:xfrm>
                <a:off x="2766" y="3122"/>
                <a:ext cx="189" cy="197"/>
              </a:xfrm>
              <a:custGeom>
                <a:avLst/>
                <a:gdLst>
                  <a:gd name="T0" fmla="*/ 79 w 80"/>
                  <a:gd name="T1" fmla="*/ 58 h 83"/>
                  <a:gd name="T2" fmla="*/ 63 w 80"/>
                  <a:gd name="T3" fmla="*/ 42 h 83"/>
                  <a:gd name="T4" fmla="*/ 60 w 80"/>
                  <a:gd name="T5" fmla="*/ 39 h 83"/>
                  <a:gd name="T6" fmla="*/ 44 w 80"/>
                  <a:gd name="T7" fmla="*/ 21 h 83"/>
                  <a:gd name="T8" fmla="*/ 38 w 80"/>
                  <a:gd name="T9" fmla="*/ 5 h 83"/>
                  <a:gd name="T10" fmla="*/ 29 w 80"/>
                  <a:gd name="T11" fmla="*/ 5 h 83"/>
                  <a:gd name="T12" fmla="*/ 26 w 80"/>
                  <a:gd name="T13" fmla="*/ 12 h 83"/>
                  <a:gd name="T14" fmla="*/ 31 w 80"/>
                  <a:gd name="T15" fmla="*/ 24 h 83"/>
                  <a:gd name="T16" fmla="*/ 31 w 80"/>
                  <a:gd name="T17" fmla="*/ 32 h 83"/>
                  <a:gd name="T18" fmla="*/ 7 w 80"/>
                  <a:gd name="T19" fmla="*/ 32 h 83"/>
                  <a:gd name="T20" fmla="*/ 2 w 80"/>
                  <a:gd name="T21" fmla="*/ 40 h 83"/>
                  <a:gd name="T22" fmla="*/ 14 w 80"/>
                  <a:gd name="T23" fmla="*/ 74 h 83"/>
                  <a:gd name="T24" fmla="*/ 19 w 80"/>
                  <a:gd name="T25" fmla="*/ 77 h 83"/>
                  <a:gd name="T26" fmla="*/ 48 w 80"/>
                  <a:gd name="T27" fmla="*/ 77 h 83"/>
                  <a:gd name="T28" fmla="*/ 54 w 80"/>
                  <a:gd name="T29" fmla="*/ 80 h 83"/>
                  <a:gd name="T30" fmla="*/ 55 w 80"/>
                  <a:gd name="T31" fmla="*/ 81 h 83"/>
                  <a:gd name="T32" fmla="*/ 61 w 80"/>
                  <a:gd name="T33" fmla="*/ 81 h 83"/>
                  <a:gd name="T34" fmla="*/ 79 w 80"/>
                  <a:gd name="T35" fmla="*/ 63 h 83"/>
                  <a:gd name="T36" fmla="*/ 79 w 80"/>
                  <a:gd name="T37" fmla="*/ 58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3">
                    <a:moveTo>
                      <a:pt x="79" y="58"/>
                    </a:moveTo>
                    <a:cubicBezTo>
                      <a:pt x="63" y="42"/>
                      <a:pt x="63" y="42"/>
                      <a:pt x="63" y="42"/>
                    </a:cubicBezTo>
                    <a:cubicBezTo>
                      <a:pt x="61" y="41"/>
                      <a:pt x="60" y="39"/>
                      <a:pt x="60" y="39"/>
                    </a:cubicBezTo>
                    <a:cubicBezTo>
                      <a:pt x="60" y="39"/>
                      <a:pt x="54" y="27"/>
                      <a:pt x="44" y="21"/>
                    </a:cubicBezTo>
                    <a:cubicBezTo>
                      <a:pt x="35" y="15"/>
                      <a:pt x="38" y="10"/>
                      <a:pt x="38" y="5"/>
                    </a:cubicBezTo>
                    <a:cubicBezTo>
                      <a:pt x="38" y="1"/>
                      <a:pt x="32" y="0"/>
                      <a:pt x="29" y="5"/>
                    </a:cubicBezTo>
                    <a:cubicBezTo>
                      <a:pt x="28" y="6"/>
                      <a:pt x="26" y="10"/>
                      <a:pt x="26" y="12"/>
                    </a:cubicBezTo>
                    <a:cubicBezTo>
                      <a:pt x="25" y="18"/>
                      <a:pt x="29" y="22"/>
                      <a:pt x="31" y="24"/>
                    </a:cubicBezTo>
                    <a:cubicBezTo>
                      <a:pt x="32" y="25"/>
                      <a:pt x="32" y="28"/>
                      <a:pt x="31" y="32"/>
                    </a:cubicBezTo>
                    <a:cubicBezTo>
                      <a:pt x="7" y="32"/>
                      <a:pt x="7" y="32"/>
                      <a:pt x="7" y="32"/>
                    </a:cubicBezTo>
                    <a:cubicBezTo>
                      <a:pt x="3" y="32"/>
                      <a:pt x="0" y="35"/>
                      <a:pt x="2" y="40"/>
                    </a:cubicBezTo>
                    <a:cubicBezTo>
                      <a:pt x="14" y="74"/>
                      <a:pt x="14" y="74"/>
                      <a:pt x="14" y="74"/>
                    </a:cubicBezTo>
                    <a:cubicBezTo>
                      <a:pt x="15" y="76"/>
                      <a:pt x="17" y="77"/>
                      <a:pt x="19" y="77"/>
                    </a:cubicBezTo>
                    <a:cubicBezTo>
                      <a:pt x="48" y="77"/>
                      <a:pt x="48" y="77"/>
                      <a:pt x="48" y="77"/>
                    </a:cubicBezTo>
                    <a:cubicBezTo>
                      <a:pt x="50" y="77"/>
                      <a:pt x="53" y="78"/>
                      <a:pt x="54" y="80"/>
                    </a:cubicBezTo>
                    <a:cubicBezTo>
                      <a:pt x="55" y="81"/>
                      <a:pt x="55" y="81"/>
                      <a:pt x="55" y="81"/>
                    </a:cubicBezTo>
                    <a:cubicBezTo>
                      <a:pt x="57" y="83"/>
                      <a:pt x="59" y="83"/>
                      <a:pt x="61" y="81"/>
                    </a:cubicBezTo>
                    <a:cubicBezTo>
                      <a:pt x="79" y="63"/>
                      <a:pt x="79" y="63"/>
                      <a:pt x="79" y="63"/>
                    </a:cubicBezTo>
                    <a:cubicBezTo>
                      <a:pt x="80" y="62"/>
                      <a:pt x="80" y="59"/>
                      <a:pt x="79" y="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5" name="Freeform 226"/>
              <p:cNvSpPr>
                <a:spLocks/>
              </p:cNvSpPr>
              <p:nvPr/>
            </p:nvSpPr>
            <p:spPr bwMode="auto">
              <a:xfrm>
                <a:off x="2910" y="3274"/>
                <a:ext cx="62" cy="61"/>
              </a:xfrm>
              <a:custGeom>
                <a:avLst/>
                <a:gdLst>
                  <a:gd name="T0" fmla="*/ 12 w 62"/>
                  <a:gd name="T1" fmla="*/ 61 h 61"/>
                  <a:gd name="T2" fmla="*/ 0 w 62"/>
                  <a:gd name="T3" fmla="*/ 50 h 61"/>
                  <a:gd name="T4" fmla="*/ 50 w 62"/>
                  <a:gd name="T5" fmla="*/ 0 h 61"/>
                  <a:gd name="T6" fmla="*/ 62 w 62"/>
                  <a:gd name="T7" fmla="*/ 12 h 61"/>
                  <a:gd name="T8" fmla="*/ 12 w 62"/>
                  <a:gd name="T9" fmla="*/ 61 h 61"/>
                </a:gdLst>
                <a:ahLst/>
                <a:cxnLst>
                  <a:cxn ang="0">
                    <a:pos x="T0" y="T1"/>
                  </a:cxn>
                  <a:cxn ang="0">
                    <a:pos x="T2" y="T3"/>
                  </a:cxn>
                  <a:cxn ang="0">
                    <a:pos x="T4" y="T5"/>
                  </a:cxn>
                  <a:cxn ang="0">
                    <a:pos x="T6" y="T7"/>
                  </a:cxn>
                  <a:cxn ang="0">
                    <a:pos x="T8" y="T9"/>
                  </a:cxn>
                </a:cxnLst>
                <a:rect l="0" t="0" r="r" b="b"/>
                <a:pathLst>
                  <a:path w="62" h="61">
                    <a:moveTo>
                      <a:pt x="12" y="61"/>
                    </a:moveTo>
                    <a:lnTo>
                      <a:pt x="0" y="50"/>
                    </a:lnTo>
                    <a:lnTo>
                      <a:pt x="50" y="0"/>
                    </a:lnTo>
                    <a:lnTo>
                      <a:pt x="62" y="12"/>
                    </a:lnTo>
                    <a:lnTo>
                      <a:pt x="12" y="6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6" name="Freeform 227"/>
              <p:cNvSpPr>
                <a:spLocks/>
              </p:cNvSpPr>
              <p:nvPr/>
            </p:nvSpPr>
            <p:spPr bwMode="auto">
              <a:xfrm>
                <a:off x="5271" y="2211"/>
                <a:ext cx="436" cy="435"/>
              </a:xfrm>
              <a:custGeom>
                <a:avLst/>
                <a:gdLst>
                  <a:gd name="T0" fmla="*/ 57 w 184"/>
                  <a:gd name="T1" fmla="*/ 19 h 184"/>
                  <a:gd name="T2" fmla="*/ 165 w 184"/>
                  <a:gd name="T3" fmla="*/ 57 h 184"/>
                  <a:gd name="T4" fmla="*/ 127 w 184"/>
                  <a:gd name="T5" fmla="*/ 164 h 184"/>
                  <a:gd name="T6" fmla="*/ 20 w 184"/>
                  <a:gd name="T7" fmla="*/ 127 h 184"/>
                  <a:gd name="T8" fmla="*/ 57 w 184"/>
                  <a:gd name="T9" fmla="*/ 19 h 184"/>
                </a:gdLst>
                <a:ahLst/>
                <a:cxnLst>
                  <a:cxn ang="0">
                    <a:pos x="T0" y="T1"/>
                  </a:cxn>
                  <a:cxn ang="0">
                    <a:pos x="T2" y="T3"/>
                  </a:cxn>
                  <a:cxn ang="0">
                    <a:pos x="T4" y="T5"/>
                  </a:cxn>
                  <a:cxn ang="0">
                    <a:pos x="T6" y="T7"/>
                  </a:cxn>
                  <a:cxn ang="0">
                    <a:pos x="T8" y="T9"/>
                  </a:cxn>
                </a:cxnLst>
                <a:rect l="0" t="0" r="r" b="b"/>
                <a:pathLst>
                  <a:path w="184" h="184">
                    <a:moveTo>
                      <a:pt x="57" y="19"/>
                    </a:moveTo>
                    <a:cubicBezTo>
                      <a:pt x="97" y="0"/>
                      <a:pt x="145" y="17"/>
                      <a:pt x="165" y="57"/>
                    </a:cubicBezTo>
                    <a:cubicBezTo>
                      <a:pt x="184" y="97"/>
                      <a:pt x="167" y="145"/>
                      <a:pt x="127" y="164"/>
                    </a:cubicBezTo>
                    <a:cubicBezTo>
                      <a:pt x="87" y="184"/>
                      <a:pt x="39" y="167"/>
                      <a:pt x="20" y="127"/>
                    </a:cubicBezTo>
                    <a:cubicBezTo>
                      <a:pt x="0" y="87"/>
                      <a:pt x="17" y="39"/>
                      <a:pt x="57" y="19"/>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7" name="Freeform 228"/>
              <p:cNvSpPr>
                <a:spLocks/>
              </p:cNvSpPr>
              <p:nvPr/>
            </p:nvSpPr>
            <p:spPr bwMode="auto">
              <a:xfrm>
                <a:off x="5387" y="2367"/>
                <a:ext cx="60" cy="121"/>
              </a:xfrm>
              <a:custGeom>
                <a:avLst/>
                <a:gdLst>
                  <a:gd name="T0" fmla="*/ 0 w 60"/>
                  <a:gd name="T1" fmla="*/ 121 h 121"/>
                  <a:gd name="T2" fmla="*/ 60 w 60"/>
                  <a:gd name="T3" fmla="*/ 50 h 121"/>
                  <a:gd name="T4" fmla="*/ 0 w 60"/>
                  <a:gd name="T5" fmla="*/ 0 h 121"/>
                  <a:gd name="T6" fmla="*/ 0 w 60"/>
                  <a:gd name="T7" fmla="*/ 121 h 121"/>
                </a:gdLst>
                <a:ahLst/>
                <a:cxnLst>
                  <a:cxn ang="0">
                    <a:pos x="T0" y="T1"/>
                  </a:cxn>
                  <a:cxn ang="0">
                    <a:pos x="T2" y="T3"/>
                  </a:cxn>
                  <a:cxn ang="0">
                    <a:pos x="T4" y="T5"/>
                  </a:cxn>
                  <a:cxn ang="0">
                    <a:pos x="T6" y="T7"/>
                  </a:cxn>
                </a:cxnLst>
                <a:rect l="0" t="0" r="r" b="b"/>
                <a:pathLst>
                  <a:path w="60" h="121">
                    <a:moveTo>
                      <a:pt x="0" y="121"/>
                    </a:moveTo>
                    <a:lnTo>
                      <a:pt x="60" y="50"/>
                    </a:lnTo>
                    <a:lnTo>
                      <a:pt x="0" y="0"/>
                    </a:lnTo>
                    <a:lnTo>
                      <a:pt x="0" y="12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8" name="Freeform 229"/>
              <p:cNvSpPr>
                <a:spLocks/>
              </p:cNvSpPr>
              <p:nvPr/>
            </p:nvSpPr>
            <p:spPr bwMode="auto">
              <a:xfrm>
                <a:off x="5532" y="2367"/>
                <a:ext cx="59" cy="121"/>
              </a:xfrm>
              <a:custGeom>
                <a:avLst/>
                <a:gdLst>
                  <a:gd name="T0" fmla="*/ 59 w 59"/>
                  <a:gd name="T1" fmla="*/ 121 h 121"/>
                  <a:gd name="T2" fmla="*/ 59 w 59"/>
                  <a:gd name="T3" fmla="*/ 0 h 121"/>
                  <a:gd name="T4" fmla="*/ 0 w 59"/>
                  <a:gd name="T5" fmla="*/ 50 h 121"/>
                  <a:gd name="T6" fmla="*/ 59 w 59"/>
                  <a:gd name="T7" fmla="*/ 121 h 121"/>
                </a:gdLst>
                <a:ahLst/>
                <a:cxnLst>
                  <a:cxn ang="0">
                    <a:pos x="T0" y="T1"/>
                  </a:cxn>
                  <a:cxn ang="0">
                    <a:pos x="T2" y="T3"/>
                  </a:cxn>
                  <a:cxn ang="0">
                    <a:pos x="T4" y="T5"/>
                  </a:cxn>
                  <a:cxn ang="0">
                    <a:pos x="T6" y="T7"/>
                  </a:cxn>
                </a:cxnLst>
                <a:rect l="0" t="0" r="r" b="b"/>
                <a:pathLst>
                  <a:path w="59" h="121">
                    <a:moveTo>
                      <a:pt x="59" y="121"/>
                    </a:moveTo>
                    <a:lnTo>
                      <a:pt x="59" y="0"/>
                    </a:lnTo>
                    <a:lnTo>
                      <a:pt x="0" y="50"/>
                    </a:lnTo>
                    <a:lnTo>
                      <a:pt x="59" y="12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9" name="Freeform 230"/>
              <p:cNvSpPr>
                <a:spLocks/>
              </p:cNvSpPr>
              <p:nvPr/>
            </p:nvSpPr>
            <p:spPr bwMode="auto">
              <a:xfrm>
                <a:off x="5591" y="2490"/>
                <a:ext cx="0" cy="3"/>
              </a:xfrm>
              <a:custGeom>
                <a:avLst/>
                <a:gdLst>
                  <a:gd name="T0" fmla="*/ 3 h 3"/>
                  <a:gd name="T1" fmla="*/ 3 h 3"/>
                  <a:gd name="T2" fmla="*/ 0 h 3"/>
                  <a:gd name="T3" fmla="*/ 3 h 3"/>
                </a:gdLst>
                <a:ahLst/>
                <a:cxnLst>
                  <a:cxn ang="0">
                    <a:pos x="0" y="T0"/>
                  </a:cxn>
                  <a:cxn ang="0">
                    <a:pos x="0" y="T1"/>
                  </a:cxn>
                  <a:cxn ang="0">
                    <a:pos x="0" y="T2"/>
                  </a:cxn>
                  <a:cxn ang="0">
                    <a:pos x="0" y="T3"/>
                  </a:cxn>
                </a:cxnLst>
                <a:rect l="0" t="0" r="r" b="b"/>
                <a:pathLst>
                  <a:path h="3">
                    <a:moveTo>
                      <a:pt x="0" y="3"/>
                    </a:moveTo>
                    <a:lnTo>
                      <a:pt x="0" y="3"/>
                    </a:lnTo>
                    <a:lnTo>
                      <a:pt x="0" y="0"/>
                    </a:lnTo>
                    <a:lnTo>
                      <a:pt x="0" y="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0" name="Freeform 231"/>
              <p:cNvSpPr>
                <a:spLocks/>
              </p:cNvSpPr>
              <p:nvPr/>
            </p:nvSpPr>
            <p:spPr bwMode="auto">
              <a:xfrm>
                <a:off x="5387" y="2490"/>
                <a:ext cx="3" cy="3"/>
              </a:xfrm>
              <a:custGeom>
                <a:avLst/>
                <a:gdLst>
                  <a:gd name="T0" fmla="*/ 0 w 3"/>
                  <a:gd name="T1" fmla="*/ 3 h 3"/>
                  <a:gd name="T2" fmla="*/ 3 w 3"/>
                  <a:gd name="T3" fmla="*/ 3 h 3"/>
                  <a:gd name="T4" fmla="*/ 0 w 3"/>
                  <a:gd name="T5" fmla="*/ 0 h 3"/>
                  <a:gd name="T6" fmla="*/ 0 w 3"/>
                  <a:gd name="T7" fmla="*/ 3 h 3"/>
                </a:gdLst>
                <a:ahLst/>
                <a:cxnLst>
                  <a:cxn ang="0">
                    <a:pos x="T0" y="T1"/>
                  </a:cxn>
                  <a:cxn ang="0">
                    <a:pos x="T2" y="T3"/>
                  </a:cxn>
                  <a:cxn ang="0">
                    <a:pos x="T4" y="T5"/>
                  </a:cxn>
                  <a:cxn ang="0">
                    <a:pos x="T6" y="T7"/>
                  </a:cxn>
                </a:cxnLst>
                <a:rect l="0" t="0" r="r" b="b"/>
                <a:pathLst>
                  <a:path w="3" h="3">
                    <a:moveTo>
                      <a:pt x="0" y="3"/>
                    </a:moveTo>
                    <a:lnTo>
                      <a:pt x="3" y="3"/>
                    </a:lnTo>
                    <a:lnTo>
                      <a:pt x="0" y="0"/>
                    </a:lnTo>
                    <a:lnTo>
                      <a:pt x="0" y="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1" name="Freeform 232"/>
              <p:cNvSpPr>
                <a:spLocks/>
              </p:cNvSpPr>
              <p:nvPr/>
            </p:nvSpPr>
            <p:spPr bwMode="auto">
              <a:xfrm>
                <a:off x="5392" y="2419"/>
                <a:ext cx="194" cy="74"/>
              </a:xfrm>
              <a:custGeom>
                <a:avLst/>
                <a:gdLst>
                  <a:gd name="T0" fmla="*/ 194 w 194"/>
                  <a:gd name="T1" fmla="*/ 74 h 74"/>
                  <a:gd name="T2" fmla="*/ 194 w 194"/>
                  <a:gd name="T3" fmla="*/ 71 h 74"/>
                  <a:gd name="T4" fmla="*/ 135 w 194"/>
                  <a:gd name="T5" fmla="*/ 0 h 74"/>
                  <a:gd name="T6" fmla="*/ 97 w 194"/>
                  <a:gd name="T7" fmla="*/ 31 h 74"/>
                  <a:gd name="T8" fmla="*/ 59 w 194"/>
                  <a:gd name="T9" fmla="*/ 0 h 74"/>
                  <a:gd name="T10" fmla="*/ 0 w 194"/>
                  <a:gd name="T11" fmla="*/ 71 h 74"/>
                  <a:gd name="T12" fmla="*/ 0 w 194"/>
                  <a:gd name="T13" fmla="*/ 74 h 74"/>
                  <a:gd name="T14" fmla="*/ 194 w 194"/>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74">
                    <a:moveTo>
                      <a:pt x="194" y="74"/>
                    </a:moveTo>
                    <a:lnTo>
                      <a:pt x="194" y="71"/>
                    </a:lnTo>
                    <a:lnTo>
                      <a:pt x="135" y="0"/>
                    </a:lnTo>
                    <a:lnTo>
                      <a:pt x="97" y="31"/>
                    </a:lnTo>
                    <a:lnTo>
                      <a:pt x="59" y="0"/>
                    </a:lnTo>
                    <a:lnTo>
                      <a:pt x="0" y="71"/>
                    </a:lnTo>
                    <a:lnTo>
                      <a:pt x="0" y="74"/>
                    </a:lnTo>
                    <a:lnTo>
                      <a:pt x="194" y="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2" name="Freeform 233"/>
              <p:cNvSpPr>
                <a:spLocks/>
              </p:cNvSpPr>
              <p:nvPr/>
            </p:nvSpPr>
            <p:spPr bwMode="auto">
              <a:xfrm>
                <a:off x="5392" y="2365"/>
                <a:ext cx="194" cy="78"/>
              </a:xfrm>
              <a:custGeom>
                <a:avLst/>
                <a:gdLst>
                  <a:gd name="T0" fmla="*/ 59 w 194"/>
                  <a:gd name="T1" fmla="*/ 47 h 78"/>
                  <a:gd name="T2" fmla="*/ 62 w 194"/>
                  <a:gd name="T3" fmla="*/ 47 h 78"/>
                  <a:gd name="T4" fmla="*/ 64 w 194"/>
                  <a:gd name="T5" fmla="*/ 50 h 78"/>
                  <a:gd name="T6" fmla="*/ 97 w 194"/>
                  <a:gd name="T7" fmla="*/ 78 h 78"/>
                  <a:gd name="T8" fmla="*/ 130 w 194"/>
                  <a:gd name="T9" fmla="*/ 50 h 78"/>
                  <a:gd name="T10" fmla="*/ 133 w 194"/>
                  <a:gd name="T11" fmla="*/ 47 h 78"/>
                  <a:gd name="T12" fmla="*/ 135 w 194"/>
                  <a:gd name="T13" fmla="*/ 47 h 78"/>
                  <a:gd name="T14" fmla="*/ 194 w 194"/>
                  <a:gd name="T15" fmla="*/ 0 h 78"/>
                  <a:gd name="T16" fmla="*/ 0 w 194"/>
                  <a:gd name="T17" fmla="*/ 0 h 78"/>
                  <a:gd name="T18" fmla="*/ 59 w 194"/>
                  <a:gd name="T19" fmla="*/ 4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4" h="78">
                    <a:moveTo>
                      <a:pt x="59" y="47"/>
                    </a:moveTo>
                    <a:lnTo>
                      <a:pt x="62" y="47"/>
                    </a:lnTo>
                    <a:lnTo>
                      <a:pt x="64" y="50"/>
                    </a:lnTo>
                    <a:lnTo>
                      <a:pt x="97" y="78"/>
                    </a:lnTo>
                    <a:lnTo>
                      <a:pt x="130" y="50"/>
                    </a:lnTo>
                    <a:lnTo>
                      <a:pt x="133" y="47"/>
                    </a:lnTo>
                    <a:lnTo>
                      <a:pt x="135" y="47"/>
                    </a:lnTo>
                    <a:lnTo>
                      <a:pt x="194" y="0"/>
                    </a:lnTo>
                    <a:lnTo>
                      <a:pt x="0" y="0"/>
                    </a:lnTo>
                    <a:lnTo>
                      <a:pt x="59" y="4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3" name="Freeform 234"/>
              <p:cNvSpPr>
                <a:spLocks/>
              </p:cNvSpPr>
              <p:nvPr/>
            </p:nvSpPr>
            <p:spPr bwMode="auto">
              <a:xfrm>
                <a:off x="3670" y="3160"/>
                <a:ext cx="435" cy="436"/>
              </a:xfrm>
              <a:custGeom>
                <a:avLst/>
                <a:gdLst>
                  <a:gd name="T0" fmla="*/ 57 w 184"/>
                  <a:gd name="T1" fmla="*/ 20 h 184"/>
                  <a:gd name="T2" fmla="*/ 165 w 184"/>
                  <a:gd name="T3" fmla="*/ 57 h 184"/>
                  <a:gd name="T4" fmla="*/ 127 w 184"/>
                  <a:gd name="T5" fmla="*/ 165 h 184"/>
                  <a:gd name="T6" fmla="*/ 20 w 184"/>
                  <a:gd name="T7" fmla="*/ 127 h 184"/>
                  <a:gd name="T8" fmla="*/ 57 w 184"/>
                  <a:gd name="T9" fmla="*/ 20 h 184"/>
                </a:gdLst>
                <a:ahLst/>
                <a:cxnLst>
                  <a:cxn ang="0">
                    <a:pos x="T0" y="T1"/>
                  </a:cxn>
                  <a:cxn ang="0">
                    <a:pos x="T2" y="T3"/>
                  </a:cxn>
                  <a:cxn ang="0">
                    <a:pos x="T4" y="T5"/>
                  </a:cxn>
                  <a:cxn ang="0">
                    <a:pos x="T6" y="T7"/>
                  </a:cxn>
                  <a:cxn ang="0">
                    <a:pos x="T8" y="T9"/>
                  </a:cxn>
                </a:cxnLst>
                <a:rect l="0" t="0" r="r" b="b"/>
                <a:pathLst>
                  <a:path w="184" h="184">
                    <a:moveTo>
                      <a:pt x="57" y="20"/>
                    </a:moveTo>
                    <a:cubicBezTo>
                      <a:pt x="97" y="0"/>
                      <a:pt x="145" y="17"/>
                      <a:pt x="165" y="57"/>
                    </a:cubicBezTo>
                    <a:cubicBezTo>
                      <a:pt x="184" y="97"/>
                      <a:pt x="167" y="146"/>
                      <a:pt x="127" y="165"/>
                    </a:cubicBezTo>
                    <a:cubicBezTo>
                      <a:pt x="87" y="184"/>
                      <a:pt x="39" y="168"/>
                      <a:pt x="20" y="127"/>
                    </a:cubicBezTo>
                    <a:cubicBezTo>
                      <a:pt x="0" y="87"/>
                      <a:pt x="17" y="39"/>
                      <a:pt x="57" y="20"/>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4" name="Freeform 235"/>
              <p:cNvSpPr>
                <a:spLocks/>
              </p:cNvSpPr>
              <p:nvPr/>
            </p:nvSpPr>
            <p:spPr bwMode="auto">
              <a:xfrm>
                <a:off x="3831" y="3260"/>
                <a:ext cx="115" cy="236"/>
              </a:xfrm>
              <a:custGeom>
                <a:avLst/>
                <a:gdLst>
                  <a:gd name="T0" fmla="*/ 11 w 49"/>
                  <a:gd name="T1" fmla="*/ 21 h 100"/>
                  <a:gd name="T2" fmla="*/ 11 w 49"/>
                  <a:gd name="T3" fmla="*/ 35 h 100"/>
                  <a:gd name="T4" fmla="*/ 0 w 49"/>
                  <a:gd name="T5" fmla="*/ 35 h 100"/>
                  <a:gd name="T6" fmla="*/ 0 w 49"/>
                  <a:gd name="T7" fmla="*/ 52 h 100"/>
                  <a:gd name="T8" fmla="*/ 11 w 49"/>
                  <a:gd name="T9" fmla="*/ 52 h 100"/>
                  <a:gd name="T10" fmla="*/ 11 w 49"/>
                  <a:gd name="T11" fmla="*/ 100 h 100"/>
                  <a:gd name="T12" fmla="*/ 32 w 49"/>
                  <a:gd name="T13" fmla="*/ 100 h 100"/>
                  <a:gd name="T14" fmla="*/ 32 w 49"/>
                  <a:gd name="T15" fmla="*/ 52 h 100"/>
                  <a:gd name="T16" fmla="*/ 46 w 49"/>
                  <a:gd name="T17" fmla="*/ 52 h 100"/>
                  <a:gd name="T18" fmla="*/ 48 w 49"/>
                  <a:gd name="T19" fmla="*/ 35 h 100"/>
                  <a:gd name="T20" fmla="*/ 32 w 49"/>
                  <a:gd name="T21" fmla="*/ 35 h 100"/>
                  <a:gd name="T22" fmla="*/ 32 w 49"/>
                  <a:gd name="T23" fmla="*/ 23 h 100"/>
                  <a:gd name="T24" fmla="*/ 37 w 49"/>
                  <a:gd name="T25" fmla="*/ 19 h 100"/>
                  <a:gd name="T26" fmla="*/ 49 w 49"/>
                  <a:gd name="T27" fmla="*/ 19 h 100"/>
                  <a:gd name="T28" fmla="*/ 49 w 49"/>
                  <a:gd name="T29" fmla="*/ 0 h 100"/>
                  <a:gd name="T30" fmla="*/ 33 w 49"/>
                  <a:gd name="T31" fmla="*/ 0 h 100"/>
                  <a:gd name="T32" fmla="*/ 11 w 49"/>
                  <a:gd name="T33" fmla="*/ 2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100">
                    <a:moveTo>
                      <a:pt x="11" y="21"/>
                    </a:moveTo>
                    <a:cubicBezTo>
                      <a:pt x="11" y="23"/>
                      <a:pt x="11" y="35"/>
                      <a:pt x="11" y="35"/>
                    </a:cubicBezTo>
                    <a:cubicBezTo>
                      <a:pt x="0" y="35"/>
                      <a:pt x="0" y="35"/>
                      <a:pt x="0" y="35"/>
                    </a:cubicBezTo>
                    <a:cubicBezTo>
                      <a:pt x="0" y="52"/>
                      <a:pt x="0" y="52"/>
                      <a:pt x="0" y="52"/>
                    </a:cubicBezTo>
                    <a:cubicBezTo>
                      <a:pt x="11" y="52"/>
                      <a:pt x="11" y="52"/>
                      <a:pt x="11" y="52"/>
                    </a:cubicBezTo>
                    <a:cubicBezTo>
                      <a:pt x="11" y="100"/>
                      <a:pt x="11" y="100"/>
                      <a:pt x="11" y="100"/>
                    </a:cubicBezTo>
                    <a:cubicBezTo>
                      <a:pt x="32" y="100"/>
                      <a:pt x="32" y="100"/>
                      <a:pt x="32" y="100"/>
                    </a:cubicBezTo>
                    <a:cubicBezTo>
                      <a:pt x="32" y="52"/>
                      <a:pt x="32" y="52"/>
                      <a:pt x="32" y="52"/>
                    </a:cubicBezTo>
                    <a:cubicBezTo>
                      <a:pt x="46" y="52"/>
                      <a:pt x="46" y="52"/>
                      <a:pt x="46" y="52"/>
                    </a:cubicBezTo>
                    <a:cubicBezTo>
                      <a:pt x="46" y="52"/>
                      <a:pt x="48" y="44"/>
                      <a:pt x="48" y="35"/>
                    </a:cubicBezTo>
                    <a:cubicBezTo>
                      <a:pt x="47" y="35"/>
                      <a:pt x="32" y="35"/>
                      <a:pt x="32" y="35"/>
                    </a:cubicBezTo>
                    <a:cubicBezTo>
                      <a:pt x="32" y="35"/>
                      <a:pt x="32" y="25"/>
                      <a:pt x="32" y="23"/>
                    </a:cubicBezTo>
                    <a:cubicBezTo>
                      <a:pt x="32" y="21"/>
                      <a:pt x="34" y="19"/>
                      <a:pt x="37" y="19"/>
                    </a:cubicBezTo>
                    <a:cubicBezTo>
                      <a:pt x="39" y="19"/>
                      <a:pt x="44" y="19"/>
                      <a:pt x="49" y="19"/>
                    </a:cubicBezTo>
                    <a:cubicBezTo>
                      <a:pt x="49" y="16"/>
                      <a:pt x="49" y="8"/>
                      <a:pt x="49" y="0"/>
                    </a:cubicBezTo>
                    <a:cubicBezTo>
                      <a:pt x="42" y="0"/>
                      <a:pt x="36" y="0"/>
                      <a:pt x="33" y="0"/>
                    </a:cubicBezTo>
                    <a:cubicBezTo>
                      <a:pt x="10" y="0"/>
                      <a:pt x="11" y="18"/>
                      <a:pt x="11" y="21"/>
                    </a:cubicBezTo>
                    <a:close/>
                  </a:path>
                </a:pathLst>
              </a:custGeom>
              <a:solidFill>
                <a:srgbClr val="FEFEF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5" name="Freeform 236"/>
              <p:cNvSpPr>
                <a:spLocks/>
              </p:cNvSpPr>
              <p:nvPr/>
            </p:nvSpPr>
            <p:spPr bwMode="auto">
              <a:xfrm>
                <a:off x="4202" y="1153"/>
                <a:ext cx="435" cy="435"/>
              </a:xfrm>
              <a:custGeom>
                <a:avLst/>
                <a:gdLst>
                  <a:gd name="T0" fmla="*/ 57 w 184"/>
                  <a:gd name="T1" fmla="*/ 20 h 184"/>
                  <a:gd name="T2" fmla="*/ 164 w 184"/>
                  <a:gd name="T3" fmla="*/ 57 h 184"/>
                  <a:gd name="T4" fmla="*/ 127 w 184"/>
                  <a:gd name="T5" fmla="*/ 165 h 184"/>
                  <a:gd name="T6" fmla="*/ 19 w 184"/>
                  <a:gd name="T7" fmla="*/ 127 h 184"/>
                  <a:gd name="T8" fmla="*/ 57 w 184"/>
                  <a:gd name="T9" fmla="*/ 20 h 184"/>
                </a:gdLst>
                <a:ahLst/>
                <a:cxnLst>
                  <a:cxn ang="0">
                    <a:pos x="T0" y="T1"/>
                  </a:cxn>
                  <a:cxn ang="0">
                    <a:pos x="T2" y="T3"/>
                  </a:cxn>
                  <a:cxn ang="0">
                    <a:pos x="T4" y="T5"/>
                  </a:cxn>
                  <a:cxn ang="0">
                    <a:pos x="T6" y="T7"/>
                  </a:cxn>
                  <a:cxn ang="0">
                    <a:pos x="T8" y="T9"/>
                  </a:cxn>
                </a:cxnLst>
                <a:rect l="0" t="0" r="r" b="b"/>
                <a:pathLst>
                  <a:path w="184" h="184">
                    <a:moveTo>
                      <a:pt x="57" y="20"/>
                    </a:moveTo>
                    <a:cubicBezTo>
                      <a:pt x="97" y="0"/>
                      <a:pt x="145" y="17"/>
                      <a:pt x="164" y="57"/>
                    </a:cubicBezTo>
                    <a:cubicBezTo>
                      <a:pt x="184" y="97"/>
                      <a:pt x="167" y="146"/>
                      <a:pt x="127" y="165"/>
                    </a:cubicBezTo>
                    <a:cubicBezTo>
                      <a:pt x="87" y="184"/>
                      <a:pt x="39" y="168"/>
                      <a:pt x="19" y="127"/>
                    </a:cubicBezTo>
                    <a:cubicBezTo>
                      <a:pt x="0" y="87"/>
                      <a:pt x="17" y="39"/>
                      <a:pt x="57" y="20"/>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400">
                  <a:solidFill>
                    <a:prstClr val="black"/>
                  </a:solidFill>
                </a:endParaRPr>
              </a:p>
            </p:txBody>
          </p:sp>
          <p:sp>
            <p:nvSpPr>
              <p:cNvPr id="76" name="Freeform 237"/>
              <p:cNvSpPr>
                <a:spLocks noEditPoints="1"/>
              </p:cNvSpPr>
              <p:nvPr/>
            </p:nvSpPr>
            <p:spPr bwMode="auto">
              <a:xfrm>
                <a:off x="4306" y="1278"/>
                <a:ext cx="227" cy="187"/>
              </a:xfrm>
              <a:custGeom>
                <a:avLst/>
                <a:gdLst>
                  <a:gd name="T0" fmla="*/ 89 w 96"/>
                  <a:gd name="T1" fmla="*/ 22 h 79"/>
                  <a:gd name="T2" fmla="*/ 69 w 96"/>
                  <a:gd name="T3" fmla="*/ 33 h 79"/>
                  <a:gd name="T4" fmla="*/ 77 w 96"/>
                  <a:gd name="T5" fmla="*/ 10 h 79"/>
                  <a:gd name="T6" fmla="*/ 69 w 96"/>
                  <a:gd name="T7" fmla="*/ 52 h 79"/>
                  <a:gd name="T8" fmla="*/ 69 w 96"/>
                  <a:gd name="T9" fmla="*/ 75 h 79"/>
                  <a:gd name="T10" fmla="*/ 72 w 96"/>
                  <a:gd name="T11" fmla="*/ 48 h 79"/>
                  <a:gd name="T12" fmla="*/ 96 w 96"/>
                  <a:gd name="T13" fmla="*/ 65 h 79"/>
                  <a:gd name="T14" fmla="*/ 77 w 96"/>
                  <a:gd name="T15" fmla="*/ 39 h 79"/>
                  <a:gd name="T16" fmla="*/ 69 w 96"/>
                  <a:gd name="T17" fmla="*/ 40 h 79"/>
                  <a:gd name="T18" fmla="*/ 65 w 96"/>
                  <a:gd name="T19" fmla="*/ 28 h 79"/>
                  <a:gd name="T20" fmla="*/ 68 w 96"/>
                  <a:gd name="T21" fmla="*/ 13 h 79"/>
                  <a:gd name="T22" fmla="*/ 69 w 96"/>
                  <a:gd name="T23" fmla="*/ 33 h 79"/>
                  <a:gd name="T24" fmla="*/ 69 w 96"/>
                  <a:gd name="T25" fmla="*/ 40 h 79"/>
                  <a:gd name="T26" fmla="*/ 69 w 96"/>
                  <a:gd name="T27" fmla="*/ 37 h 79"/>
                  <a:gd name="T28" fmla="*/ 61 w 96"/>
                  <a:gd name="T29" fmla="*/ 34 h 79"/>
                  <a:gd name="T30" fmla="*/ 34 w 96"/>
                  <a:gd name="T31" fmla="*/ 34 h 79"/>
                  <a:gd name="T32" fmla="*/ 26 w 96"/>
                  <a:gd name="T33" fmla="*/ 75 h 79"/>
                  <a:gd name="T34" fmla="*/ 69 w 96"/>
                  <a:gd name="T35" fmla="*/ 75 h 79"/>
                  <a:gd name="T36" fmla="*/ 26 w 96"/>
                  <a:gd name="T37" fmla="*/ 40 h 79"/>
                  <a:gd name="T38" fmla="*/ 28 w 96"/>
                  <a:gd name="T39" fmla="*/ 36 h 79"/>
                  <a:gd name="T40" fmla="*/ 26 w 96"/>
                  <a:gd name="T41" fmla="*/ 33 h 79"/>
                  <a:gd name="T42" fmla="*/ 27 w 96"/>
                  <a:gd name="T43" fmla="*/ 13 h 79"/>
                  <a:gd name="T44" fmla="*/ 30 w 96"/>
                  <a:gd name="T45" fmla="*/ 28 h 79"/>
                  <a:gd name="T46" fmla="*/ 48 w 96"/>
                  <a:gd name="T47" fmla="*/ 0 h 79"/>
                  <a:gd name="T48" fmla="*/ 48 w 96"/>
                  <a:gd name="T49" fmla="*/ 34 h 79"/>
                  <a:gd name="T50" fmla="*/ 48 w 96"/>
                  <a:gd name="T51" fmla="*/ 0 h 79"/>
                  <a:gd name="T52" fmla="*/ 26 w 96"/>
                  <a:gd name="T53" fmla="*/ 33 h 79"/>
                  <a:gd name="T54" fmla="*/ 6 w 96"/>
                  <a:gd name="T55" fmla="*/ 22 h 79"/>
                  <a:gd name="T56" fmla="*/ 26 w 96"/>
                  <a:gd name="T57" fmla="*/ 12 h 79"/>
                  <a:gd name="T58" fmla="*/ 26 w 96"/>
                  <a:gd name="T59" fmla="*/ 40 h 79"/>
                  <a:gd name="T60" fmla="*/ 19 w 96"/>
                  <a:gd name="T61" fmla="*/ 69 h 79"/>
                  <a:gd name="T62" fmla="*/ 9 w 96"/>
                  <a:gd name="T63" fmla="*/ 35 h 79"/>
                  <a:gd name="T64" fmla="*/ 26 w 96"/>
                  <a:gd name="T65" fmla="*/ 37 h 79"/>
                  <a:gd name="T66" fmla="*/ 22 w 96"/>
                  <a:gd name="T67" fmla="*/ 73 h 79"/>
                  <a:gd name="T68" fmla="*/ 26 w 96"/>
                  <a:gd name="T69" fmla="*/ 53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6" h="79">
                    <a:moveTo>
                      <a:pt x="77" y="10"/>
                    </a:moveTo>
                    <a:cubicBezTo>
                      <a:pt x="84" y="10"/>
                      <a:pt x="89" y="16"/>
                      <a:pt x="89" y="22"/>
                    </a:cubicBezTo>
                    <a:cubicBezTo>
                      <a:pt x="89" y="29"/>
                      <a:pt x="84" y="35"/>
                      <a:pt x="77" y="35"/>
                    </a:cubicBezTo>
                    <a:cubicBezTo>
                      <a:pt x="74" y="35"/>
                      <a:pt x="71" y="34"/>
                      <a:pt x="69" y="33"/>
                    </a:cubicBezTo>
                    <a:cubicBezTo>
                      <a:pt x="69" y="12"/>
                      <a:pt x="69" y="12"/>
                      <a:pt x="69" y="12"/>
                    </a:cubicBezTo>
                    <a:cubicBezTo>
                      <a:pt x="71" y="11"/>
                      <a:pt x="74" y="10"/>
                      <a:pt x="77" y="10"/>
                    </a:cubicBezTo>
                    <a:close/>
                    <a:moveTo>
                      <a:pt x="69" y="75"/>
                    </a:moveTo>
                    <a:cubicBezTo>
                      <a:pt x="69" y="52"/>
                      <a:pt x="69" y="52"/>
                      <a:pt x="69" y="52"/>
                    </a:cubicBezTo>
                    <a:cubicBezTo>
                      <a:pt x="71" y="59"/>
                      <a:pt x="72" y="66"/>
                      <a:pt x="73" y="73"/>
                    </a:cubicBezTo>
                    <a:cubicBezTo>
                      <a:pt x="72" y="74"/>
                      <a:pt x="71" y="74"/>
                      <a:pt x="69" y="75"/>
                    </a:cubicBezTo>
                    <a:close/>
                    <a:moveTo>
                      <a:pt x="69" y="40"/>
                    </a:moveTo>
                    <a:cubicBezTo>
                      <a:pt x="70" y="42"/>
                      <a:pt x="71" y="45"/>
                      <a:pt x="72" y="48"/>
                    </a:cubicBezTo>
                    <a:cubicBezTo>
                      <a:pt x="74" y="55"/>
                      <a:pt x="75" y="62"/>
                      <a:pt x="77" y="69"/>
                    </a:cubicBezTo>
                    <a:cubicBezTo>
                      <a:pt x="83" y="69"/>
                      <a:pt x="90" y="67"/>
                      <a:pt x="96" y="65"/>
                    </a:cubicBezTo>
                    <a:cubicBezTo>
                      <a:pt x="94" y="52"/>
                      <a:pt x="91" y="39"/>
                      <a:pt x="87" y="35"/>
                    </a:cubicBezTo>
                    <a:cubicBezTo>
                      <a:pt x="84" y="38"/>
                      <a:pt x="80" y="39"/>
                      <a:pt x="77" y="39"/>
                    </a:cubicBezTo>
                    <a:cubicBezTo>
                      <a:pt x="74" y="39"/>
                      <a:pt x="71" y="38"/>
                      <a:pt x="69" y="37"/>
                    </a:cubicBezTo>
                    <a:lnTo>
                      <a:pt x="69" y="40"/>
                    </a:lnTo>
                    <a:close/>
                    <a:moveTo>
                      <a:pt x="69" y="33"/>
                    </a:moveTo>
                    <a:cubicBezTo>
                      <a:pt x="68" y="32"/>
                      <a:pt x="66" y="30"/>
                      <a:pt x="65" y="28"/>
                    </a:cubicBezTo>
                    <a:cubicBezTo>
                      <a:pt x="67" y="25"/>
                      <a:pt x="69" y="21"/>
                      <a:pt x="69" y="17"/>
                    </a:cubicBezTo>
                    <a:cubicBezTo>
                      <a:pt x="69" y="16"/>
                      <a:pt x="68" y="14"/>
                      <a:pt x="68" y="13"/>
                    </a:cubicBezTo>
                    <a:cubicBezTo>
                      <a:pt x="69" y="13"/>
                      <a:pt x="69" y="12"/>
                      <a:pt x="69" y="12"/>
                    </a:cubicBezTo>
                    <a:cubicBezTo>
                      <a:pt x="69" y="33"/>
                      <a:pt x="69" y="33"/>
                      <a:pt x="69" y="33"/>
                    </a:cubicBezTo>
                    <a:close/>
                    <a:moveTo>
                      <a:pt x="69" y="37"/>
                    </a:moveTo>
                    <a:cubicBezTo>
                      <a:pt x="69" y="40"/>
                      <a:pt x="69" y="40"/>
                      <a:pt x="69" y="40"/>
                    </a:cubicBezTo>
                    <a:cubicBezTo>
                      <a:pt x="69" y="38"/>
                      <a:pt x="68" y="37"/>
                      <a:pt x="68" y="36"/>
                    </a:cubicBezTo>
                    <a:cubicBezTo>
                      <a:pt x="68" y="37"/>
                      <a:pt x="69" y="37"/>
                      <a:pt x="69" y="37"/>
                    </a:cubicBezTo>
                    <a:close/>
                    <a:moveTo>
                      <a:pt x="69" y="52"/>
                    </a:moveTo>
                    <a:cubicBezTo>
                      <a:pt x="67" y="44"/>
                      <a:pt x="64" y="37"/>
                      <a:pt x="61" y="34"/>
                    </a:cubicBezTo>
                    <a:cubicBezTo>
                      <a:pt x="57" y="37"/>
                      <a:pt x="53" y="39"/>
                      <a:pt x="48" y="39"/>
                    </a:cubicBezTo>
                    <a:cubicBezTo>
                      <a:pt x="43" y="39"/>
                      <a:pt x="38" y="37"/>
                      <a:pt x="34" y="34"/>
                    </a:cubicBezTo>
                    <a:cubicBezTo>
                      <a:pt x="31" y="37"/>
                      <a:pt x="28" y="44"/>
                      <a:pt x="26" y="53"/>
                    </a:cubicBezTo>
                    <a:cubicBezTo>
                      <a:pt x="26" y="75"/>
                      <a:pt x="26" y="75"/>
                      <a:pt x="26" y="75"/>
                    </a:cubicBezTo>
                    <a:cubicBezTo>
                      <a:pt x="33" y="77"/>
                      <a:pt x="40" y="79"/>
                      <a:pt x="48" y="79"/>
                    </a:cubicBezTo>
                    <a:cubicBezTo>
                      <a:pt x="55" y="79"/>
                      <a:pt x="63" y="77"/>
                      <a:pt x="69" y="75"/>
                    </a:cubicBezTo>
                    <a:cubicBezTo>
                      <a:pt x="69" y="52"/>
                      <a:pt x="69" y="52"/>
                      <a:pt x="69" y="52"/>
                    </a:cubicBezTo>
                    <a:close/>
                    <a:moveTo>
                      <a:pt x="26" y="40"/>
                    </a:moveTo>
                    <a:cubicBezTo>
                      <a:pt x="26" y="37"/>
                      <a:pt x="26" y="37"/>
                      <a:pt x="26" y="37"/>
                    </a:cubicBezTo>
                    <a:cubicBezTo>
                      <a:pt x="27" y="37"/>
                      <a:pt x="27" y="36"/>
                      <a:pt x="28" y="36"/>
                    </a:cubicBezTo>
                    <a:cubicBezTo>
                      <a:pt x="27" y="37"/>
                      <a:pt x="27" y="38"/>
                      <a:pt x="26" y="40"/>
                    </a:cubicBezTo>
                    <a:close/>
                    <a:moveTo>
                      <a:pt x="26" y="33"/>
                    </a:moveTo>
                    <a:cubicBezTo>
                      <a:pt x="26" y="12"/>
                      <a:pt x="26" y="12"/>
                      <a:pt x="26" y="12"/>
                    </a:cubicBezTo>
                    <a:cubicBezTo>
                      <a:pt x="27" y="12"/>
                      <a:pt x="27" y="13"/>
                      <a:pt x="27" y="13"/>
                    </a:cubicBezTo>
                    <a:cubicBezTo>
                      <a:pt x="27" y="14"/>
                      <a:pt x="27" y="15"/>
                      <a:pt x="27" y="17"/>
                    </a:cubicBezTo>
                    <a:cubicBezTo>
                      <a:pt x="27" y="21"/>
                      <a:pt x="28" y="25"/>
                      <a:pt x="30" y="28"/>
                    </a:cubicBezTo>
                    <a:cubicBezTo>
                      <a:pt x="29" y="30"/>
                      <a:pt x="28" y="32"/>
                      <a:pt x="26" y="33"/>
                    </a:cubicBezTo>
                    <a:close/>
                    <a:moveTo>
                      <a:pt x="48" y="0"/>
                    </a:moveTo>
                    <a:cubicBezTo>
                      <a:pt x="57" y="0"/>
                      <a:pt x="65" y="7"/>
                      <a:pt x="65" y="17"/>
                    </a:cubicBezTo>
                    <a:cubicBezTo>
                      <a:pt x="65" y="26"/>
                      <a:pt x="57" y="34"/>
                      <a:pt x="48" y="34"/>
                    </a:cubicBezTo>
                    <a:cubicBezTo>
                      <a:pt x="38" y="34"/>
                      <a:pt x="31" y="26"/>
                      <a:pt x="31" y="17"/>
                    </a:cubicBezTo>
                    <a:cubicBezTo>
                      <a:pt x="31" y="7"/>
                      <a:pt x="38" y="0"/>
                      <a:pt x="48" y="0"/>
                    </a:cubicBezTo>
                    <a:close/>
                    <a:moveTo>
                      <a:pt x="26" y="12"/>
                    </a:moveTo>
                    <a:cubicBezTo>
                      <a:pt x="26" y="33"/>
                      <a:pt x="26" y="33"/>
                      <a:pt x="26" y="33"/>
                    </a:cubicBezTo>
                    <a:cubicBezTo>
                      <a:pt x="24" y="34"/>
                      <a:pt x="22" y="35"/>
                      <a:pt x="19" y="35"/>
                    </a:cubicBezTo>
                    <a:cubicBezTo>
                      <a:pt x="12" y="35"/>
                      <a:pt x="6" y="29"/>
                      <a:pt x="6" y="22"/>
                    </a:cubicBezTo>
                    <a:cubicBezTo>
                      <a:pt x="6" y="16"/>
                      <a:pt x="12" y="10"/>
                      <a:pt x="19" y="10"/>
                    </a:cubicBezTo>
                    <a:cubicBezTo>
                      <a:pt x="22" y="10"/>
                      <a:pt x="24" y="11"/>
                      <a:pt x="26" y="12"/>
                    </a:cubicBezTo>
                    <a:close/>
                    <a:moveTo>
                      <a:pt x="26" y="37"/>
                    </a:moveTo>
                    <a:cubicBezTo>
                      <a:pt x="26" y="40"/>
                      <a:pt x="26" y="40"/>
                      <a:pt x="26" y="40"/>
                    </a:cubicBezTo>
                    <a:cubicBezTo>
                      <a:pt x="25" y="42"/>
                      <a:pt x="24" y="45"/>
                      <a:pt x="24" y="48"/>
                    </a:cubicBezTo>
                    <a:cubicBezTo>
                      <a:pt x="22" y="55"/>
                      <a:pt x="20" y="62"/>
                      <a:pt x="19" y="69"/>
                    </a:cubicBezTo>
                    <a:cubicBezTo>
                      <a:pt x="12" y="69"/>
                      <a:pt x="6" y="67"/>
                      <a:pt x="0" y="65"/>
                    </a:cubicBezTo>
                    <a:cubicBezTo>
                      <a:pt x="2" y="52"/>
                      <a:pt x="5" y="39"/>
                      <a:pt x="9" y="35"/>
                    </a:cubicBezTo>
                    <a:cubicBezTo>
                      <a:pt x="12" y="38"/>
                      <a:pt x="15" y="39"/>
                      <a:pt x="19" y="39"/>
                    </a:cubicBezTo>
                    <a:cubicBezTo>
                      <a:pt x="22" y="39"/>
                      <a:pt x="24" y="38"/>
                      <a:pt x="26" y="37"/>
                    </a:cubicBezTo>
                    <a:close/>
                    <a:moveTo>
                      <a:pt x="26" y="53"/>
                    </a:moveTo>
                    <a:cubicBezTo>
                      <a:pt x="25" y="59"/>
                      <a:pt x="23" y="66"/>
                      <a:pt x="22" y="73"/>
                    </a:cubicBezTo>
                    <a:cubicBezTo>
                      <a:pt x="24" y="74"/>
                      <a:pt x="25" y="74"/>
                      <a:pt x="26" y="75"/>
                    </a:cubicBezTo>
                    <a:lnTo>
                      <a:pt x="26" y="5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7" name="Freeform 238"/>
              <p:cNvSpPr>
                <a:spLocks/>
              </p:cNvSpPr>
              <p:nvPr/>
            </p:nvSpPr>
            <p:spPr bwMode="auto">
              <a:xfrm>
                <a:off x="5626" y="1697"/>
                <a:ext cx="436" cy="436"/>
              </a:xfrm>
              <a:custGeom>
                <a:avLst/>
                <a:gdLst>
                  <a:gd name="T0" fmla="*/ 57 w 184"/>
                  <a:gd name="T1" fmla="*/ 20 h 184"/>
                  <a:gd name="T2" fmla="*/ 164 w 184"/>
                  <a:gd name="T3" fmla="*/ 57 h 184"/>
                  <a:gd name="T4" fmla="*/ 127 w 184"/>
                  <a:gd name="T5" fmla="*/ 165 h 184"/>
                  <a:gd name="T6" fmla="*/ 19 w 184"/>
                  <a:gd name="T7" fmla="*/ 127 h 184"/>
                  <a:gd name="T8" fmla="*/ 57 w 184"/>
                  <a:gd name="T9" fmla="*/ 20 h 184"/>
                </a:gdLst>
                <a:ahLst/>
                <a:cxnLst>
                  <a:cxn ang="0">
                    <a:pos x="T0" y="T1"/>
                  </a:cxn>
                  <a:cxn ang="0">
                    <a:pos x="T2" y="T3"/>
                  </a:cxn>
                  <a:cxn ang="0">
                    <a:pos x="T4" y="T5"/>
                  </a:cxn>
                  <a:cxn ang="0">
                    <a:pos x="T6" y="T7"/>
                  </a:cxn>
                  <a:cxn ang="0">
                    <a:pos x="T8" y="T9"/>
                  </a:cxn>
                </a:cxnLst>
                <a:rect l="0" t="0" r="r" b="b"/>
                <a:pathLst>
                  <a:path w="184" h="184">
                    <a:moveTo>
                      <a:pt x="57" y="20"/>
                    </a:moveTo>
                    <a:cubicBezTo>
                      <a:pt x="97" y="0"/>
                      <a:pt x="145" y="17"/>
                      <a:pt x="164" y="57"/>
                    </a:cubicBezTo>
                    <a:cubicBezTo>
                      <a:pt x="184" y="97"/>
                      <a:pt x="167" y="145"/>
                      <a:pt x="127" y="165"/>
                    </a:cubicBezTo>
                    <a:cubicBezTo>
                      <a:pt x="87" y="184"/>
                      <a:pt x="39" y="167"/>
                      <a:pt x="19" y="127"/>
                    </a:cubicBezTo>
                    <a:cubicBezTo>
                      <a:pt x="0" y="87"/>
                      <a:pt x="17" y="39"/>
                      <a:pt x="57" y="20"/>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8" name="Freeform 239"/>
              <p:cNvSpPr>
                <a:spLocks noEditPoints="1"/>
              </p:cNvSpPr>
              <p:nvPr/>
            </p:nvSpPr>
            <p:spPr bwMode="auto">
              <a:xfrm>
                <a:off x="5738" y="1837"/>
                <a:ext cx="210" cy="156"/>
              </a:xfrm>
              <a:custGeom>
                <a:avLst/>
                <a:gdLst>
                  <a:gd name="T0" fmla="*/ 63 w 89"/>
                  <a:gd name="T1" fmla="*/ 2 h 66"/>
                  <a:gd name="T2" fmla="*/ 89 w 89"/>
                  <a:gd name="T3" fmla="*/ 30 h 66"/>
                  <a:gd name="T4" fmla="*/ 75 w 89"/>
                  <a:gd name="T5" fmla="*/ 53 h 66"/>
                  <a:gd name="T6" fmla="*/ 85 w 89"/>
                  <a:gd name="T7" fmla="*/ 66 h 66"/>
                  <a:gd name="T8" fmla="*/ 63 w 89"/>
                  <a:gd name="T9" fmla="*/ 59 h 66"/>
                  <a:gd name="T10" fmla="*/ 63 w 89"/>
                  <a:gd name="T11" fmla="*/ 35 h 66"/>
                  <a:gd name="T12" fmla="*/ 63 w 89"/>
                  <a:gd name="T13" fmla="*/ 35 h 66"/>
                  <a:gd name="T14" fmla="*/ 66 w 89"/>
                  <a:gd name="T15" fmla="*/ 31 h 66"/>
                  <a:gd name="T16" fmla="*/ 63 w 89"/>
                  <a:gd name="T17" fmla="*/ 28 h 66"/>
                  <a:gd name="T18" fmla="*/ 63 w 89"/>
                  <a:gd name="T19" fmla="*/ 28 h 66"/>
                  <a:gd name="T20" fmla="*/ 63 w 89"/>
                  <a:gd name="T21" fmla="*/ 2 h 66"/>
                  <a:gd name="T22" fmla="*/ 46 w 89"/>
                  <a:gd name="T23" fmla="*/ 0 h 66"/>
                  <a:gd name="T24" fmla="*/ 63 w 89"/>
                  <a:gd name="T25" fmla="*/ 2 h 66"/>
                  <a:gd name="T26" fmla="*/ 63 w 89"/>
                  <a:gd name="T27" fmla="*/ 28 h 66"/>
                  <a:gd name="T28" fmla="*/ 59 w 89"/>
                  <a:gd name="T29" fmla="*/ 31 h 66"/>
                  <a:gd name="T30" fmla="*/ 63 w 89"/>
                  <a:gd name="T31" fmla="*/ 35 h 66"/>
                  <a:gd name="T32" fmla="*/ 63 w 89"/>
                  <a:gd name="T33" fmla="*/ 59 h 66"/>
                  <a:gd name="T34" fmla="*/ 62 w 89"/>
                  <a:gd name="T35" fmla="*/ 59 h 66"/>
                  <a:gd name="T36" fmla="*/ 46 w 89"/>
                  <a:gd name="T37" fmla="*/ 61 h 66"/>
                  <a:gd name="T38" fmla="*/ 46 w 89"/>
                  <a:gd name="T39" fmla="*/ 35 h 66"/>
                  <a:gd name="T40" fmla="*/ 46 w 89"/>
                  <a:gd name="T41" fmla="*/ 35 h 66"/>
                  <a:gd name="T42" fmla="*/ 49 w 89"/>
                  <a:gd name="T43" fmla="*/ 31 h 66"/>
                  <a:gd name="T44" fmla="*/ 46 w 89"/>
                  <a:gd name="T45" fmla="*/ 28 h 66"/>
                  <a:gd name="T46" fmla="*/ 46 w 89"/>
                  <a:gd name="T47" fmla="*/ 28 h 66"/>
                  <a:gd name="T48" fmla="*/ 46 w 89"/>
                  <a:gd name="T49" fmla="*/ 0 h 66"/>
                  <a:gd name="T50" fmla="*/ 45 w 89"/>
                  <a:gd name="T51" fmla="*/ 0 h 66"/>
                  <a:gd name="T52" fmla="*/ 46 w 89"/>
                  <a:gd name="T53" fmla="*/ 0 h 66"/>
                  <a:gd name="T54" fmla="*/ 46 w 89"/>
                  <a:gd name="T55" fmla="*/ 28 h 66"/>
                  <a:gd name="T56" fmla="*/ 42 w 89"/>
                  <a:gd name="T57" fmla="*/ 31 h 66"/>
                  <a:gd name="T58" fmla="*/ 46 w 89"/>
                  <a:gd name="T59" fmla="*/ 35 h 66"/>
                  <a:gd name="T60" fmla="*/ 46 w 89"/>
                  <a:gd name="T61" fmla="*/ 61 h 66"/>
                  <a:gd name="T62" fmla="*/ 45 w 89"/>
                  <a:gd name="T63" fmla="*/ 61 h 66"/>
                  <a:gd name="T64" fmla="*/ 29 w 89"/>
                  <a:gd name="T65" fmla="*/ 59 h 66"/>
                  <a:gd name="T66" fmla="*/ 29 w 89"/>
                  <a:gd name="T67" fmla="*/ 35 h 66"/>
                  <a:gd name="T68" fmla="*/ 29 w 89"/>
                  <a:gd name="T69" fmla="*/ 35 h 66"/>
                  <a:gd name="T70" fmla="*/ 32 w 89"/>
                  <a:gd name="T71" fmla="*/ 31 h 66"/>
                  <a:gd name="T72" fmla="*/ 29 w 89"/>
                  <a:gd name="T73" fmla="*/ 28 h 66"/>
                  <a:gd name="T74" fmla="*/ 29 w 89"/>
                  <a:gd name="T75" fmla="*/ 28 h 66"/>
                  <a:gd name="T76" fmla="*/ 29 w 89"/>
                  <a:gd name="T77" fmla="*/ 2 h 66"/>
                  <a:gd name="T78" fmla="*/ 45 w 89"/>
                  <a:gd name="T79" fmla="*/ 0 h 66"/>
                  <a:gd name="T80" fmla="*/ 29 w 89"/>
                  <a:gd name="T81" fmla="*/ 59 h 66"/>
                  <a:gd name="T82" fmla="*/ 0 w 89"/>
                  <a:gd name="T83" fmla="*/ 30 h 66"/>
                  <a:gd name="T84" fmla="*/ 29 w 89"/>
                  <a:gd name="T85" fmla="*/ 2 h 66"/>
                  <a:gd name="T86" fmla="*/ 29 w 89"/>
                  <a:gd name="T87" fmla="*/ 28 h 66"/>
                  <a:gd name="T88" fmla="*/ 25 w 89"/>
                  <a:gd name="T89" fmla="*/ 31 h 66"/>
                  <a:gd name="T90" fmla="*/ 29 w 89"/>
                  <a:gd name="T91" fmla="*/ 35 h 66"/>
                  <a:gd name="T92" fmla="*/ 29 w 89"/>
                  <a:gd name="T9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9" h="66">
                    <a:moveTo>
                      <a:pt x="63" y="2"/>
                    </a:moveTo>
                    <a:cubicBezTo>
                      <a:pt x="78" y="7"/>
                      <a:pt x="89" y="18"/>
                      <a:pt x="89" y="30"/>
                    </a:cubicBezTo>
                    <a:cubicBezTo>
                      <a:pt x="89" y="39"/>
                      <a:pt x="84" y="47"/>
                      <a:pt x="75" y="53"/>
                    </a:cubicBezTo>
                    <a:cubicBezTo>
                      <a:pt x="85" y="66"/>
                      <a:pt x="85" y="66"/>
                      <a:pt x="85" y="66"/>
                    </a:cubicBezTo>
                    <a:cubicBezTo>
                      <a:pt x="63" y="59"/>
                      <a:pt x="63" y="59"/>
                      <a:pt x="63" y="59"/>
                    </a:cubicBezTo>
                    <a:cubicBezTo>
                      <a:pt x="63" y="35"/>
                      <a:pt x="63" y="35"/>
                      <a:pt x="63" y="35"/>
                    </a:cubicBezTo>
                    <a:cubicBezTo>
                      <a:pt x="63" y="35"/>
                      <a:pt x="63" y="35"/>
                      <a:pt x="63" y="35"/>
                    </a:cubicBezTo>
                    <a:cubicBezTo>
                      <a:pt x="65" y="35"/>
                      <a:pt x="66" y="33"/>
                      <a:pt x="66" y="31"/>
                    </a:cubicBezTo>
                    <a:cubicBezTo>
                      <a:pt x="66" y="29"/>
                      <a:pt x="65" y="28"/>
                      <a:pt x="63" y="28"/>
                    </a:cubicBezTo>
                    <a:cubicBezTo>
                      <a:pt x="63" y="28"/>
                      <a:pt x="63" y="28"/>
                      <a:pt x="63" y="28"/>
                    </a:cubicBezTo>
                    <a:lnTo>
                      <a:pt x="63" y="2"/>
                    </a:lnTo>
                    <a:close/>
                    <a:moveTo>
                      <a:pt x="46" y="0"/>
                    </a:moveTo>
                    <a:cubicBezTo>
                      <a:pt x="52" y="0"/>
                      <a:pt x="58" y="1"/>
                      <a:pt x="63" y="2"/>
                    </a:cubicBezTo>
                    <a:cubicBezTo>
                      <a:pt x="63" y="28"/>
                      <a:pt x="63" y="28"/>
                      <a:pt x="63" y="28"/>
                    </a:cubicBezTo>
                    <a:cubicBezTo>
                      <a:pt x="61" y="28"/>
                      <a:pt x="59" y="29"/>
                      <a:pt x="59" y="31"/>
                    </a:cubicBezTo>
                    <a:cubicBezTo>
                      <a:pt x="59" y="33"/>
                      <a:pt x="61" y="35"/>
                      <a:pt x="63" y="35"/>
                    </a:cubicBezTo>
                    <a:cubicBezTo>
                      <a:pt x="63" y="59"/>
                      <a:pt x="63" y="59"/>
                      <a:pt x="63" y="59"/>
                    </a:cubicBezTo>
                    <a:cubicBezTo>
                      <a:pt x="62" y="59"/>
                      <a:pt x="62" y="59"/>
                      <a:pt x="62" y="59"/>
                    </a:cubicBezTo>
                    <a:cubicBezTo>
                      <a:pt x="57" y="60"/>
                      <a:pt x="52" y="61"/>
                      <a:pt x="46" y="61"/>
                    </a:cubicBezTo>
                    <a:cubicBezTo>
                      <a:pt x="46" y="35"/>
                      <a:pt x="46" y="35"/>
                      <a:pt x="46" y="35"/>
                    </a:cubicBezTo>
                    <a:cubicBezTo>
                      <a:pt x="46" y="35"/>
                      <a:pt x="46" y="35"/>
                      <a:pt x="46" y="35"/>
                    </a:cubicBezTo>
                    <a:cubicBezTo>
                      <a:pt x="48" y="35"/>
                      <a:pt x="49" y="33"/>
                      <a:pt x="49" y="31"/>
                    </a:cubicBezTo>
                    <a:cubicBezTo>
                      <a:pt x="49" y="29"/>
                      <a:pt x="48" y="28"/>
                      <a:pt x="46" y="28"/>
                    </a:cubicBezTo>
                    <a:cubicBezTo>
                      <a:pt x="46" y="28"/>
                      <a:pt x="46" y="28"/>
                      <a:pt x="46" y="28"/>
                    </a:cubicBezTo>
                    <a:lnTo>
                      <a:pt x="46" y="0"/>
                    </a:lnTo>
                    <a:close/>
                    <a:moveTo>
                      <a:pt x="45" y="0"/>
                    </a:moveTo>
                    <a:cubicBezTo>
                      <a:pt x="46" y="0"/>
                      <a:pt x="46" y="0"/>
                      <a:pt x="46" y="0"/>
                    </a:cubicBezTo>
                    <a:cubicBezTo>
                      <a:pt x="46" y="28"/>
                      <a:pt x="46" y="28"/>
                      <a:pt x="46" y="28"/>
                    </a:cubicBezTo>
                    <a:cubicBezTo>
                      <a:pt x="44" y="28"/>
                      <a:pt x="42" y="29"/>
                      <a:pt x="42" y="31"/>
                    </a:cubicBezTo>
                    <a:cubicBezTo>
                      <a:pt x="42" y="33"/>
                      <a:pt x="44" y="35"/>
                      <a:pt x="46" y="35"/>
                    </a:cubicBezTo>
                    <a:cubicBezTo>
                      <a:pt x="46" y="61"/>
                      <a:pt x="46" y="61"/>
                      <a:pt x="46" y="61"/>
                    </a:cubicBezTo>
                    <a:cubicBezTo>
                      <a:pt x="45" y="61"/>
                      <a:pt x="45" y="61"/>
                      <a:pt x="45" y="61"/>
                    </a:cubicBezTo>
                    <a:cubicBezTo>
                      <a:pt x="39" y="61"/>
                      <a:pt x="34" y="60"/>
                      <a:pt x="29" y="59"/>
                    </a:cubicBezTo>
                    <a:cubicBezTo>
                      <a:pt x="29" y="35"/>
                      <a:pt x="29" y="35"/>
                      <a:pt x="29" y="35"/>
                    </a:cubicBezTo>
                    <a:cubicBezTo>
                      <a:pt x="29" y="35"/>
                      <a:pt x="29" y="35"/>
                      <a:pt x="29" y="35"/>
                    </a:cubicBezTo>
                    <a:cubicBezTo>
                      <a:pt x="31" y="35"/>
                      <a:pt x="32" y="33"/>
                      <a:pt x="32" y="31"/>
                    </a:cubicBezTo>
                    <a:cubicBezTo>
                      <a:pt x="32" y="29"/>
                      <a:pt x="31" y="28"/>
                      <a:pt x="29" y="28"/>
                    </a:cubicBezTo>
                    <a:cubicBezTo>
                      <a:pt x="29" y="28"/>
                      <a:pt x="29" y="28"/>
                      <a:pt x="29" y="28"/>
                    </a:cubicBezTo>
                    <a:cubicBezTo>
                      <a:pt x="29" y="2"/>
                      <a:pt x="29" y="2"/>
                      <a:pt x="29" y="2"/>
                    </a:cubicBezTo>
                    <a:cubicBezTo>
                      <a:pt x="34" y="1"/>
                      <a:pt x="39" y="0"/>
                      <a:pt x="45" y="0"/>
                    </a:cubicBezTo>
                    <a:close/>
                    <a:moveTo>
                      <a:pt x="29" y="59"/>
                    </a:moveTo>
                    <a:cubicBezTo>
                      <a:pt x="12" y="55"/>
                      <a:pt x="0" y="43"/>
                      <a:pt x="0" y="30"/>
                    </a:cubicBezTo>
                    <a:cubicBezTo>
                      <a:pt x="0" y="17"/>
                      <a:pt x="12" y="6"/>
                      <a:pt x="29" y="2"/>
                    </a:cubicBezTo>
                    <a:cubicBezTo>
                      <a:pt x="29" y="28"/>
                      <a:pt x="29" y="28"/>
                      <a:pt x="29" y="28"/>
                    </a:cubicBezTo>
                    <a:cubicBezTo>
                      <a:pt x="27" y="28"/>
                      <a:pt x="25" y="29"/>
                      <a:pt x="25" y="31"/>
                    </a:cubicBezTo>
                    <a:cubicBezTo>
                      <a:pt x="25" y="33"/>
                      <a:pt x="27" y="35"/>
                      <a:pt x="29" y="35"/>
                    </a:cubicBezTo>
                    <a:lnTo>
                      <a:pt x="29" y="5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9" name="Freeform 240"/>
              <p:cNvSpPr>
                <a:spLocks/>
              </p:cNvSpPr>
              <p:nvPr/>
            </p:nvSpPr>
            <p:spPr bwMode="auto">
              <a:xfrm>
                <a:off x="1876" y="1472"/>
                <a:ext cx="435" cy="436"/>
              </a:xfrm>
              <a:custGeom>
                <a:avLst/>
                <a:gdLst>
                  <a:gd name="T0" fmla="*/ 57 w 184"/>
                  <a:gd name="T1" fmla="*/ 20 h 184"/>
                  <a:gd name="T2" fmla="*/ 165 w 184"/>
                  <a:gd name="T3" fmla="*/ 57 h 184"/>
                  <a:gd name="T4" fmla="*/ 127 w 184"/>
                  <a:gd name="T5" fmla="*/ 165 h 184"/>
                  <a:gd name="T6" fmla="*/ 20 w 184"/>
                  <a:gd name="T7" fmla="*/ 127 h 184"/>
                  <a:gd name="T8" fmla="*/ 57 w 184"/>
                  <a:gd name="T9" fmla="*/ 20 h 184"/>
                </a:gdLst>
                <a:ahLst/>
                <a:cxnLst>
                  <a:cxn ang="0">
                    <a:pos x="T0" y="T1"/>
                  </a:cxn>
                  <a:cxn ang="0">
                    <a:pos x="T2" y="T3"/>
                  </a:cxn>
                  <a:cxn ang="0">
                    <a:pos x="T4" y="T5"/>
                  </a:cxn>
                  <a:cxn ang="0">
                    <a:pos x="T6" y="T7"/>
                  </a:cxn>
                  <a:cxn ang="0">
                    <a:pos x="T8" y="T9"/>
                  </a:cxn>
                </a:cxnLst>
                <a:rect l="0" t="0" r="r" b="b"/>
                <a:pathLst>
                  <a:path w="184" h="184">
                    <a:moveTo>
                      <a:pt x="57" y="20"/>
                    </a:moveTo>
                    <a:cubicBezTo>
                      <a:pt x="97" y="0"/>
                      <a:pt x="145" y="17"/>
                      <a:pt x="165" y="57"/>
                    </a:cubicBezTo>
                    <a:cubicBezTo>
                      <a:pt x="184" y="97"/>
                      <a:pt x="167" y="145"/>
                      <a:pt x="127" y="165"/>
                    </a:cubicBezTo>
                    <a:cubicBezTo>
                      <a:pt x="87" y="184"/>
                      <a:pt x="39" y="167"/>
                      <a:pt x="20" y="127"/>
                    </a:cubicBezTo>
                    <a:cubicBezTo>
                      <a:pt x="0" y="87"/>
                      <a:pt x="17" y="39"/>
                      <a:pt x="57" y="20"/>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0" name="Rectangle 241"/>
              <p:cNvSpPr>
                <a:spLocks noChangeArrowheads="1"/>
              </p:cNvSpPr>
              <p:nvPr/>
            </p:nvSpPr>
            <p:spPr bwMode="auto">
              <a:xfrm>
                <a:off x="1983" y="1542"/>
                <a:ext cx="208" cy="25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zh-CN" altLang="zh-CN" sz="2000" b="1" dirty="0" smtClean="0">
                    <a:solidFill>
                      <a:srgbClr val="FFFFFF"/>
                    </a:solidFill>
                  </a:rPr>
                  <a:t>@</a:t>
                </a:r>
                <a:endParaRPr lang="zh-CN" altLang="zh-CN" sz="1200" dirty="0" smtClean="0">
                  <a:solidFill>
                    <a:prstClr val="black"/>
                  </a:solidFill>
                </a:endParaRPr>
              </a:p>
            </p:txBody>
          </p:sp>
          <p:sp>
            <p:nvSpPr>
              <p:cNvPr id="81" name="Freeform 242"/>
              <p:cNvSpPr>
                <a:spLocks/>
              </p:cNvSpPr>
              <p:nvPr/>
            </p:nvSpPr>
            <p:spPr bwMode="auto">
              <a:xfrm>
                <a:off x="3712" y="691"/>
                <a:ext cx="436" cy="436"/>
              </a:xfrm>
              <a:custGeom>
                <a:avLst/>
                <a:gdLst>
                  <a:gd name="T0" fmla="*/ 56 w 184"/>
                  <a:gd name="T1" fmla="*/ 20 h 184"/>
                  <a:gd name="T2" fmla="*/ 164 w 184"/>
                  <a:gd name="T3" fmla="*/ 57 h 184"/>
                  <a:gd name="T4" fmla="*/ 127 w 184"/>
                  <a:gd name="T5" fmla="*/ 165 h 184"/>
                  <a:gd name="T6" fmla="*/ 19 w 184"/>
                  <a:gd name="T7" fmla="*/ 127 h 184"/>
                  <a:gd name="T8" fmla="*/ 56 w 184"/>
                  <a:gd name="T9" fmla="*/ 20 h 184"/>
                </a:gdLst>
                <a:ahLst/>
                <a:cxnLst>
                  <a:cxn ang="0">
                    <a:pos x="T0" y="T1"/>
                  </a:cxn>
                  <a:cxn ang="0">
                    <a:pos x="T2" y="T3"/>
                  </a:cxn>
                  <a:cxn ang="0">
                    <a:pos x="T4" y="T5"/>
                  </a:cxn>
                  <a:cxn ang="0">
                    <a:pos x="T6" y="T7"/>
                  </a:cxn>
                  <a:cxn ang="0">
                    <a:pos x="T8" y="T9"/>
                  </a:cxn>
                </a:cxnLst>
                <a:rect l="0" t="0" r="r" b="b"/>
                <a:pathLst>
                  <a:path w="184" h="184">
                    <a:moveTo>
                      <a:pt x="56" y="20"/>
                    </a:moveTo>
                    <a:cubicBezTo>
                      <a:pt x="97" y="0"/>
                      <a:pt x="145" y="17"/>
                      <a:pt x="164" y="57"/>
                    </a:cubicBezTo>
                    <a:cubicBezTo>
                      <a:pt x="184" y="97"/>
                      <a:pt x="167" y="145"/>
                      <a:pt x="127" y="165"/>
                    </a:cubicBezTo>
                    <a:cubicBezTo>
                      <a:pt x="87" y="184"/>
                      <a:pt x="38" y="167"/>
                      <a:pt x="19" y="127"/>
                    </a:cubicBezTo>
                    <a:cubicBezTo>
                      <a:pt x="0" y="87"/>
                      <a:pt x="16" y="39"/>
                      <a:pt x="56" y="20"/>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400">
                  <a:solidFill>
                    <a:prstClr val="black"/>
                  </a:solidFill>
                </a:endParaRPr>
              </a:p>
            </p:txBody>
          </p:sp>
          <p:sp>
            <p:nvSpPr>
              <p:cNvPr id="82" name="Rectangle 243"/>
              <p:cNvSpPr>
                <a:spLocks noChangeArrowheads="1"/>
              </p:cNvSpPr>
              <p:nvPr/>
            </p:nvSpPr>
            <p:spPr bwMode="auto">
              <a:xfrm>
                <a:off x="3776" y="804"/>
                <a:ext cx="293" cy="19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zh-CN" altLang="zh-CN" sz="1600" b="1" dirty="0" smtClean="0">
                    <a:solidFill>
                      <a:srgbClr val="FFFFFF"/>
                    </a:solidFill>
                    <a:latin typeface="Arial Narrow" panose="020B0606020202030204" pitchFamily="34" charset="0"/>
                  </a:rPr>
                  <a:t>SMS</a:t>
                </a:r>
                <a:endParaRPr lang="zh-CN" altLang="zh-CN" sz="1400" dirty="0" smtClean="0">
                  <a:solidFill>
                    <a:prstClr val="black"/>
                  </a:solidFill>
                </a:endParaRPr>
              </a:p>
            </p:txBody>
          </p:sp>
          <p:sp>
            <p:nvSpPr>
              <p:cNvPr id="83" name="Freeform 244"/>
              <p:cNvSpPr>
                <a:spLocks/>
              </p:cNvSpPr>
              <p:nvPr/>
            </p:nvSpPr>
            <p:spPr bwMode="auto">
              <a:xfrm>
                <a:off x="3196" y="2722"/>
                <a:ext cx="436" cy="436"/>
              </a:xfrm>
              <a:custGeom>
                <a:avLst/>
                <a:gdLst>
                  <a:gd name="T0" fmla="*/ 57 w 184"/>
                  <a:gd name="T1" fmla="*/ 20 h 184"/>
                  <a:gd name="T2" fmla="*/ 165 w 184"/>
                  <a:gd name="T3" fmla="*/ 57 h 184"/>
                  <a:gd name="T4" fmla="*/ 127 w 184"/>
                  <a:gd name="T5" fmla="*/ 165 h 184"/>
                  <a:gd name="T6" fmla="*/ 20 w 184"/>
                  <a:gd name="T7" fmla="*/ 127 h 184"/>
                  <a:gd name="T8" fmla="*/ 57 w 184"/>
                  <a:gd name="T9" fmla="*/ 20 h 184"/>
                </a:gdLst>
                <a:ahLst/>
                <a:cxnLst>
                  <a:cxn ang="0">
                    <a:pos x="T0" y="T1"/>
                  </a:cxn>
                  <a:cxn ang="0">
                    <a:pos x="T2" y="T3"/>
                  </a:cxn>
                  <a:cxn ang="0">
                    <a:pos x="T4" y="T5"/>
                  </a:cxn>
                  <a:cxn ang="0">
                    <a:pos x="T6" y="T7"/>
                  </a:cxn>
                  <a:cxn ang="0">
                    <a:pos x="T8" y="T9"/>
                  </a:cxn>
                </a:cxnLst>
                <a:rect l="0" t="0" r="r" b="b"/>
                <a:pathLst>
                  <a:path w="184" h="184">
                    <a:moveTo>
                      <a:pt x="57" y="20"/>
                    </a:moveTo>
                    <a:cubicBezTo>
                      <a:pt x="97" y="0"/>
                      <a:pt x="145" y="17"/>
                      <a:pt x="165" y="57"/>
                    </a:cubicBezTo>
                    <a:cubicBezTo>
                      <a:pt x="184" y="97"/>
                      <a:pt x="167" y="145"/>
                      <a:pt x="127" y="165"/>
                    </a:cubicBezTo>
                    <a:cubicBezTo>
                      <a:pt x="87" y="184"/>
                      <a:pt x="39" y="167"/>
                      <a:pt x="20" y="127"/>
                    </a:cubicBezTo>
                    <a:cubicBezTo>
                      <a:pt x="0" y="87"/>
                      <a:pt x="17" y="39"/>
                      <a:pt x="57" y="20"/>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4" name="Freeform 245"/>
              <p:cNvSpPr>
                <a:spLocks noEditPoints="1"/>
              </p:cNvSpPr>
              <p:nvPr/>
            </p:nvSpPr>
            <p:spPr bwMode="auto">
              <a:xfrm>
                <a:off x="3303" y="2829"/>
                <a:ext cx="222" cy="222"/>
              </a:xfrm>
              <a:custGeom>
                <a:avLst/>
                <a:gdLst>
                  <a:gd name="T0" fmla="*/ 76 w 94"/>
                  <a:gd name="T1" fmla="*/ 94 h 94"/>
                  <a:gd name="T2" fmla="*/ 67 w 94"/>
                  <a:gd name="T3" fmla="*/ 28 h 94"/>
                  <a:gd name="T4" fmla="*/ 31 w 94"/>
                  <a:gd name="T5" fmla="*/ 25 h 94"/>
                  <a:gd name="T6" fmla="*/ 31 w 94"/>
                  <a:gd name="T7" fmla="*/ 41 h 94"/>
                  <a:gd name="T8" fmla="*/ 62 w 94"/>
                  <a:gd name="T9" fmla="*/ 94 h 94"/>
                  <a:gd name="T10" fmla="*/ 44 w 94"/>
                  <a:gd name="T11" fmla="*/ 94 h 94"/>
                  <a:gd name="T12" fmla="*/ 31 w 94"/>
                  <a:gd name="T13" fmla="*/ 63 h 94"/>
                  <a:gd name="T14" fmla="*/ 31 w 94"/>
                  <a:gd name="T15" fmla="*/ 25 h 94"/>
                  <a:gd name="T16" fmla="*/ 22 w 94"/>
                  <a:gd name="T17" fmla="*/ 3 h 94"/>
                  <a:gd name="T18" fmla="*/ 31 w 94"/>
                  <a:gd name="T19" fmla="*/ 41 h 94"/>
                  <a:gd name="T20" fmla="*/ 22 w 94"/>
                  <a:gd name="T21" fmla="*/ 56 h 94"/>
                  <a:gd name="T22" fmla="*/ 31 w 94"/>
                  <a:gd name="T23" fmla="*/ 41 h 94"/>
                  <a:gd name="T24" fmla="*/ 22 w 94"/>
                  <a:gd name="T25" fmla="*/ 73 h 94"/>
                  <a:gd name="T26" fmla="*/ 22 w 94"/>
                  <a:gd name="T27" fmla="*/ 90 h 94"/>
                  <a:gd name="T28" fmla="*/ 22 w 94"/>
                  <a:gd name="T29" fmla="*/ 73 h 94"/>
                  <a:gd name="T30" fmla="*/ 22 w 94"/>
                  <a:gd name="T31" fmla="*/ 73 h 94"/>
                  <a:gd name="T32" fmla="*/ 22 w 94"/>
                  <a:gd name="T33" fmla="*/ 21 h 94"/>
                  <a:gd name="T34" fmla="*/ 4 w 94"/>
                  <a:gd name="T35" fmla="*/ 0 h 94"/>
                  <a:gd name="T36" fmla="*/ 22 w 94"/>
                  <a:gd name="T37" fmla="*/ 36 h 94"/>
                  <a:gd name="T38" fmla="*/ 4 w 94"/>
                  <a:gd name="T39" fmla="*/ 50 h 94"/>
                  <a:gd name="T40" fmla="*/ 22 w 94"/>
                  <a:gd name="T41" fmla="*/ 36 h 94"/>
                  <a:gd name="T42" fmla="*/ 22 w 94"/>
                  <a:gd name="T43" fmla="*/ 73 h 94"/>
                  <a:gd name="T44" fmla="*/ 22 w 94"/>
                  <a:gd name="T45" fmla="*/ 73 h 94"/>
                  <a:gd name="T46" fmla="*/ 22 w 94"/>
                  <a:gd name="T47" fmla="*/ 73 h 94"/>
                  <a:gd name="T48" fmla="*/ 13 w 94"/>
                  <a:gd name="T49" fmla="*/ 69 h 94"/>
                  <a:gd name="T50" fmla="*/ 4 w 94"/>
                  <a:gd name="T51" fmla="*/ 73 h 94"/>
                  <a:gd name="T52" fmla="*/ 4 w 94"/>
                  <a:gd name="T53" fmla="*/ 90 h 94"/>
                  <a:gd name="T54" fmla="*/ 13 w 94"/>
                  <a:gd name="T55" fmla="*/ 94 h 94"/>
                  <a:gd name="T56" fmla="*/ 22 w 94"/>
                  <a:gd name="T57" fmla="*/ 90 h 94"/>
                  <a:gd name="T58" fmla="*/ 4 w 94"/>
                  <a:gd name="T59" fmla="*/ 90 h 94"/>
                  <a:gd name="T60" fmla="*/ 4 w 94"/>
                  <a:gd name="T61" fmla="*/ 90 h 94"/>
                  <a:gd name="T62" fmla="*/ 0 w 94"/>
                  <a:gd name="T63" fmla="*/ 0 h 94"/>
                  <a:gd name="T64" fmla="*/ 4 w 94"/>
                  <a:gd name="T65" fmla="*/ 18 h 94"/>
                  <a:gd name="T66" fmla="*/ 0 w 94"/>
                  <a:gd name="T67" fmla="*/ 0 h 94"/>
                  <a:gd name="T68" fmla="*/ 4 w 94"/>
                  <a:gd name="T69" fmla="*/ 32 h 94"/>
                  <a:gd name="T70" fmla="*/ 0 w 94"/>
                  <a:gd name="T71" fmla="*/ 50 h 94"/>
                  <a:gd name="T72" fmla="*/ 0 w 94"/>
                  <a:gd name="T73" fmla="*/ 32 h 94"/>
                  <a:gd name="T74" fmla="*/ 4 w 94"/>
                  <a:gd name="T75" fmla="*/ 73 h 94"/>
                  <a:gd name="T76" fmla="*/ 0 w 94"/>
                  <a:gd name="T77" fmla="*/ 82 h 94"/>
                  <a:gd name="T78" fmla="*/ 4 w 94"/>
                  <a:gd name="T79" fmla="*/ 90 h 94"/>
                  <a:gd name="T80" fmla="*/ 4 w 94"/>
                  <a:gd name="T81" fmla="*/ 9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 h="94">
                    <a:moveTo>
                      <a:pt x="31" y="25"/>
                    </a:moveTo>
                    <a:cubicBezTo>
                      <a:pt x="58" y="37"/>
                      <a:pt x="76" y="63"/>
                      <a:pt x="76" y="94"/>
                    </a:cubicBezTo>
                    <a:cubicBezTo>
                      <a:pt x="94" y="94"/>
                      <a:pt x="94" y="94"/>
                      <a:pt x="94" y="94"/>
                    </a:cubicBezTo>
                    <a:cubicBezTo>
                      <a:pt x="94" y="68"/>
                      <a:pt x="84" y="45"/>
                      <a:pt x="67" y="28"/>
                    </a:cubicBezTo>
                    <a:cubicBezTo>
                      <a:pt x="57" y="18"/>
                      <a:pt x="45" y="10"/>
                      <a:pt x="31" y="6"/>
                    </a:cubicBezTo>
                    <a:cubicBezTo>
                      <a:pt x="31" y="25"/>
                      <a:pt x="31" y="25"/>
                      <a:pt x="31" y="25"/>
                    </a:cubicBezTo>
                    <a:close/>
                    <a:moveTo>
                      <a:pt x="31" y="63"/>
                    </a:moveTo>
                    <a:cubicBezTo>
                      <a:pt x="31" y="41"/>
                      <a:pt x="31" y="41"/>
                      <a:pt x="31" y="41"/>
                    </a:cubicBezTo>
                    <a:cubicBezTo>
                      <a:pt x="36" y="43"/>
                      <a:pt x="40" y="47"/>
                      <a:pt x="44" y="50"/>
                    </a:cubicBezTo>
                    <a:cubicBezTo>
                      <a:pt x="55" y="62"/>
                      <a:pt x="62" y="77"/>
                      <a:pt x="62" y="94"/>
                    </a:cubicBezTo>
                    <a:cubicBezTo>
                      <a:pt x="44" y="94"/>
                      <a:pt x="44" y="94"/>
                      <a:pt x="44" y="94"/>
                    </a:cubicBezTo>
                    <a:cubicBezTo>
                      <a:pt x="44" y="94"/>
                      <a:pt x="44" y="94"/>
                      <a:pt x="44" y="94"/>
                    </a:cubicBezTo>
                    <a:cubicBezTo>
                      <a:pt x="44" y="94"/>
                      <a:pt x="44" y="94"/>
                      <a:pt x="44" y="94"/>
                    </a:cubicBezTo>
                    <a:cubicBezTo>
                      <a:pt x="44" y="82"/>
                      <a:pt x="40" y="71"/>
                      <a:pt x="31" y="63"/>
                    </a:cubicBezTo>
                    <a:close/>
                    <a:moveTo>
                      <a:pt x="22" y="21"/>
                    </a:moveTo>
                    <a:cubicBezTo>
                      <a:pt x="25" y="22"/>
                      <a:pt x="28" y="23"/>
                      <a:pt x="31" y="25"/>
                    </a:cubicBezTo>
                    <a:cubicBezTo>
                      <a:pt x="31" y="6"/>
                      <a:pt x="31" y="6"/>
                      <a:pt x="31" y="6"/>
                    </a:cubicBezTo>
                    <a:cubicBezTo>
                      <a:pt x="28" y="4"/>
                      <a:pt x="25" y="4"/>
                      <a:pt x="22" y="3"/>
                    </a:cubicBezTo>
                    <a:cubicBezTo>
                      <a:pt x="22" y="21"/>
                      <a:pt x="22" y="21"/>
                      <a:pt x="22" y="21"/>
                    </a:cubicBezTo>
                    <a:close/>
                    <a:moveTo>
                      <a:pt x="31" y="41"/>
                    </a:moveTo>
                    <a:cubicBezTo>
                      <a:pt x="31" y="63"/>
                      <a:pt x="31" y="63"/>
                      <a:pt x="31" y="63"/>
                    </a:cubicBezTo>
                    <a:cubicBezTo>
                      <a:pt x="28" y="60"/>
                      <a:pt x="25" y="58"/>
                      <a:pt x="22" y="56"/>
                    </a:cubicBezTo>
                    <a:cubicBezTo>
                      <a:pt x="22" y="36"/>
                      <a:pt x="22" y="36"/>
                      <a:pt x="22" y="36"/>
                    </a:cubicBezTo>
                    <a:cubicBezTo>
                      <a:pt x="25" y="37"/>
                      <a:pt x="28" y="39"/>
                      <a:pt x="31" y="41"/>
                    </a:cubicBezTo>
                    <a:close/>
                    <a:moveTo>
                      <a:pt x="22" y="90"/>
                    </a:moveTo>
                    <a:cubicBezTo>
                      <a:pt x="22" y="73"/>
                      <a:pt x="22" y="73"/>
                      <a:pt x="22" y="73"/>
                    </a:cubicBezTo>
                    <a:cubicBezTo>
                      <a:pt x="24" y="75"/>
                      <a:pt x="25" y="78"/>
                      <a:pt x="25" y="82"/>
                    </a:cubicBezTo>
                    <a:cubicBezTo>
                      <a:pt x="25" y="85"/>
                      <a:pt x="24" y="88"/>
                      <a:pt x="22" y="90"/>
                    </a:cubicBezTo>
                    <a:cubicBezTo>
                      <a:pt x="22" y="90"/>
                      <a:pt x="22" y="90"/>
                      <a:pt x="22" y="90"/>
                    </a:cubicBezTo>
                    <a:close/>
                    <a:moveTo>
                      <a:pt x="22" y="73"/>
                    </a:moveTo>
                    <a:cubicBezTo>
                      <a:pt x="22" y="73"/>
                      <a:pt x="22" y="73"/>
                      <a:pt x="22" y="73"/>
                    </a:cubicBezTo>
                    <a:cubicBezTo>
                      <a:pt x="22" y="73"/>
                      <a:pt x="22" y="73"/>
                      <a:pt x="22" y="73"/>
                    </a:cubicBezTo>
                    <a:close/>
                    <a:moveTo>
                      <a:pt x="4" y="18"/>
                    </a:moveTo>
                    <a:cubicBezTo>
                      <a:pt x="10" y="19"/>
                      <a:pt x="16" y="20"/>
                      <a:pt x="22" y="21"/>
                    </a:cubicBezTo>
                    <a:cubicBezTo>
                      <a:pt x="22" y="3"/>
                      <a:pt x="22" y="3"/>
                      <a:pt x="22" y="3"/>
                    </a:cubicBezTo>
                    <a:cubicBezTo>
                      <a:pt x="16" y="1"/>
                      <a:pt x="10" y="1"/>
                      <a:pt x="4" y="0"/>
                    </a:cubicBezTo>
                    <a:cubicBezTo>
                      <a:pt x="4" y="18"/>
                      <a:pt x="4" y="18"/>
                      <a:pt x="4" y="18"/>
                    </a:cubicBezTo>
                    <a:close/>
                    <a:moveTo>
                      <a:pt x="22" y="36"/>
                    </a:moveTo>
                    <a:cubicBezTo>
                      <a:pt x="22" y="56"/>
                      <a:pt x="22" y="56"/>
                      <a:pt x="22" y="56"/>
                    </a:cubicBezTo>
                    <a:cubicBezTo>
                      <a:pt x="16" y="53"/>
                      <a:pt x="10" y="51"/>
                      <a:pt x="4" y="50"/>
                    </a:cubicBezTo>
                    <a:cubicBezTo>
                      <a:pt x="4" y="32"/>
                      <a:pt x="4" y="32"/>
                      <a:pt x="4" y="32"/>
                    </a:cubicBezTo>
                    <a:cubicBezTo>
                      <a:pt x="10" y="33"/>
                      <a:pt x="16" y="34"/>
                      <a:pt x="22" y="36"/>
                    </a:cubicBezTo>
                    <a:close/>
                    <a:moveTo>
                      <a:pt x="22" y="73"/>
                    </a:moveTo>
                    <a:cubicBezTo>
                      <a:pt x="22" y="73"/>
                      <a:pt x="22" y="73"/>
                      <a:pt x="22" y="73"/>
                    </a:cubicBezTo>
                    <a:cubicBezTo>
                      <a:pt x="22" y="73"/>
                      <a:pt x="22" y="73"/>
                      <a:pt x="22" y="73"/>
                    </a:cubicBezTo>
                    <a:cubicBezTo>
                      <a:pt x="22" y="73"/>
                      <a:pt x="22" y="73"/>
                      <a:pt x="22" y="73"/>
                    </a:cubicBezTo>
                    <a:cubicBezTo>
                      <a:pt x="22" y="73"/>
                      <a:pt x="22" y="73"/>
                      <a:pt x="22" y="73"/>
                    </a:cubicBezTo>
                    <a:close/>
                    <a:moveTo>
                      <a:pt x="22" y="73"/>
                    </a:moveTo>
                    <a:cubicBezTo>
                      <a:pt x="22" y="73"/>
                      <a:pt x="22" y="73"/>
                      <a:pt x="22" y="73"/>
                    </a:cubicBezTo>
                    <a:cubicBezTo>
                      <a:pt x="19" y="71"/>
                      <a:pt x="16" y="69"/>
                      <a:pt x="13" y="69"/>
                    </a:cubicBezTo>
                    <a:cubicBezTo>
                      <a:pt x="9" y="69"/>
                      <a:pt x="6" y="71"/>
                      <a:pt x="4" y="73"/>
                    </a:cubicBezTo>
                    <a:cubicBezTo>
                      <a:pt x="4" y="73"/>
                      <a:pt x="4" y="73"/>
                      <a:pt x="4" y="73"/>
                    </a:cubicBezTo>
                    <a:cubicBezTo>
                      <a:pt x="4" y="73"/>
                      <a:pt x="4" y="73"/>
                      <a:pt x="4" y="73"/>
                    </a:cubicBezTo>
                    <a:cubicBezTo>
                      <a:pt x="4" y="90"/>
                      <a:pt x="4" y="90"/>
                      <a:pt x="4" y="90"/>
                    </a:cubicBezTo>
                    <a:cubicBezTo>
                      <a:pt x="4" y="90"/>
                      <a:pt x="4" y="90"/>
                      <a:pt x="4" y="90"/>
                    </a:cubicBezTo>
                    <a:cubicBezTo>
                      <a:pt x="6" y="93"/>
                      <a:pt x="9" y="94"/>
                      <a:pt x="13" y="94"/>
                    </a:cubicBezTo>
                    <a:cubicBezTo>
                      <a:pt x="16" y="94"/>
                      <a:pt x="19" y="93"/>
                      <a:pt x="22" y="90"/>
                    </a:cubicBezTo>
                    <a:cubicBezTo>
                      <a:pt x="22" y="90"/>
                      <a:pt x="22" y="90"/>
                      <a:pt x="22" y="90"/>
                    </a:cubicBezTo>
                    <a:cubicBezTo>
                      <a:pt x="22" y="73"/>
                      <a:pt x="22" y="73"/>
                      <a:pt x="22" y="73"/>
                    </a:cubicBezTo>
                    <a:close/>
                    <a:moveTo>
                      <a:pt x="4" y="90"/>
                    </a:moveTo>
                    <a:cubicBezTo>
                      <a:pt x="4" y="90"/>
                      <a:pt x="4" y="90"/>
                      <a:pt x="4" y="90"/>
                    </a:cubicBezTo>
                    <a:cubicBezTo>
                      <a:pt x="4" y="90"/>
                      <a:pt x="4" y="90"/>
                      <a:pt x="4" y="90"/>
                    </a:cubicBezTo>
                    <a:cubicBezTo>
                      <a:pt x="4" y="90"/>
                      <a:pt x="4" y="90"/>
                      <a:pt x="4" y="90"/>
                    </a:cubicBezTo>
                    <a:close/>
                    <a:moveTo>
                      <a:pt x="0" y="0"/>
                    </a:moveTo>
                    <a:cubicBezTo>
                      <a:pt x="0" y="18"/>
                      <a:pt x="0" y="18"/>
                      <a:pt x="0" y="18"/>
                    </a:cubicBezTo>
                    <a:cubicBezTo>
                      <a:pt x="2" y="18"/>
                      <a:pt x="3" y="18"/>
                      <a:pt x="4" y="18"/>
                    </a:cubicBezTo>
                    <a:cubicBezTo>
                      <a:pt x="4" y="0"/>
                      <a:pt x="4" y="0"/>
                      <a:pt x="4" y="0"/>
                    </a:cubicBezTo>
                    <a:cubicBezTo>
                      <a:pt x="3" y="0"/>
                      <a:pt x="2" y="0"/>
                      <a:pt x="0" y="0"/>
                    </a:cubicBezTo>
                    <a:cubicBezTo>
                      <a:pt x="0" y="0"/>
                      <a:pt x="0" y="0"/>
                      <a:pt x="0" y="0"/>
                    </a:cubicBezTo>
                    <a:close/>
                    <a:moveTo>
                      <a:pt x="4" y="32"/>
                    </a:moveTo>
                    <a:cubicBezTo>
                      <a:pt x="4" y="50"/>
                      <a:pt x="4" y="50"/>
                      <a:pt x="4" y="50"/>
                    </a:cubicBezTo>
                    <a:cubicBezTo>
                      <a:pt x="3" y="50"/>
                      <a:pt x="2" y="50"/>
                      <a:pt x="0" y="50"/>
                    </a:cubicBezTo>
                    <a:cubicBezTo>
                      <a:pt x="0" y="32"/>
                      <a:pt x="0" y="32"/>
                      <a:pt x="0" y="32"/>
                    </a:cubicBezTo>
                    <a:cubicBezTo>
                      <a:pt x="0" y="32"/>
                      <a:pt x="0" y="32"/>
                      <a:pt x="0" y="32"/>
                    </a:cubicBezTo>
                    <a:cubicBezTo>
                      <a:pt x="2" y="32"/>
                      <a:pt x="3" y="32"/>
                      <a:pt x="4" y="32"/>
                    </a:cubicBezTo>
                    <a:close/>
                    <a:moveTo>
                      <a:pt x="4" y="73"/>
                    </a:moveTo>
                    <a:cubicBezTo>
                      <a:pt x="4" y="90"/>
                      <a:pt x="4" y="90"/>
                      <a:pt x="4" y="90"/>
                    </a:cubicBezTo>
                    <a:cubicBezTo>
                      <a:pt x="2" y="88"/>
                      <a:pt x="0" y="85"/>
                      <a:pt x="0" y="82"/>
                    </a:cubicBezTo>
                    <a:cubicBezTo>
                      <a:pt x="0" y="78"/>
                      <a:pt x="2" y="75"/>
                      <a:pt x="4" y="73"/>
                    </a:cubicBezTo>
                    <a:close/>
                    <a:moveTo>
                      <a:pt x="4" y="90"/>
                    </a:moveTo>
                    <a:cubicBezTo>
                      <a:pt x="4" y="90"/>
                      <a:pt x="4" y="90"/>
                      <a:pt x="4" y="90"/>
                    </a:cubicBezTo>
                    <a:cubicBezTo>
                      <a:pt x="4" y="90"/>
                      <a:pt x="4" y="90"/>
                      <a:pt x="4" y="90"/>
                    </a:cubicBezTo>
                    <a:close/>
                  </a:path>
                </a:pathLst>
              </a:custGeom>
              <a:solidFill>
                <a:srgbClr val="FEFEF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5" name="Freeform 246"/>
              <p:cNvSpPr>
                <a:spLocks/>
              </p:cNvSpPr>
              <p:nvPr/>
            </p:nvSpPr>
            <p:spPr bwMode="auto">
              <a:xfrm>
                <a:off x="2645" y="1894"/>
                <a:ext cx="433" cy="433"/>
              </a:xfrm>
              <a:custGeom>
                <a:avLst/>
                <a:gdLst>
                  <a:gd name="T0" fmla="*/ 57 w 183"/>
                  <a:gd name="T1" fmla="*/ 19 h 183"/>
                  <a:gd name="T2" fmla="*/ 164 w 183"/>
                  <a:gd name="T3" fmla="*/ 57 h 183"/>
                  <a:gd name="T4" fmla="*/ 127 w 183"/>
                  <a:gd name="T5" fmla="*/ 164 h 183"/>
                  <a:gd name="T6" fmla="*/ 20 w 183"/>
                  <a:gd name="T7" fmla="*/ 127 h 183"/>
                  <a:gd name="T8" fmla="*/ 57 w 183"/>
                  <a:gd name="T9" fmla="*/ 19 h 183"/>
                </a:gdLst>
                <a:ahLst/>
                <a:cxnLst>
                  <a:cxn ang="0">
                    <a:pos x="T0" y="T1"/>
                  </a:cxn>
                  <a:cxn ang="0">
                    <a:pos x="T2" y="T3"/>
                  </a:cxn>
                  <a:cxn ang="0">
                    <a:pos x="T4" y="T5"/>
                  </a:cxn>
                  <a:cxn ang="0">
                    <a:pos x="T6" y="T7"/>
                  </a:cxn>
                  <a:cxn ang="0">
                    <a:pos x="T8" y="T9"/>
                  </a:cxn>
                </a:cxnLst>
                <a:rect l="0" t="0" r="r" b="b"/>
                <a:pathLst>
                  <a:path w="183" h="183">
                    <a:moveTo>
                      <a:pt x="57" y="19"/>
                    </a:moveTo>
                    <a:cubicBezTo>
                      <a:pt x="97" y="0"/>
                      <a:pt x="145" y="17"/>
                      <a:pt x="164" y="57"/>
                    </a:cubicBezTo>
                    <a:cubicBezTo>
                      <a:pt x="183" y="97"/>
                      <a:pt x="167" y="144"/>
                      <a:pt x="127" y="164"/>
                    </a:cubicBezTo>
                    <a:cubicBezTo>
                      <a:pt x="87" y="183"/>
                      <a:pt x="39" y="166"/>
                      <a:pt x="20" y="127"/>
                    </a:cubicBezTo>
                    <a:cubicBezTo>
                      <a:pt x="0" y="87"/>
                      <a:pt x="17" y="39"/>
                      <a:pt x="57" y="1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6" name="Freeform 247"/>
              <p:cNvSpPr>
                <a:spLocks/>
              </p:cNvSpPr>
              <p:nvPr/>
            </p:nvSpPr>
            <p:spPr bwMode="auto">
              <a:xfrm>
                <a:off x="2671" y="2033"/>
                <a:ext cx="109" cy="249"/>
              </a:xfrm>
              <a:custGeom>
                <a:avLst/>
                <a:gdLst>
                  <a:gd name="T0" fmla="*/ 7 w 46"/>
                  <a:gd name="T1" fmla="*/ 0 h 105"/>
                  <a:gd name="T2" fmla="*/ 8 w 46"/>
                  <a:gd name="T3" fmla="*/ 0 h 105"/>
                  <a:gd name="T4" fmla="*/ 46 w 46"/>
                  <a:gd name="T5" fmla="*/ 105 h 105"/>
                  <a:gd name="T6" fmla="*/ 46 w 46"/>
                  <a:gd name="T7" fmla="*/ 105 h 105"/>
                  <a:gd name="T8" fmla="*/ 8 w 46"/>
                  <a:gd name="T9" fmla="*/ 68 h 105"/>
                  <a:gd name="T10" fmla="*/ 0 w 46"/>
                  <a:gd name="T11" fmla="*/ 32 h 105"/>
                  <a:gd name="T12" fmla="*/ 7 w 46"/>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46" h="105">
                    <a:moveTo>
                      <a:pt x="7" y="0"/>
                    </a:moveTo>
                    <a:cubicBezTo>
                      <a:pt x="8" y="0"/>
                      <a:pt x="8" y="0"/>
                      <a:pt x="8" y="0"/>
                    </a:cubicBezTo>
                    <a:cubicBezTo>
                      <a:pt x="46" y="105"/>
                      <a:pt x="46" y="105"/>
                      <a:pt x="46" y="105"/>
                    </a:cubicBezTo>
                    <a:cubicBezTo>
                      <a:pt x="46" y="105"/>
                      <a:pt x="46" y="105"/>
                      <a:pt x="46" y="105"/>
                    </a:cubicBezTo>
                    <a:cubicBezTo>
                      <a:pt x="30" y="97"/>
                      <a:pt x="18" y="85"/>
                      <a:pt x="8" y="68"/>
                    </a:cubicBezTo>
                    <a:cubicBezTo>
                      <a:pt x="3" y="56"/>
                      <a:pt x="0" y="44"/>
                      <a:pt x="0" y="32"/>
                    </a:cubicBezTo>
                    <a:cubicBezTo>
                      <a:pt x="0" y="22"/>
                      <a:pt x="3" y="11"/>
                      <a:pt x="7" y="0"/>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7" name="Freeform 248"/>
              <p:cNvSpPr>
                <a:spLocks/>
              </p:cNvSpPr>
              <p:nvPr/>
            </p:nvSpPr>
            <p:spPr bwMode="auto">
              <a:xfrm>
                <a:off x="2704" y="1920"/>
                <a:ext cx="287" cy="307"/>
              </a:xfrm>
              <a:custGeom>
                <a:avLst/>
                <a:gdLst>
                  <a:gd name="T0" fmla="*/ 67 w 121"/>
                  <a:gd name="T1" fmla="*/ 0 h 130"/>
                  <a:gd name="T2" fmla="*/ 121 w 121"/>
                  <a:gd name="T3" fmla="*/ 21 h 130"/>
                  <a:gd name="T4" fmla="*/ 121 w 121"/>
                  <a:gd name="T5" fmla="*/ 22 h 130"/>
                  <a:gd name="T6" fmla="*/ 120 w 121"/>
                  <a:gd name="T7" fmla="*/ 21 h 130"/>
                  <a:gd name="T8" fmla="*/ 107 w 121"/>
                  <a:gd name="T9" fmla="*/ 33 h 130"/>
                  <a:gd name="T10" fmla="*/ 107 w 121"/>
                  <a:gd name="T11" fmla="*/ 36 h 130"/>
                  <a:gd name="T12" fmla="*/ 117 w 121"/>
                  <a:gd name="T13" fmla="*/ 57 h 130"/>
                  <a:gd name="T14" fmla="*/ 121 w 121"/>
                  <a:gd name="T15" fmla="*/ 77 h 130"/>
                  <a:gd name="T16" fmla="*/ 113 w 121"/>
                  <a:gd name="T17" fmla="*/ 111 h 130"/>
                  <a:gd name="T18" fmla="*/ 107 w 121"/>
                  <a:gd name="T19" fmla="*/ 129 h 130"/>
                  <a:gd name="T20" fmla="*/ 98 w 121"/>
                  <a:gd name="T21" fmla="*/ 104 h 130"/>
                  <a:gd name="T22" fmla="*/ 78 w 121"/>
                  <a:gd name="T23" fmla="*/ 43 h 130"/>
                  <a:gd name="T24" fmla="*/ 78 w 121"/>
                  <a:gd name="T25" fmla="*/ 43 h 130"/>
                  <a:gd name="T26" fmla="*/ 90 w 121"/>
                  <a:gd name="T27" fmla="*/ 40 h 130"/>
                  <a:gd name="T28" fmla="*/ 90 w 121"/>
                  <a:gd name="T29" fmla="*/ 39 h 130"/>
                  <a:gd name="T30" fmla="*/ 88 w 121"/>
                  <a:gd name="T31" fmla="*/ 36 h 130"/>
                  <a:gd name="T32" fmla="*/ 65 w 121"/>
                  <a:gd name="T33" fmla="*/ 37 h 130"/>
                  <a:gd name="T34" fmla="*/ 43 w 121"/>
                  <a:gd name="T35" fmla="*/ 36 h 130"/>
                  <a:gd name="T36" fmla="*/ 41 w 121"/>
                  <a:gd name="T37" fmla="*/ 39 h 130"/>
                  <a:gd name="T38" fmla="*/ 41 w 121"/>
                  <a:gd name="T39" fmla="*/ 39 h 130"/>
                  <a:gd name="T40" fmla="*/ 51 w 121"/>
                  <a:gd name="T41" fmla="*/ 43 h 130"/>
                  <a:gd name="T42" fmla="*/ 52 w 121"/>
                  <a:gd name="T43" fmla="*/ 43 h 130"/>
                  <a:gd name="T44" fmla="*/ 65 w 121"/>
                  <a:gd name="T45" fmla="*/ 78 h 130"/>
                  <a:gd name="T46" fmla="*/ 47 w 121"/>
                  <a:gd name="T47" fmla="*/ 130 h 130"/>
                  <a:gd name="T48" fmla="*/ 47 w 121"/>
                  <a:gd name="T49" fmla="*/ 130 h 130"/>
                  <a:gd name="T50" fmla="*/ 18 w 121"/>
                  <a:gd name="T51" fmla="*/ 43 h 130"/>
                  <a:gd name="T52" fmla="*/ 18 w 121"/>
                  <a:gd name="T53" fmla="*/ 43 h 130"/>
                  <a:gd name="T54" fmla="*/ 18 w 121"/>
                  <a:gd name="T55" fmla="*/ 43 h 130"/>
                  <a:gd name="T56" fmla="*/ 30 w 121"/>
                  <a:gd name="T57" fmla="*/ 40 h 130"/>
                  <a:gd name="T58" fmla="*/ 30 w 121"/>
                  <a:gd name="T59" fmla="*/ 39 h 130"/>
                  <a:gd name="T60" fmla="*/ 27 w 121"/>
                  <a:gd name="T61" fmla="*/ 36 h 130"/>
                  <a:gd name="T62" fmla="*/ 1 w 121"/>
                  <a:gd name="T63" fmla="*/ 37 h 130"/>
                  <a:gd name="T64" fmla="*/ 0 w 121"/>
                  <a:gd name="T65" fmla="*/ 37 h 130"/>
                  <a:gd name="T66" fmla="*/ 0 w 121"/>
                  <a:gd name="T67" fmla="*/ 36 h 130"/>
                  <a:gd name="T68" fmla="*/ 16 w 121"/>
                  <a:gd name="T69" fmla="*/ 18 h 130"/>
                  <a:gd name="T70" fmla="*/ 67 w 121"/>
                  <a:gd name="T71"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1" h="130">
                    <a:moveTo>
                      <a:pt x="67" y="0"/>
                    </a:moveTo>
                    <a:cubicBezTo>
                      <a:pt x="87" y="0"/>
                      <a:pt x="106" y="7"/>
                      <a:pt x="121" y="21"/>
                    </a:cubicBezTo>
                    <a:cubicBezTo>
                      <a:pt x="121" y="22"/>
                      <a:pt x="121" y="22"/>
                      <a:pt x="121" y="22"/>
                    </a:cubicBezTo>
                    <a:cubicBezTo>
                      <a:pt x="120" y="21"/>
                      <a:pt x="120" y="21"/>
                      <a:pt x="120" y="21"/>
                    </a:cubicBezTo>
                    <a:cubicBezTo>
                      <a:pt x="114" y="21"/>
                      <a:pt x="109" y="25"/>
                      <a:pt x="107" y="33"/>
                    </a:cubicBezTo>
                    <a:cubicBezTo>
                      <a:pt x="107" y="36"/>
                      <a:pt x="107" y="36"/>
                      <a:pt x="107" y="36"/>
                    </a:cubicBezTo>
                    <a:cubicBezTo>
                      <a:pt x="107" y="41"/>
                      <a:pt x="110" y="48"/>
                      <a:pt x="117" y="57"/>
                    </a:cubicBezTo>
                    <a:cubicBezTo>
                      <a:pt x="120" y="64"/>
                      <a:pt x="121" y="70"/>
                      <a:pt x="121" y="77"/>
                    </a:cubicBezTo>
                    <a:cubicBezTo>
                      <a:pt x="121" y="83"/>
                      <a:pt x="118" y="94"/>
                      <a:pt x="113" y="111"/>
                    </a:cubicBezTo>
                    <a:cubicBezTo>
                      <a:pt x="107" y="129"/>
                      <a:pt x="107" y="129"/>
                      <a:pt x="107" y="129"/>
                    </a:cubicBezTo>
                    <a:cubicBezTo>
                      <a:pt x="107" y="129"/>
                      <a:pt x="104" y="121"/>
                      <a:pt x="98" y="104"/>
                    </a:cubicBezTo>
                    <a:cubicBezTo>
                      <a:pt x="78" y="43"/>
                      <a:pt x="78" y="43"/>
                      <a:pt x="78" y="43"/>
                    </a:cubicBezTo>
                    <a:cubicBezTo>
                      <a:pt x="78" y="43"/>
                      <a:pt x="78" y="43"/>
                      <a:pt x="78" y="43"/>
                    </a:cubicBezTo>
                    <a:cubicBezTo>
                      <a:pt x="86" y="43"/>
                      <a:pt x="90" y="42"/>
                      <a:pt x="90" y="40"/>
                    </a:cubicBezTo>
                    <a:cubicBezTo>
                      <a:pt x="90" y="39"/>
                      <a:pt x="90" y="39"/>
                      <a:pt x="90" y="39"/>
                    </a:cubicBezTo>
                    <a:cubicBezTo>
                      <a:pt x="90" y="37"/>
                      <a:pt x="89" y="36"/>
                      <a:pt x="88" y="36"/>
                    </a:cubicBezTo>
                    <a:cubicBezTo>
                      <a:pt x="65" y="37"/>
                      <a:pt x="65" y="37"/>
                      <a:pt x="65" y="37"/>
                    </a:cubicBezTo>
                    <a:cubicBezTo>
                      <a:pt x="43" y="36"/>
                      <a:pt x="43" y="36"/>
                      <a:pt x="43" y="36"/>
                    </a:cubicBezTo>
                    <a:cubicBezTo>
                      <a:pt x="42" y="36"/>
                      <a:pt x="41" y="37"/>
                      <a:pt x="41" y="39"/>
                    </a:cubicBezTo>
                    <a:cubicBezTo>
                      <a:pt x="41" y="39"/>
                      <a:pt x="41" y="39"/>
                      <a:pt x="41" y="39"/>
                    </a:cubicBezTo>
                    <a:cubicBezTo>
                      <a:pt x="41" y="41"/>
                      <a:pt x="44" y="43"/>
                      <a:pt x="51" y="43"/>
                    </a:cubicBezTo>
                    <a:cubicBezTo>
                      <a:pt x="52" y="43"/>
                      <a:pt x="52" y="43"/>
                      <a:pt x="52" y="43"/>
                    </a:cubicBezTo>
                    <a:cubicBezTo>
                      <a:pt x="65" y="78"/>
                      <a:pt x="65" y="78"/>
                      <a:pt x="65" y="78"/>
                    </a:cubicBezTo>
                    <a:cubicBezTo>
                      <a:pt x="47" y="130"/>
                      <a:pt x="47" y="130"/>
                      <a:pt x="47" y="130"/>
                    </a:cubicBezTo>
                    <a:cubicBezTo>
                      <a:pt x="47" y="130"/>
                      <a:pt x="47" y="130"/>
                      <a:pt x="47" y="130"/>
                    </a:cubicBezTo>
                    <a:cubicBezTo>
                      <a:pt x="18" y="43"/>
                      <a:pt x="18" y="43"/>
                      <a:pt x="18" y="43"/>
                    </a:cubicBezTo>
                    <a:cubicBezTo>
                      <a:pt x="18" y="43"/>
                      <a:pt x="18" y="43"/>
                      <a:pt x="18" y="43"/>
                    </a:cubicBezTo>
                    <a:cubicBezTo>
                      <a:pt x="18" y="43"/>
                      <a:pt x="18" y="43"/>
                      <a:pt x="18" y="43"/>
                    </a:cubicBezTo>
                    <a:cubicBezTo>
                      <a:pt x="26" y="43"/>
                      <a:pt x="30" y="42"/>
                      <a:pt x="30" y="40"/>
                    </a:cubicBezTo>
                    <a:cubicBezTo>
                      <a:pt x="30" y="39"/>
                      <a:pt x="30" y="39"/>
                      <a:pt x="30" y="39"/>
                    </a:cubicBezTo>
                    <a:cubicBezTo>
                      <a:pt x="30" y="37"/>
                      <a:pt x="29" y="36"/>
                      <a:pt x="27" y="36"/>
                    </a:cubicBezTo>
                    <a:cubicBezTo>
                      <a:pt x="1" y="37"/>
                      <a:pt x="1" y="37"/>
                      <a:pt x="1" y="37"/>
                    </a:cubicBezTo>
                    <a:cubicBezTo>
                      <a:pt x="0" y="37"/>
                      <a:pt x="0" y="37"/>
                      <a:pt x="0" y="37"/>
                    </a:cubicBezTo>
                    <a:cubicBezTo>
                      <a:pt x="0" y="36"/>
                      <a:pt x="0" y="36"/>
                      <a:pt x="0" y="36"/>
                    </a:cubicBezTo>
                    <a:cubicBezTo>
                      <a:pt x="2" y="32"/>
                      <a:pt x="8" y="26"/>
                      <a:pt x="16" y="18"/>
                    </a:cubicBezTo>
                    <a:cubicBezTo>
                      <a:pt x="31" y="6"/>
                      <a:pt x="48" y="0"/>
                      <a:pt x="67" y="0"/>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200">
                  <a:solidFill>
                    <a:prstClr val="black"/>
                  </a:solidFill>
                </a:endParaRPr>
              </a:p>
            </p:txBody>
          </p:sp>
          <p:sp>
            <p:nvSpPr>
              <p:cNvPr id="88" name="Freeform 249"/>
              <p:cNvSpPr>
                <a:spLocks/>
              </p:cNvSpPr>
              <p:nvPr/>
            </p:nvSpPr>
            <p:spPr bwMode="auto">
              <a:xfrm>
                <a:off x="2808" y="2126"/>
                <a:ext cx="119" cy="175"/>
              </a:xfrm>
              <a:custGeom>
                <a:avLst/>
                <a:gdLst>
                  <a:gd name="T0" fmla="*/ 24 w 50"/>
                  <a:gd name="T1" fmla="*/ 0 h 74"/>
                  <a:gd name="T2" fmla="*/ 34 w 50"/>
                  <a:gd name="T3" fmla="*/ 26 h 74"/>
                  <a:gd name="T4" fmla="*/ 50 w 50"/>
                  <a:gd name="T5" fmla="*/ 70 h 74"/>
                  <a:gd name="T6" fmla="*/ 50 w 50"/>
                  <a:gd name="T7" fmla="*/ 70 h 74"/>
                  <a:gd name="T8" fmla="*/ 23 w 50"/>
                  <a:gd name="T9" fmla="*/ 74 h 74"/>
                  <a:gd name="T10" fmla="*/ 0 w 50"/>
                  <a:gd name="T11" fmla="*/ 71 h 74"/>
                  <a:gd name="T12" fmla="*/ 24 w 50"/>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50" h="74">
                    <a:moveTo>
                      <a:pt x="24" y="0"/>
                    </a:moveTo>
                    <a:cubicBezTo>
                      <a:pt x="25" y="0"/>
                      <a:pt x="28" y="9"/>
                      <a:pt x="34" y="26"/>
                    </a:cubicBezTo>
                    <a:cubicBezTo>
                      <a:pt x="50" y="70"/>
                      <a:pt x="50" y="70"/>
                      <a:pt x="50" y="70"/>
                    </a:cubicBezTo>
                    <a:cubicBezTo>
                      <a:pt x="50" y="70"/>
                      <a:pt x="50" y="70"/>
                      <a:pt x="50" y="70"/>
                    </a:cubicBezTo>
                    <a:cubicBezTo>
                      <a:pt x="41" y="73"/>
                      <a:pt x="32" y="74"/>
                      <a:pt x="23" y="74"/>
                    </a:cubicBezTo>
                    <a:cubicBezTo>
                      <a:pt x="15" y="74"/>
                      <a:pt x="7" y="73"/>
                      <a:pt x="0" y="71"/>
                    </a:cubicBezTo>
                    <a:lnTo>
                      <a:pt x="24" y="0"/>
                    </a:ln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9" name="Freeform 250"/>
              <p:cNvSpPr>
                <a:spLocks/>
              </p:cNvSpPr>
              <p:nvPr/>
            </p:nvSpPr>
            <p:spPr bwMode="auto">
              <a:xfrm>
                <a:off x="2957" y="2019"/>
                <a:ext cx="95" cy="256"/>
              </a:xfrm>
              <a:custGeom>
                <a:avLst/>
                <a:gdLst>
                  <a:gd name="T0" fmla="*/ 30 w 40"/>
                  <a:gd name="T1" fmla="*/ 0 h 108"/>
                  <a:gd name="T2" fmla="*/ 31 w 40"/>
                  <a:gd name="T3" fmla="*/ 0 h 108"/>
                  <a:gd name="T4" fmla="*/ 40 w 40"/>
                  <a:gd name="T5" fmla="*/ 39 h 108"/>
                  <a:gd name="T6" fmla="*/ 13 w 40"/>
                  <a:gd name="T7" fmla="*/ 99 h 108"/>
                  <a:gd name="T8" fmla="*/ 1 w 40"/>
                  <a:gd name="T9" fmla="*/ 108 h 108"/>
                  <a:gd name="T10" fmla="*/ 0 w 40"/>
                  <a:gd name="T11" fmla="*/ 108 h 108"/>
                  <a:gd name="T12" fmla="*/ 0 w 40"/>
                  <a:gd name="T13" fmla="*/ 108 h 108"/>
                  <a:gd name="T14" fmla="*/ 28 w 40"/>
                  <a:gd name="T15" fmla="*/ 26 h 108"/>
                  <a:gd name="T16" fmla="*/ 31 w 40"/>
                  <a:gd name="T17" fmla="*/ 8 h 108"/>
                  <a:gd name="T18" fmla="*/ 30 w 40"/>
                  <a:gd name="T19"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108">
                    <a:moveTo>
                      <a:pt x="30" y="0"/>
                    </a:moveTo>
                    <a:cubicBezTo>
                      <a:pt x="31" y="0"/>
                      <a:pt x="31" y="0"/>
                      <a:pt x="31" y="0"/>
                    </a:cubicBezTo>
                    <a:cubicBezTo>
                      <a:pt x="37" y="13"/>
                      <a:pt x="40" y="26"/>
                      <a:pt x="40" y="39"/>
                    </a:cubicBezTo>
                    <a:cubicBezTo>
                      <a:pt x="40" y="62"/>
                      <a:pt x="31" y="82"/>
                      <a:pt x="13" y="99"/>
                    </a:cubicBezTo>
                    <a:cubicBezTo>
                      <a:pt x="9" y="103"/>
                      <a:pt x="5" y="106"/>
                      <a:pt x="1" y="108"/>
                    </a:cubicBezTo>
                    <a:cubicBezTo>
                      <a:pt x="0" y="108"/>
                      <a:pt x="0" y="108"/>
                      <a:pt x="0" y="108"/>
                    </a:cubicBezTo>
                    <a:cubicBezTo>
                      <a:pt x="0" y="108"/>
                      <a:pt x="0" y="108"/>
                      <a:pt x="0" y="108"/>
                    </a:cubicBezTo>
                    <a:cubicBezTo>
                      <a:pt x="28" y="26"/>
                      <a:pt x="28" y="26"/>
                      <a:pt x="28" y="26"/>
                    </a:cubicBezTo>
                    <a:cubicBezTo>
                      <a:pt x="30" y="19"/>
                      <a:pt x="31" y="13"/>
                      <a:pt x="31" y="8"/>
                    </a:cubicBezTo>
                    <a:lnTo>
                      <a:pt x="30" y="0"/>
                    </a:ln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0" name="Freeform 251"/>
              <p:cNvSpPr>
                <a:spLocks/>
              </p:cNvSpPr>
              <p:nvPr/>
            </p:nvSpPr>
            <p:spPr bwMode="auto">
              <a:xfrm>
                <a:off x="3762" y="514"/>
                <a:ext cx="154" cy="154"/>
              </a:xfrm>
              <a:custGeom>
                <a:avLst/>
                <a:gdLst>
                  <a:gd name="T0" fmla="*/ 20 w 65"/>
                  <a:gd name="T1" fmla="*/ 7 h 65"/>
                  <a:gd name="T2" fmla="*/ 58 w 65"/>
                  <a:gd name="T3" fmla="*/ 20 h 65"/>
                  <a:gd name="T4" fmla="*/ 45 w 65"/>
                  <a:gd name="T5" fmla="*/ 58 h 65"/>
                  <a:gd name="T6" fmla="*/ 7 w 65"/>
                  <a:gd name="T7" fmla="*/ 45 h 65"/>
                  <a:gd name="T8" fmla="*/ 20 w 65"/>
                  <a:gd name="T9" fmla="*/ 7 h 65"/>
                </a:gdLst>
                <a:ahLst/>
                <a:cxnLst>
                  <a:cxn ang="0">
                    <a:pos x="T0" y="T1"/>
                  </a:cxn>
                  <a:cxn ang="0">
                    <a:pos x="T2" y="T3"/>
                  </a:cxn>
                  <a:cxn ang="0">
                    <a:pos x="T4" y="T5"/>
                  </a:cxn>
                  <a:cxn ang="0">
                    <a:pos x="T6" y="T7"/>
                  </a:cxn>
                  <a:cxn ang="0">
                    <a:pos x="T8" y="T9"/>
                  </a:cxn>
                </a:cxnLst>
                <a:rect l="0" t="0" r="r" b="b"/>
                <a:pathLst>
                  <a:path w="65" h="65">
                    <a:moveTo>
                      <a:pt x="20" y="7"/>
                    </a:moveTo>
                    <a:cubicBezTo>
                      <a:pt x="34" y="0"/>
                      <a:pt x="51" y="6"/>
                      <a:pt x="58" y="20"/>
                    </a:cubicBezTo>
                    <a:cubicBezTo>
                      <a:pt x="65" y="34"/>
                      <a:pt x="59" y="51"/>
                      <a:pt x="45" y="58"/>
                    </a:cubicBezTo>
                    <a:cubicBezTo>
                      <a:pt x="31" y="65"/>
                      <a:pt x="14" y="59"/>
                      <a:pt x="7" y="45"/>
                    </a:cubicBezTo>
                    <a:cubicBezTo>
                      <a:pt x="0" y="31"/>
                      <a:pt x="6" y="14"/>
                      <a:pt x="20" y="7"/>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1" name="Freeform 252"/>
              <p:cNvSpPr>
                <a:spLocks/>
              </p:cNvSpPr>
              <p:nvPr/>
            </p:nvSpPr>
            <p:spPr bwMode="auto">
              <a:xfrm>
                <a:off x="4772" y="672"/>
                <a:ext cx="152" cy="152"/>
              </a:xfrm>
              <a:custGeom>
                <a:avLst/>
                <a:gdLst>
                  <a:gd name="T0" fmla="*/ 20 w 64"/>
                  <a:gd name="T1" fmla="*/ 6 h 64"/>
                  <a:gd name="T2" fmla="*/ 57 w 64"/>
                  <a:gd name="T3" fmla="*/ 19 h 64"/>
                  <a:gd name="T4" fmla="*/ 44 w 64"/>
                  <a:gd name="T5" fmla="*/ 57 h 64"/>
                  <a:gd name="T6" fmla="*/ 6 w 64"/>
                  <a:gd name="T7" fmla="*/ 44 h 64"/>
                  <a:gd name="T8" fmla="*/ 20 w 64"/>
                  <a:gd name="T9" fmla="*/ 6 h 64"/>
                </a:gdLst>
                <a:ahLst/>
                <a:cxnLst>
                  <a:cxn ang="0">
                    <a:pos x="T0" y="T1"/>
                  </a:cxn>
                  <a:cxn ang="0">
                    <a:pos x="T2" y="T3"/>
                  </a:cxn>
                  <a:cxn ang="0">
                    <a:pos x="T4" y="T5"/>
                  </a:cxn>
                  <a:cxn ang="0">
                    <a:pos x="T6" y="T7"/>
                  </a:cxn>
                  <a:cxn ang="0">
                    <a:pos x="T8" y="T9"/>
                  </a:cxn>
                </a:cxnLst>
                <a:rect l="0" t="0" r="r" b="b"/>
                <a:pathLst>
                  <a:path w="64" h="64">
                    <a:moveTo>
                      <a:pt x="20" y="6"/>
                    </a:moveTo>
                    <a:cubicBezTo>
                      <a:pt x="34" y="0"/>
                      <a:pt x="51" y="5"/>
                      <a:pt x="57" y="19"/>
                    </a:cubicBezTo>
                    <a:cubicBezTo>
                      <a:pt x="64" y="34"/>
                      <a:pt x="58" y="50"/>
                      <a:pt x="44" y="57"/>
                    </a:cubicBezTo>
                    <a:cubicBezTo>
                      <a:pt x="30" y="64"/>
                      <a:pt x="13" y="58"/>
                      <a:pt x="6" y="44"/>
                    </a:cubicBezTo>
                    <a:cubicBezTo>
                      <a:pt x="0" y="30"/>
                      <a:pt x="6" y="13"/>
                      <a:pt x="20" y="6"/>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2" name="Freeform 253"/>
              <p:cNvSpPr>
                <a:spLocks/>
              </p:cNvSpPr>
              <p:nvPr/>
            </p:nvSpPr>
            <p:spPr bwMode="auto">
              <a:xfrm>
                <a:off x="5652" y="1179"/>
                <a:ext cx="152" cy="154"/>
              </a:xfrm>
              <a:custGeom>
                <a:avLst/>
                <a:gdLst>
                  <a:gd name="T0" fmla="*/ 20 w 64"/>
                  <a:gd name="T1" fmla="*/ 7 h 65"/>
                  <a:gd name="T2" fmla="*/ 57 w 64"/>
                  <a:gd name="T3" fmla="*/ 20 h 65"/>
                  <a:gd name="T4" fmla="*/ 44 w 64"/>
                  <a:gd name="T5" fmla="*/ 58 h 65"/>
                  <a:gd name="T6" fmla="*/ 7 w 64"/>
                  <a:gd name="T7" fmla="*/ 45 h 65"/>
                  <a:gd name="T8" fmla="*/ 20 w 64"/>
                  <a:gd name="T9" fmla="*/ 7 h 65"/>
                </a:gdLst>
                <a:ahLst/>
                <a:cxnLst>
                  <a:cxn ang="0">
                    <a:pos x="T0" y="T1"/>
                  </a:cxn>
                  <a:cxn ang="0">
                    <a:pos x="T2" y="T3"/>
                  </a:cxn>
                  <a:cxn ang="0">
                    <a:pos x="T4" y="T5"/>
                  </a:cxn>
                  <a:cxn ang="0">
                    <a:pos x="T6" y="T7"/>
                  </a:cxn>
                  <a:cxn ang="0">
                    <a:pos x="T8" y="T9"/>
                  </a:cxn>
                </a:cxnLst>
                <a:rect l="0" t="0" r="r" b="b"/>
                <a:pathLst>
                  <a:path w="64" h="65">
                    <a:moveTo>
                      <a:pt x="20" y="7"/>
                    </a:moveTo>
                    <a:cubicBezTo>
                      <a:pt x="34" y="0"/>
                      <a:pt x="51" y="6"/>
                      <a:pt x="57" y="20"/>
                    </a:cubicBezTo>
                    <a:cubicBezTo>
                      <a:pt x="64" y="34"/>
                      <a:pt x="58" y="51"/>
                      <a:pt x="44" y="58"/>
                    </a:cubicBezTo>
                    <a:cubicBezTo>
                      <a:pt x="30" y="65"/>
                      <a:pt x="13" y="59"/>
                      <a:pt x="7" y="45"/>
                    </a:cubicBezTo>
                    <a:cubicBezTo>
                      <a:pt x="0" y="31"/>
                      <a:pt x="6" y="14"/>
                      <a:pt x="20" y="7"/>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3" name="Freeform 254"/>
              <p:cNvSpPr>
                <a:spLocks/>
              </p:cNvSpPr>
              <p:nvPr/>
            </p:nvSpPr>
            <p:spPr bwMode="auto">
              <a:xfrm>
                <a:off x="6074" y="2083"/>
                <a:ext cx="153" cy="154"/>
              </a:xfrm>
              <a:custGeom>
                <a:avLst/>
                <a:gdLst>
                  <a:gd name="T0" fmla="*/ 20 w 65"/>
                  <a:gd name="T1" fmla="*/ 7 h 65"/>
                  <a:gd name="T2" fmla="*/ 58 w 65"/>
                  <a:gd name="T3" fmla="*/ 20 h 65"/>
                  <a:gd name="T4" fmla="*/ 45 w 65"/>
                  <a:gd name="T5" fmla="*/ 58 h 65"/>
                  <a:gd name="T6" fmla="*/ 7 w 65"/>
                  <a:gd name="T7" fmla="*/ 45 h 65"/>
                  <a:gd name="T8" fmla="*/ 20 w 65"/>
                  <a:gd name="T9" fmla="*/ 7 h 65"/>
                </a:gdLst>
                <a:ahLst/>
                <a:cxnLst>
                  <a:cxn ang="0">
                    <a:pos x="T0" y="T1"/>
                  </a:cxn>
                  <a:cxn ang="0">
                    <a:pos x="T2" y="T3"/>
                  </a:cxn>
                  <a:cxn ang="0">
                    <a:pos x="T4" y="T5"/>
                  </a:cxn>
                  <a:cxn ang="0">
                    <a:pos x="T6" y="T7"/>
                  </a:cxn>
                  <a:cxn ang="0">
                    <a:pos x="T8" y="T9"/>
                  </a:cxn>
                </a:cxnLst>
                <a:rect l="0" t="0" r="r" b="b"/>
                <a:pathLst>
                  <a:path w="65" h="65">
                    <a:moveTo>
                      <a:pt x="20" y="7"/>
                    </a:moveTo>
                    <a:cubicBezTo>
                      <a:pt x="34" y="0"/>
                      <a:pt x="51" y="6"/>
                      <a:pt x="58" y="20"/>
                    </a:cubicBezTo>
                    <a:cubicBezTo>
                      <a:pt x="65" y="34"/>
                      <a:pt x="59" y="51"/>
                      <a:pt x="45" y="58"/>
                    </a:cubicBezTo>
                    <a:cubicBezTo>
                      <a:pt x="31" y="65"/>
                      <a:pt x="14" y="59"/>
                      <a:pt x="7" y="45"/>
                    </a:cubicBezTo>
                    <a:cubicBezTo>
                      <a:pt x="0" y="31"/>
                      <a:pt x="6" y="14"/>
                      <a:pt x="20" y="7"/>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4" name="Freeform 255"/>
              <p:cNvSpPr>
                <a:spLocks/>
              </p:cNvSpPr>
              <p:nvPr/>
            </p:nvSpPr>
            <p:spPr bwMode="auto">
              <a:xfrm>
                <a:off x="3762" y="3653"/>
                <a:ext cx="154" cy="151"/>
              </a:xfrm>
              <a:custGeom>
                <a:avLst/>
                <a:gdLst>
                  <a:gd name="T0" fmla="*/ 20 w 65"/>
                  <a:gd name="T1" fmla="*/ 7 h 64"/>
                  <a:gd name="T2" fmla="*/ 58 w 65"/>
                  <a:gd name="T3" fmla="*/ 20 h 64"/>
                  <a:gd name="T4" fmla="*/ 45 w 65"/>
                  <a:gd name="T5" fmla="*/ 58 h 64"/>
                  <a:gd name="T6" fmla="*/ 7 w 65"/>
                  <a:gd name="T7" fmla="*/ 45 h 64"/>
                  <a:gd name="T8" fmla="*/ 20 w 65"/>
                  <a:gd name="T9" fmla="*/ 7 h 64"/>
                </a:gdLst>
                <a:ahLst/>
                <a:cxnLst>
                  <a:cxn ang="0">
                    <a:pos x="T0" y="T1"/>
                  </a:cxn>
                  <a:cxn ang="0">
                    <a:pos x="T2" y="T3"/>
                  </a:cxn>
                  <a:cxn ang="0">
                    <a:pos x="T4" y="T5"/>
                  </a:cxn>
                  <a:cxn ang="0">
                    <a:pos x="T6" y="T7"/>
                  </a:cxn>
                  <a:cxn ang="0">
                    <a:pos x="T8" y="T9"/>
                  </a:cxn>
                </a:cxnLst>
                <a:rect l="0" t="0" r="r" b="b"/>
                <a:pathLst>
                  <a:path w="65" h="64">
                    <a:moveTo>
                      <a:pt x="20" y="7"/>
                    </a:moveTo>
                    <a:cubicBezTo>
                      <a:pt x="34" y="0"/>
                      <a:pt x="51" y="6"/>
                      <a:pt x="58" y="20"/>
                    </a:cubicBezTo>
                    <a:cubicBezTo>
                      <a:pt x="65" y="34"/>
                      <a:pt x="59" y="51"/>
                      <a:pt x="45" y="58"/>
                    </a:cubicBezTo>
                    <a:cubicBezTo>
                      <a:pt x="31" y="64"/>
                      <a:pt x="14" y="59"/>
                      <a:pt x="7" y="45"/>
                    </a:cubicBezTo>
                    <a:cubicBezTo>
                      <a:pt x="0" y="30"/>
                      <a:pt x="6" y="14"/>
                      <a:pt x="20" y="7"/>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5" name="Freeform 256"/>
              <p:cNvSpPr>
                <a:spLocks/>
              </p:cNvSpPr>
              <p:nvPr/>
            </p:nvSpPr>
            <p:spPr bwMode="auto">
              <a:xfrm>
                <a:off x="1450" y="2083"/>
                <a:ext cx="154" cy="154"/>
              </a:xfrm>
              <a:custGeom>
                <a:avLst/>
                <a:gdLst>
                  <a:gd name="T0" fmla="*/ 20 w 65"/>
                  <a:gd name="T1" fmla="*/ 7 h 65"/>
                  <a:gd name="T2" fmla="*/ 58 w 65"/>
                  <a:gd name="T3" fmla="*/ 20 h 65"/>
                  <a:gd name="T4" fmla="*/ 45 w 65"/>
                  <a:gd name="T5" fmla="*/ 58 h 65"/>
                  <a:gd name="T6" fmla="*/ 7 w 65"/>
                  <a:gd name="T7" fmla="*/ 45 h 65"/>
                  <a:gd name="T8" fmla="*/ 20 w 65"/>
                  <a:gd name="T9" fmla="*/ 7 h 65"/>
                </a:gdLst>
                <a:ahLst/>
                <a:cxnLst>
                  <a:cxn ang="0">
                    <a:pos x="T0" y="T1"/>
                  </a:cxn>
                  <a:cxn ang="0">
                    <a:pos x="T2" y="T3"/>
                  </a:cxn>
                  <a:cxn ang="0">
                    <a:pos x="T4" y="T5"/>
                  </a:cxn>
                  <a:cxn ang="0">
                    <a:pos x="T6" y="T7"/>
                  </a:cxn>
                  <a:cxn ang="0">
                    <a:pos x="T8" y="T9"/>
                  </a:cxn>
                </a:cxnLst>
                <a:rect l="0" t="0" r="r" b="b"/>
                <a:pathLst>
                  <a:path w="65" h="65">
                    <a:moveTo>
                      <a:pt x="20" y="7"/>
                    </a:moveTo>
                    <a:cubicBezTo>
                      <a:pt x="34" y="0"/>
                      <a:pt x="51" y="6"/>
                      <a:pt x="58" y="20"/>
                    </a:cubicBezTo>
                    <a:cubicBezTo>
                      <a:pt x="65" y="34"/>
                      <a:pt x="59" y="51"/>
                      <a:pt x="45" y="58"/>
                    </a:cubicBezTo>
                    <a:cubicBezTo>
                      <a:pt x="31" y="65"/>
                      <a:pt x="14" y="59"/>
                      <a:pt x="7" y="45"/>
                    </a:cubicBezTo>
                    <a:cubicBezTo>
                      <a:pt x="0" y="31"/>
                      <a:pt x="6" y="14"/>
                      <a:pt x="20" y="7"/>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6" name="Freeform 257"/>
              <p:cNvSpPr>
                <a:spLocks/>
              </p:cNvSpPr>
              <p:nvPr/>
            </p:nvSpPr>
            <p:spPr bwMode="auto">
              <a:xfrm>
                <a:off x="2754" y="672"/>
                <a:ext cx="151" cy="152"/>
              </a:xfrm>
              <a:custGeom>
                <a:avLst/>
                <a:gdLst>
                  <a:gd name="T0" fmla="*/ 45 w 64"/>
                  <a:gd name="T1" fmla="*/ 6 h 64"/>
                  <a:gd name="T2" fmla="*/ 7 w 64"/>
                  <a:gd name="T3" fmla="*/ 19 h 64"/>
                  <a:gd name="T4" fmla="*/ 20 w 64"/>
                  <a:gd name="T5" fmla="*/ 57 h 64"/>
                  <a:gd name="T6" fmla="*/ 58 w 64"/>
                  <a:gd name="T7" fmla="*/ 44 h 64"/>
                  <a:gd name="T8" fmla="*/ 45 w 64"/>
                  <a:gd name="T9" fmla="*/ 6 h 64"/>
                </a:gdLst>
                <a:ahLst/>
                <a:cxnLst>
                  <a:cxn ang="0">
                    <a:pos x="T0" y="T1"/>
                  </a:cxn>
                  <a:cxn ang="0">
                    <a:pos x="T2" y="T3"/>
                  </a:cxn>
                  <a:cxn ang="0">
                    <a:pos x="T4" y="T5"/>
                  </a:cxn>
                  <a:cxn ang="0">
                    <a:pos x="T6" y="T7"/>
                  </a:cxn>
                  <a:cxn ang="0">
                    <a:pos x="T8" y="T9"/>
                  </a:cxn>
                </a:cxnLst>
                <a:rect l="0" t="0" r="r" b="b"/>
                <a:pathLst>
                  <a:path w="64" h="64">
                    <a:moveTo>
                      <a:pt x="45" y="6"/>
                    </a:moveTo>
                    <a:cubicBezTo>
                      <a:pt x="30" y="0"/>
                      <a:pt x="14" y="5"/>
                      <a:pt x="7" y="19"/>
                    </a:cubicBezTo>
                    <a:cubicBezTo>
                      <a:pt x="0" y="34"/>
                      <a:pt x="6" y="50"/>
                      <a:pt x="20" y="57"/>
                    </a:cubicBezTo>
                    <a:cubicBezTo>
                      <a:pt x="34" y="64"/>
                      <a:pt x="51" y="58"/>
                      <a:pt x="58" y="44"/>
                    </a:cubicBezTo>
                    <a:cubicBezTo>
                      <a:pt x="64" y="30"/>
                      <a:pt x="59" y="13"/>
                      <a:pt x="45" y="6"/>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7" name="Freeform 258"/>
              <p:cNvSpPr>
                <a:spLocks/>
              </p:cNvSpPr>
              <p:nvPr/>
            </p:nvSpPr>
            <p:spPr bwMode="auto">
              <a:xfrm>
                <a:off x="1874" y="1179"/>
                <a:ext cx="151" cy="154"/>
              </a:xfrm>
              <a:custGeom>
                <a:avLst/>
                <a:gdLst>
                  <a:gd name="T0" fmla="*/ 44 w 64"/>
                  <a:gd name="T1" fmla="*/ 7 h 65"/>
                  <a:gd name="T2" fmla="*/ 7 w 64"/>
                  <a:gd name="T3" fmla="*/ 20 h 65"/>
                  <a:gd name="T4" fmla="*/ 20 w 64"/>
                  <a:gd name="T5" fmla="*/ 58 h 65"/>
                  <a:gd name="T6" fmla="*/ 58 w 64"/>
                  <a:gd name="T7" fmla="*/ 45 h 65"/>
                  <a:gd name="T8" fmla="*/ 44 w 64"/>
                  <a:gd name="T9" fmla="*/ 7 h 65"/>
                </a:gdLst>
                <a:ahLst/>
                <a:cxnLst>
                  <a:cxn ang="0">
                    <a:pos x="T0" y="T1"/>
                  </a:cxn>
                  <a:cxn ang="0">
                    <a:pos x="T2" y="T3"/>
                  </a:cxn>
                  <a:cxn ang="0">
                    <a:pos x="T4" y="T5"/>
                  </a:cxn>
                  <a:cxn ang="0">
                    <a:pos x="T6" y="T7"/>
                  </a:cxn>
                  <a:cxn ang="0">
                    <a:pos x="T8" y="T9"/>
                  </a:cxn>
                </a:cxnLst>
                <a:rect l="0" t="0" r="r" b="b"/>
                <a:pathLst>
                  <a:path w="64" h="65">
                    <a:moveTo>
                      <a:pt x="44" y="7"/>
                    </a:moveTo>
                    <a:cubicBezTo>
                      <a:pt x="30" y="0"/>
                      <a:pt x="13" y="6"/>
                      <a:pt x="7" y="20"/>
                    </a:cubicBezTo>
                    <a:cubicBezTo>
                      <a:pt x="0" y="34"/>
                      <a:pt x="6" y="51"/>
                      <a:pt x="20" y="58"/>
                    </a:cubicBezTo>
                    <a:cubicBezTo>
                      <a:pt x="34" y="65"/>
                      <a:pt x="51" y="59"/>
                      <a:pt x="58" y="45"/>
                    </a:cubicBezTo>
                    <a:cubicBezTo>
                      <a:pt x="64" y="31"/>
                      <a:pt x="58" y="14"/>
                      <a:pt x="44" y="7"/>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8" name="Freeform 259"/>
              <p:cNvSpPr>
                <a:spLocks/>
              </p:cNvSpPr>
              <p:nvPr/>
            </p:nvSpPr>
            <p:spPr bwMode="auto">
              <a:xfrm>
                <a:off x="4772" y="3496"/>
                <a:ext cx="152" cy="152"/>
              </a:xfrm>
              <a:custGeom>
                <a:avLst/>
                <a:gdLst>
                  <a:gd name="T0" fmla="*/ 20 w 64"/>
                  <a:gd name="T1" fmla="*/ 57 h 64"/>
                  <a:gd name="T2" fmla="*/ 57 w 64"/>
                  <a:gd name="T3" fmla="*/ 44 h 64"/>
                  <a:gd name="T4" fmla="*/ 44 w 64"/>
                  <a:gd name="T5" fmla="*/ 6 h 64"/>
                  <a:gd name="T6" fmla="*/ 6 w 64"/>
                  <a:gd name="T7" fmla="*/ 20 h 64"/>
                  <a:gd name="T8" fmla="*/ 20 w 64"/>
                  <a:gd name="T9" fmla="*/ 57 h 64"/>
                </a:gdLst>
                <a:ahLst/>
                <a:cxnLst>
                  <a:cxn ang="0">
                    <a:pos x="T0" y="T1"/>
                  </a:cxn>
                  <a:cxn ang="0">
                    <a:pos x="T2" y="T3"/>
                  </a:cxn>
                  <a:cxn ang="0">
                    <a:pos x="T4" y="T5"/>
                  </a:cxn>
                  <a:cxn ang="0">
                    <a:pos x="T6" y="T7"/>
                  </a:cxn>
                  <a:cxn ang="0">
                    <a:pos x="T8" y="T9"/>
                  </a:cxn>
                </a:cxnLst>
                <a:rect l="0" t="0" r="r" b="b"/>
                <a:pathLst>
                  <a:path w="64" h="64">
                    <a:moveTo>
                      <a:pt x="20" y="57"/>
                    </a:moveTo>
                    <a:cubicBezTo>
                      <a:pt x="34" y="64"/>
                      <a:pt x="51" y="58"/>
                      <a:pt x="57" y="44"/>
                    </a:cubicBezTo>
                    <a:cubicBezTo>
                      <a:pt x="64" y="30"/>
                      <a:pt x="58" y="13"/>
                      <a:pt x="44" y="6"/>
                    </a:cubicBezTo>
                    <a:cubicBezTo>
                      <a:pt x="30" y="0"/>
                      <a:pt x="13" y="5"/>
                      <a:pt x="6" y="20"/>
                    </a:cubicBezTo>
                    <a:cubicBezTo>
                      <a:pt x="0" y="34"/>
                      <a:pt x="6" y="51"/>
                      <a:pt x="20" y="57"/>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9" name="Freeform 260"/>
              <p:cNvSpPr>
                <a:spLocks/>
              </p:cNvSpPr>
              <p:nvPr/>
            </p:nvSpPr>
            <p:spPr bwMode="auto">
              <a:xfrm>
                <a:off x="5652" y="2987"/>
                <a:ext cx="152" cy="152"/>
              </a:xfrm>
              <a:custGeom>
                <a:avLst/>
                <a:gdLst>
                  <a:gd name="T0" fmla="*/ 20 w 64"/>
                  <a:gd name="T1" fmla="*/ 58 h 64"/>
                  <a:gd name="T2" fmla="*/ 57 w 64"/>
                  <a:gd name="T3" fmla="*/ 44 h 64"/>
                  <a:gd name="T4" fmla="*/ 44 w 64"/>
                  <a:gd name="T5" fmla="*/ 7 h 64"/>
                  <a:gd name="T6" fmla="*/ 7 w 64"/>
                  <a:gd name="T7" fmla="*/ 20 h 64"/>
                  <a:gd name="T8" fmla="*/ 20 w 64"/>
                  <a:gd name="T9" fmla="*/ 58 h 64"/>
                </a:gdLst>
                <a:ahLst/>
                <a:cxnLst>
                  <a:cxn ang="0">
                    <a:pos x="T0" y="T1"/>
                  </a:cxn>
                  <a:cxn ang="0">
                    <a:pos x="T2" y="T3"/>
                  </a:cxn>
                  <a:cxn ang="0">
                    <a:pos x="T4" y="T5"/>
                  </a:cxn>
                  <a:cxn ang="0">
                    <a:pos x="T6" y="T7"/>
                  </a:cxn>
                  <a:cxn ang="0">
                    <a:pos x="T8" y="T9"/>
                  </a:cxn>
                </a:cxnLst>
                <a:rect l="0" t="0" r="r" b="b"/>
                <a:pathLst>
                  <a:path w="64" h="64">
                    <a:moveTo>
                      <a:pt x="20" y="58"/>
                    </a:moveTo>
                    <a:cubicBezTo>
                      <a:pt x="34" y="64"/>
                      <a:pt x="51" y="58"/>
                      <a:pt x="57" y="44"/>
                    </a:cubicBezTo>
                    <a:cubicBezTo>
                      <a:pt x="64" y="30"/>
                      <a:pt x="58" y="13"/>
                      <a:pt x="44" y="7"/>
                    </a:cubicBezTo>
                    <a:cubicBezTo>
                      <a:pt x="30" y="0"/>
                      <a:pt x="13" y="6"/>
                      <a:pt x="7" y="20"/>
                    </a:cubicBezTo>
                    <a:cubicBezTo>
                      <a:pt x="0" y="34"/>
                      <a:pt x="6" y="51"/>
                      <a:pt x="20" y="58"/>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0" name="Freeform 261"/>
              <p:cNvSpPr>
                <a:spLocks/>
              </p:cNvSpPr>
              <p:nvPr/>
            </p:nvSpPr>
            <p:spPr bwMode="auto">
              <a:xfrm>
                <a:off x="2754" y="3496"/>
                <a:ext cx="151" cy="152"/>
              </a:xfrm>
              <a:custGeom>
                <a:avLst/>
                <a:gdLst>
                  <a:gd name="T0" fmla="*/ 45 w 64"/>
                  <a:gd name="T1" fmla="*/ 57 h 64"/>
                  <a:gd name="T2" fmla="*/ 7 w 64"/>
                  <a:gd name="T3" fmla="*/ 44 h 64"/>
                  <a:gd name="T4" fmla="*/ 20 w 64"/>
                  <a:gd name="T5" fmla="*/ 6 h 64"/>
                  <a:gd name="T6" fmla="*/ 58 w 64"/>
                  <a:gd name="T7" fmla="*/ 20 h 64"/>
                  <a:gd name="T8" fmla="*/ 45 w 64"/>
                  <a:gd name="T9" fmla="*/ 57 h 64"/>
                </a:gdLst>
                <a:ahLst/>
                <a:cxnLst>
                  <a:cxn ang="0">
                    <a:pos x="T0" y="T1"/>
                  </a:cxn>
                  <a:cxn ang="0">
                    <a:pos x="T2" y="T3"/>
                  </a:cxn>
                  <a:cxn ang="0">
                    <a:pos x="T4" y="T5"/>
                  </a:cxn>
                  <a:cxn ang="0">
                    <a:pos x="T6" y="T7"/>
                  </a:cxn>
                  <a:cxn ang="0">
                    <a:pos x="T8" y="T9"/>
                  </a:cxn>
                </a:cxnLst>
                <a:rect l="0" t="0" r="r" b="b"/>
                <a:pathLst>
                  <a:path w="64" h="64">
                    <a:moveTo>
                      <a:pt x="45" y="57"/>
                    </a:moveTo>
                    <a:cubicBezTo>
                      <a:pt x="30" y="64"/>
                      <a:pt x="14" y="58"/>
                      <a:pt x="7" y="44"/>
                    </a:cubicBezTo>
                    <a:cubicBezTo>
                      <a:pt x="0" y="30"/>
                      <a:pt x="6" y="13"/>
                      <a:pt x="20" y="6"/>
                    </a:cubicBezTo>
                    <a:cubicBezTo>
                      <a:pt x="34" y="0"/>
                      <a:pt x="51" y="5"/>
                      <a:pt x="58" y="20"/>
                    </a:cubicBezTo>
                    <a:cubicBezTo>
                      <a:pt x="64" y="34"/>
                      <a:pt x="59" y="51"/>
                      <a:pt x="45" y="57"/>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1" name="Freeform 262"/>
              <p:cNvSpPr>
                <a:spLocks/>
              </p:cNvSpPr>
              <p:nvPr/>
            </p:nvSpPr>
            <p:spPr bwMode="auto">
              <a:xfrm>
                <a:off x="1874" y="2987"/>
                <a:ext cx="151" cy="152"/>
              </a:xfrm>
              <a:custGeom>
                <a:avLst/>
                <a:gdLst>
                  <a:gd name="T0" fmla="*/ 44 w 64"/>
                  <a:gd name="T1" fmla="*/ 58 h 64"/>
                  <a:gd name="T2" fmla="*/ 7 w 64"/>
                  <a:gd name="T3" fmla="*/ 44 h 64"/>
                  <a:gd name="T4" fmla="*/ 20 w 64"/>
                  <a:gd name="T5" fmla="*/ 7 h 64"/>
                  <a:gd name="T6" fmla="*/ 58 w 64"/>
                  <a:gd name="T7" fmla="*/ 20 h 64"/>
                  <a:gd name="T8" fmla="*/ 44 w 64"/>
                  <a:gd name="T9" fmla="*/ 58 h 64"/>
                </a:gdLst>
                <a:ahLst/>
                <a:cxnLst>
                  <a:cxn ang="0">
                    <a:pos x="T0" y="T1"/>
                  </a:cxn>
                  <a:cxn ang="0">
                    <a:pos x="T2" y="T3"/>
                  </a:cxn>
                  <a:cxn ang="0">
                    <a:pos x="T4" y="T5"/>
                  </a:cxn>
                  <a:cxn ang="0">
                    <a:pos x="T6" y="T7"/>
                  </a:cxn>
                  <a:cxn ang="0">
                    <a:pos x="T8" y="T9"/>
                  </a:cxn>
                </a:cxnLst>
                <a:rect l="0" t="0" r="r" b="b"/>
                <a:pathLst>
                  <a:path w="64" h="64">
                    <a:moveTo>
                      <a:pt x="44" y="58"/>
                    </a:moveTo>
                    <a:cubicBezTo>
                      <a:pt x="30" y="64"/>
                      <a:pt x="13" y="58"/>
                      <a:pt x="7" y="44"/>
                    </a:cubicBezTo>
                    <a:cubicBezTo>
                      <a:pt x="0" y="30"/>
                      <a:pt x="6" y="13"/>
                      <a:pt x="20" y="7"/>
                    </a:cubicBezTo>
                    <a:cubicBezTo>
                      <a:pt x="34" y="0"/>
                      <a:pt x="51" y="6"/>
                      <a:pt x="58" y="20"/>
                    </a:cubicBezTo>
                    <a:cubicBezTo>
                      <a:pt x="64" y="34"/>
                      <a:pt x="58" y="51"/>
                      <a:pt x="44" y="58"/>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2" name="Freeform 263"/>
              <p:cNvSpPr>
                <a:spLocks/>
              </p:cNvSpPr>
              <p:nvPr/>
            </p:nvSpPr>
            <p:spPr bwMode="auto">
              <a:xfrm>
                <a:off x="4571" y="1733"/>
                <a:ext cx="154" cy="151"/>
              </a:xfrm>
              <a:custGeom>
                <a:avLst/>
                <a:gdLst>
                  <a:gd name="T0" fmla="*/ 20 w 65"/>
                  <a:gd name="T1" fmla="*/ 7 h 64"/>
                  <a:gd name="T2" fmla="*/ 58 w 65"/>
                  <a:gd name="T3" fmla="*/ 20 h 64"/>
                  <a:gd name="T4" fmla="*/ 45 w 65"/>
                  <a:gd name="T5" fmla="*/ 57 h 64"/>
                  <a:gd name="T6" fmla="*/ 7 w 65"/>
                  <a:gd name="T7" fmla="*/ 44 h 64"/>
                  <a:gd name="T8" fmla="*/ 20 w 65"/>
                  <a:gd name="T9" fmla="*/ 7 h 64"/>
                </a:gdLst>
                <a:ahLst/>
                <a:cxnLst>
                  <a:cxn ang="0">
                    <a:pos x="T0" y="T1"/>
                  </a:cxn>
                  <a:cxn ang="0">
                    <a:pos x="T2" y="T3"/>
                  </a:cxn>
                  <a:cxn ang="0">
                    <a:pos x="T4" y="T5"/>
                  </a:cxn>
                  <a:cxn ang="0">
                    <a:pos x="T6" y="T7"/>
                  </a:cxn>
                  <a:cxn ang="0">
                    <a:pos x="T8" y="T9"/>
                  </a:cxn>
                </a:cxnLst>
                <a:rect l="0" t="0" r="r" b="b"/>
                <a:pathLst>
                  <a:path w="65" h="64">
                    <a:moveTo>
                      <a:pt x="20" y="7"/>
                    </a:moveTo>
                    <a:cubicBezTo>
                      <a:pt x="34" y="0"/>
                      <a:pt x="51" y="6"/>
                      <a:pt x="58" y="20"/>
                    </a:cubicBezTo>
                    <a:cubicBezTo>
                      <a:pt x="65" y="34"/>
                      <a:pt x="59" y="51"/>
                      <a:pt x="45" y="57"/>
                    </a:cubicBezTo>
                    <a:cubicBezTo>
                      <a:pt x="31" y="64"/>
                      <a:pt x="14" y="58"/>
                      <a:pt x="7" y="44"/>
                    </a:cubicBezTo>
                    <a:cubicBezTo>
                      <a:pt x="0" y="30"/>
                      <a:pt x="6" y="13"/>
                      <a:pt x="20" y="7"/>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3" name="Freeform 264"/>
              <p:cNvSpPr>
                <a:spLocks/>
              </p:cNvSpPr>
              <p:nvPr/>
            </p:nvSpPr>
            <p:spPr bwMode="auto">
              <a:xfrm>
                <a:off x="3812" y="2883"/>
                <a:ext cx="151" cy="152"/>
              </a:xfrm>
              <a:custGeom>
                <a:avLst/>
                <a:gdLst>
                  <a:gd name="T0" fmla="*/ 20 w 64"/>
                  <a:gd name="T1" fmla="*/ 6 h 64"/>
                  <a:gd name="T2" fmla="*/ 57 w 64"/>
                  <a:gd name="T3" fmla="*/ 20 h 64"/>
                  <a:gd name="T4" fmla="*/ 44 w 64"/>
                  <a:gd name="T5" fmla="*/ 57 h 64"/>
                  <a:gd name="T6" fmla="*/ 7 w 64"/>
                  <a:gd name="T7" fmla="*/ 44 h 64"/>
                  <a:gd name="T8" fmla="*/ 20 w 64"/>
                  <a:gd name="T9" fmla="*/ 6 h 64"/>
                </a:gdLst>
                <a:ahLst/>
                <a:cxnLst>
                  <a:cxn ang="0">
                    <a:pos x="T0" y="T1"/>
                  </a:cxn>
                  <a:cxn ang="0">
                    <a:pos x="T2" y="T3"/>
                  </a:cxn>
                  <a:cxn ang="0">
                    <a:pos x="T4" y="T5"/>
                  </a:cxn>
                  <a:cxn ang="0">
                    <a:pos x="T6" y="T7"/>
                  </a:cxn>
                  <a:cxn ang="0">
                    <a:pos x="T8" y="T9"/>
                  </a:cxn>
                </a:cxnLst>
                <a:rect l="0" t="0" r="r" b="b"/>
                <a:pathLst>
                  <a:path w="64" h="64">
                    <a:moveTo>
                      <a:pt x="20" y="6"/>
                    </a:moveTo>
                    <a:cubicBezTo>
                      <a:pt x="34" y="0"/>
                      <a:pt x="51" y="6"/>
                      <a:pt x="57" y="20"/>
                    </a:cubicBezTo>
                    <a:cubicBezTo>
                      <a:pt x="64" y="34"/>
                      <a:pt x="58" y="51"/>
                      <a:pt x="44" y="57"/>
                    </a:cubicBezTo>
                    <a:cubicBezTo>
                      <a:pt x="30" y="64"/>
                      <a:pt x="13" y="58"/>
                      <a:pt x="7" y="44"/>
                    </a:cubicBezTo>
                    <a:cubicBezTo>
                      <a:pt x="0" y="30"/>
                      <a:pt x="6" y="13"/>
                      <a:pt x="20" y="6"/>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4" name="Freeform 265"/>
              <p:cNvSpPr>
                <a:spLocks/>
              </p:cNvSpPr>
              <p:nvPr/>
            </p:nvSpPr>
            <p:spPr bwMode="auto">
              <a:xfrm>
                <a:off x="2129" y="2048"/>
                <a:ext cx="152" cy="153"/>
              </a:xfrm>
              <a:custGeom>
                <a:avLst/>
                <a:gdLst>
                  <a:gd name="T0" fmla="*/ 20 w 64"/>
                  <a:gd name="T1" fmla="*/ 58 h 65"/>
                  <a:gd name="T2" fmla="*/ 58 w 64"/>
                  <a:gd name="T3" fmla="*/ 45 h 65"/>
                  <a:gd name="T4" fmla="*/ 44 w 64"/>
                  <a:gd name="T5" fmla="*/ 7 h 65"/>
                  <a:gd name="T6" fmla="*/ 7 w 64"/>
                  <a:gd name="T7" fmla="*/ 20 h 65"/>
                  <a:gd name="T8" fmla="*/ 20 w 64"/>
                  <a:gd name="T9" fmla="*/ 58 h 65"/>
                </a:gdLst>
                <a:ahLst/>
                <a:cxnLst>
                  <a:cxn ang="0">
                    <a:pos x="T0" y="T1"/>
                  </a:cxn>
                  <a:cxn ang="0">
                    <a:pos x="T2" y="T3"/>
                  </a:cxn>
                  <a:cxn ang="0">
                    <a:pos x="T4" y="T5"/>
                  </a:cxn>
                  <a:cxn ang="0">
                    <a:pos x="T6" y="T7"/>
                  </a:cxn>
                  <a:cxn ang="0">
                    <a:pos x="T8" y="T9"/>
                  </a:cxn>
                </a:cxnLst>
                <a:rect l="0" t="0" r="r" b="b"/>
                <a:pathLst>
                  <a:path w="64" h="65">
                    <a:moveTo>
                      <a:pt x="20" y="58"/>
                    </a:moveTo>
                    <a:cubicBezTo>
                      <a:pt x="34" y="65"/>
                      <a:pt x="51" y="59"/>
                      <a:pt x="58" y="45"/>
                    </a:cubicBezTo>
                    <a:cubicBezTo>
                      <a:pt x="64" y="31"/>
                      <a:pt x="58" y="14"/>
                      <a:pt x="44" y="7"/>
                    </a:cubicBezTo>
                    <a:cubicBezTo>
                      <a:pt x="30" y="0"/>
                      <a:pt x="13" y="6"/>
                      <a:pt x="7" y="20"/>
                    </a:cubicBezTo>
                    <a:cubicBezTo>
                      <a:pt x="0" y="34"/>
                      <a:pt x="6" y="51"/>
                      <a:pt x="20" y="58"/>
                    </a:cubicBezTo>
                    <a:close/>
                  </a:path>
                </a:pathLst>
              </a:custGeom>
              <a:solidFill>
                <a:schemeClr val="bg1">
                  <a:lumMod val="7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16" name="椭圆 15"/>
            <p:cNvSpPr/>
            <p:nvPr/>
          </p:nvSpPr>
          <p:spPr>
            <a:xfrm>
              <a:off x="5657632" y="3324476"/>
              <a:ext cx="914400" cy="914400"/>
            </a:xfrm>
            <a:prstGeom prst="ellipse">
              <a:avLst/>
            </a:prstGeom>
            <a:solidFill>
              <a:srgbClr val="527FA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 name="椭圆 16"/>
            <p:cNvSpPr/>
            <p:nvPr/>
          </p:nvSpPr>
          <p:spPr>
            <a:xfrm>
              <a:off x="4666280" y="2373469"/>
              <a:ext cx="914400" cy="914400"/>
            </a:xfrm>
            <a:prstGeom prst="ellipse">
              <a:avLst/>
            </a:pr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 name="椭圆 17"/>
            <p:cNvSpPr/>
            <p:nvPr/>
          </p:nvSpPr>
          <p:spPr>
            <a:xfrm>
              <a:off x="3952080" y="3974484"/>
              <a:ext cx="914400" cy="914400"/>
            </a:xfrm>
            <a:prstGeom prst="ellipse">
              <a:avLst/>
            </a:pr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 name="椭圆 18"/>
            <p:cNvSpPr/>
            <p:nvPr/>
          </p:nvSpPr>
          <p:spPr>
            <a:xfrm>
              <a:off x="6723689" y="4355096"/>
              <a:ext cx="914400" cy="914400"/>
            </a:xfrm>
            <a:prstGeom prst="ellipse">
              <a:avLst/>
            </a:pr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 name="椭圆 19"/>
            <p:cNvSpPr/>
            <p:nvPr/>
          </p:nvSpPr>
          <p:spPr>
            <a:xfrm>
              <a:off x="7360940" y="2612757"/>
              <a:ext cx="914400" cy="914400"/>
            </a:xfrm>
            <a:prstGeom prst="ellipse">
              <a:avLst/>
            </a:prstGeom>
            <a:solidFill>
              <a:srgbClr val="19386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21" name="组合 20"/>
            <p:cNvGrpSpPr/>
            <p:nvPr/>
          </p:nvGrpSpPr>
          <p:grpSpPr>
            <a:xfrm>
              <a:off x="7739769" y="2676752"/>
              <a:ext cx="201787" cy="785813"/>
              <a:chOff x="330200" y="773112"/>
              <a:chExt cx="360363" cy="1403351"/>
            </a:xfrm>
            <a:solidFill>
              <a:schemeClr val="bg1"/>
            </a:solidFill>
          </p:grpSpPr>
          <p:sp>
            <p:nvSpPr>
              <p:cNvPr id="42" name="Freeform 269"/>
              <p:cNvSpPr>
                <a:spLocks/>
              </p:cNvSpPr>
              <p:nvPr/>
            </p:nvSpPr>
            <p:spPr bwMode="auto">
              <a:xfrm>
                <a:off x="330200" y="773112"/>
                <a:ext cx="360363" cy="1403351"/>
              </a:xfrm>
              <a:custGeom>
                <a:avLst/>
                <a:gdLst>
                  <a:gd name="T0" fmla="*/ 20 w 237"/>
                  <a:gd name="T1" fmla="*/ 22 h 924"/>
                  <a:gd name="T2" fmla="*/ 28 w 237"/>
                  <a:gd name="T3" fmla="*/ 14 h 924"/>
                  <a:gd name="T4" fmla="*/ 42 w 237"/>
                  <a:gd name="T5" fmla="*/ 7 h 924"/>
                  <a:gd name="T6" fmla="*/ 83 w 237"/>
                  <a:gd name="T7" fmla="*/ 4 h 924"/>
                  <a:gd name="T8" fmla="*/ 116 w 237"/>
                  <a:gd name="T9" fmla="*/ 33 h 924"/>
                  <a:gd name="T10" fmla="*/ 120 w 237"/>
                  <a:gd name="T11" fmla="*/ 76 h 924"/>
                  <a:gd name="T12" fmla="*/ 110 w 237"/>
                  <a:gd name="T13" fmla="*/ 108 h 924"/>
                  <a:gd name="T14" fmla="*/ 122 w 237"/>
                  <a:gd name="T15" fmla="*/ 122 h 924"/>
                  <a:gd name="T16" fmla="*/ 179 w 237"/>
                  <a:gd name="T17" fmla="*/ 156 h 924"/>
                  <a:gd name="T18" fmla="*/ 205 w 237"/>
                  <a:gd name="T19" fmla="*/ 223 h 924"/>
                  <a:gd name="T20" fmla="*/ 213 w 237"/>
                  <a:gd name="T21" fmla="*/ 290 h 924"/>
                  <a:gd name="T22" fmla="*/ 209 w 237"/>
                  <a:gd name="T23" fmla="*/ 333 h 924"/>
                  <a:gd name="T24" fmla="*/ 235 w 237"/>
                  <a:gd name="T25" fmla="*/ 476 h 924"/>
                  <a:gd name="T26" fmla="*/ 210 w 237"/>
                  <a:gd name="T27" fmla="*/ 491 h 924"/>
                  <a:gd name="T28" fmla="*/ 182 w 237"/>
                  <a:gd name="T29" fmla="*/ 502 h 924"/>
                  <a:gd name="T30" fmla="*/ 180 w 237"/>
                  <a:gd name="T31" fmla="*/ 550 h 924"/>
                  <a:gd name="T32" fmla="*/ 177 w 237"/>
                  <a:gd name="T33" fmla="*/ 604 h 924"/>
                  <a:gd name="T34" fmla="*/ 195 w 237"/>
                  <a:gd name="T35" fmla="*/ 725 h 924"/>
                  <a:gd name="T36" fmla="*/ 187 w 237"/>
                  <a:gd name="T37" fmla="*/ 887 h 924"/>
                  <a:gd name="T38" fmla="*/ 188 w 237"/>
                  <a:gd name="T39" fmla="*/ 912 h 924"/>
                  <a:gd name="T40" fmla="*/ 165 w 237"/>
                  <a:gd name="T41" fmla="*/ 914 h 924"/>
                  <a:gd name="T42" fmla="*/ 166 w 237"/>
                  <a:gd name="T43" fmla="*/ 908 h 924"/>
                  <a:gd name="T44" fmla="*/ 119 w 237"/>
                  <a:gd name="T45" fmla="*/ 923 h 924"/>
                  <a:gd name="T46" fmla="*/ 66 w 237"/>
                  <a:gd name="T47" fmla="*/ 914 h 924"/>
                  <a:gd name="T48" fmla="*/ 74 w 237"/>
                  <a:gd name="T49" fmla="*/ 899 h 924"/>
                  <a:gd name="T50" fmla="*/ 93 w 237"/>
                  <a:gd name="T51" fmla="*/ 892 h 924"/>
                  <a:gd name="T52" fmla="*/ 90 w 237"/>
                  <a:gd name="T53" fmla="*/ 885 h 924"/>
                  <a:gd name="T54" fmla="*/ 42 w 237"/>
                  <a:gd name="T55" fmla="*/ 890 h 924"/>
                  <a:gd name="T56" fmla="*/ 1 w 237"/>
                  <a:gd name="T57" fmla="*/ 880 h 924"/>
                  <a:gd name="T58" fmla="*/ 16 w 237"/>
                  <a:gd name="T59" fmla="*/ 865 h 924"/>
                  <a:gd name="T60" fmla="*/ 46 w 237"/>
                  <a:gd name="T61" fmla="*/ 862 h 924"/>
                  <a:gd name="T62" fmla="*/ 61 w 237"/>
                  <a:gd name="T63" fmla="*/ 854 h 924"/>
                  <a:gd name="T64" fmla="*/ 72 w 237"/>
                  <a:gd name="T65" fmla="*/ 792 h 924"/>
                  <a:gd name="T66" fmla="*/ 80 w 237"/>
                  <a:gd name="T67" fmla="*/ 746 h 924"/>
                  <a:gd name="T68" fmla="*/ 63 w 237"/>
                  <a:gd name="T69" fmla="*/ 666 h 924"/>
                  <a:gd name="T70" fmla="*/ 57 w 237"/>
                  <a:gd name="T71" fmla="*/ 601 h 924"/>
                  <a:gd name="T72" fmla="*/ 36 w 237"/>
                  <a:gd name="T73" fmla="*/ 460 h 924"/>
                  <a:gd name="T74" fmla="*/ 34 w 237"/>
                  <a:gd name="T75" fmla="*/ 397 h 924"/>
                  <a:gd name="T76" fmla="*/ 33 w 237"/>
                  <a:gd name="T77" fmla="*/ 378 h 924"/>
                  <a:gd name="T78" fmla="*/ 33 w 237"/>
                  <a:gd name="T79" fmla="*/ 368 h 924"/>
                  <a:gd name="T80" fmla="*/ 22 w 237"/>
                  <a:gd name="T81" fmla="*/ 413 h 924"/>
                  <a:gd name="T82" fmla="*/ 20 w 237"/>
                  <a:gd name="T83" fmla="*/ 382 h 924"/>
                  <a:gd name="T84" fmla="*/ 27 w 237"/>
                  <a:gd name="T85" fmla="*/ 331 h 924"/>
                  <a:gd name="T86" fmla="*/ 34 w 237"/>
                  <a:gd name="T87" fmla="*/ 253 h 924"/>
                  <a:gd name="T88" fmla="*/ 45 w 237"/>
                  <a:gd name="T89" fmla="*/ 218 h 924"/>
                  <a:gd name="T90" fmla="*/ 52 w 237"/>
                  <a:gd name="T91" fmla="*/ 180 h 924"/>
                  <a:gd name="T92" fmla="*/ 54 w 237"/>
                  <a:gd name="T93" fmla="*/ 154 h 924"/>
                  <a:gd name="T94" fmla="*/ 51 w 237"/>
                  <a:gd name="T95" fmla="*/ 141 h 924"/>
                  <a:gd name="T96" fmla="*/ 31 w 237"/>
                  <a:gd name="T97" fmla="*/ 126 h 924"/>
                  <a:gd name="T98" fmla="*/ 13 w 237"/>
                  <a:gd name="T99" fmla="*/ 118 h 924"/>
                  <a:gd name="T100" fmla="*/ 14 w 237"/>
                  <a:gd name="T101" fmla="*/ 106 h 924"/>
                  <a:gd name="T102" fmla="*/ 16 w 237"/>
                  <a:gd name="T103" fmla="*/ 101 h 924"/>
                  <a:gd name="T104" fmla="*/ 12 w 237"/>
                  <a:gd name="T105" fmla="*/ 95 h 924"/>
                  <a:gd name="T106" fmla="*/ 5 w 237"/>
                  <a:gd name="T107" fmla="*/ 91 h 924"/>
                  <a:gd name="T108" fmla="*/ 10 w 237"/>
                  <a:gd name="T109" fmla="*/ 74 h 924"/>
                  <a:gd name="T110" fmla="*/ 14 w 237"/>
                  <a:gd name="T111" fmla="*/ 60 h 924"/>
                  <a:gd name="T112" fmla="*/ 20 w 237"/>
                  <a:gd name="T113" fmla="*/ 41 h 924"/>
                  <a:gd name="T114" fmla="*/ 20 w 237"/>
                  <a:gd name="T115" fmla="*/ 22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924">
                    <a:moveTo>
                      <a:pt x="20" y="22"/>
                    </a:moveTo>
                    <a:cubicBezTo>
                      <a:pt x="16" y="18"/>
                      <a:pt x="21" y="14"/>
                      <a:pt x="28" y="14"/>
                    </a:cubicBezTo>
                    <a:cubicBezTo>
                      <a:pt x="35" y="14"/>
                      <a:pt x="30" y="7"/>
                      <a:pt x="42" y="7"/>
                    </a:cubicBezTo>
                    <a:cubicBezTo>
                      <a:pt x="53" y="7"/>
                      <a:pt x="70" y="0"/>
                      <a:pt x="83" y="4"/>
                    </a:cubicBezTo>
                    <a:cubicBezTo>
                      <a:pt x="97" y="9"/>
                      <a:pt x="108" y="18"/>
                      <a:pt x="116" y="33"/>
                    </a:cubicBezTo>
                    <a:cubicBezTo>
                      <a:pt x="124" y="49"/>
                      <a:pt x="125" y="63"/>
                      <a:pt x="120" y="76"/>
                    </a:cubicBezTo>
                    <a:cubicBezTo>
                      <a:pt x="115" y="89"/>
                      <a:pt x="110" y="108"/>
                      <a:pt x="110" y="108"/>
                    </a:cubicBezTo>
                    <a:cubicBezTo>
                      <a:pt x="110" y="108"/>
                      <a:pt x="112" y="114"/>
                      <a:pt x="122" y="122"/>
                    </a:cubicBezTo>
                    <a:cubicBezTo>
                      <a:pt x="133" y="130"/>
                      <a:pt x="163" y="137"/>
                      <a:pt x="179" y="156"/>
                    </a:cubicBezTo>
                    <a:cubicBezTo>
                      <a:pt x="195" y="175"/>
                      <a:pt x="197" y="210"/>
                      <a:pt x="205" y="223"/>
                    </a:cubicBezTo>
                    <a:cubicBezTo>
                      <a:pt x="213" y="236"/>
                      <a:pt x="207" y="273"/>
                      <a:pt x="213" y="290"/>
                    </a:cubicBezTo>
                    <a:cubicBezTo>
                      <a:pt x="220" y="307"/>
                      <a:pt x="209" y="326"/>
                      <a:pt x="209" y="333"/>
                    </a:cubicBezTo>
                    <a:cubicBezTo>
                      <a:pt x="209" y="339"/>
                      <a:pt x="233" y="468"/>
                      <a:pt x="235" y="476"/>
                    </a:cubicBezTo>
                    <a:cubicBezTo>
                      <a:pt x="237" y="485"/>
                      <a:pt x="229" y="487"/>
                      <a:pt x="210" y="491"/>
                    </a:cubicBezTo>
                    <a:cubicBezTo>
                      <a:pt x="191" y="495"/>
                      <a:pt x="185" y="496"/>
                      <a:pt x="182" y="502"/>
                    </a:cubicBezTo>
                    <a:cubicBezTo>
                      <a:pt x="180" y="507"/>
                      <a:pt x="180" y="535"/>
                      <a:pt x="180" y="550"/>
                    </a:cubicBezTo>
                    <a:cubicBezTo>
                      <a:pt x="180" y="565"/>
                      <a:pt x="175" y="583"/>
                      <a:pt x="177" y="604"/>
                    </a:cubicBezTo>
                    <a:cubicBezTo>
                      <a:pt x="180" y="624"/>
                      <a:pt x="196" y="691"/>
                      <a:pt x="195" y="725"/>
                    </a:cubicBezTo>
                    <a:cubicBezTo>
                      <a:pt x="194" y="759"/>
                      <a:pt x="187" y="874"/>
                      <a:pt x="187" y="887"/>
                    </a:cubicBezTo>
                    <a:cubicBezTo>
                      <a:pt x="188" y="899"/>
                      <a:pt x="188" y="912"/>
                      <a:pt x="188" y="912"/>
                    </a:cubicBezTo>
                    <a:cubicBezTo>
                      <a:pt x="165" y="914"/>
                      <a:pt x="165" y="914"/>
                      <a:pt x="165" y="914"/>
                    </a:cubicBezTo>
                    <a:cubicBezTo>
                      <a:pt x="166" y="908"/>
                      <a:pt x="166" y="908"/>
                      <a:pt x="166" y="908"/>
                    </a:cubicBezTo>
                    <a:cubicBezTo>
                      <a:pt x="166" y="908"/>
                      <a:pt x="151" y="921"/>
                      <a:pt x="119" y="923"/>
                    </a:cubicBezTo>
                    <a:cubicBezTo>
                      <a:pt x="88" y="924"/>
                      <a:pt x="70" y="919"/>
                      <a:pt x="66" y="914"/>
                    </a:cubicBezTo>
                    <a:cubicBezTo>
                      <a:pt x="63" y="909"/>
                      <a:pt x="64" y="899"/>
                      <a:pt x="74" y="899"/>
                    </a:cubicBezTo>
                    <a:cubicBezTo>
                      <a:pt x="84" y="899"/>
                      <a:pt x="89" y="895"/>
                      <a:pt x="93" y="892"/>
                    </a:cubicBezTo>
                    <a:cubicBezTo>
                      <a:pt x="96" y="889"/>
                      <a:pt x="90" y="885"/>
                      <a:pt x="90" y="885"/>
                    </a:cubicBezTo>
                    <a:cubicBezTo>
                      <a:pt x="90" y="885"/>
                      <a:pt x="66" y="892"/>
                      <a:pt x="42" y="890"/>
                    </a:cubicBezTo>
                    <a:cubicBezTo>
                      <a:pt x="19" y="887"/>
                      <a:pt x="3" y="884"/>
                      <a:pt x="1" y="880"/>
                    </a:cubicBezTo>
                    <a:cubicBezTo>
                      <a:pt x="0" y="875"/>
                      <a:pt x="3" y="865"/>
                      <a:pt x="16" y="865"/>
                    </a:cubicBezTo>
                    <a:cubicBezTo>
                      <a:pt x="29" y="865"/>
                      <a:pt x="38" y="866"/>
                      <a:pt x="46" y="862"/>
                    </a:cubicBezTo>
                    <a:cubicBezTo>
                      <a:pt x="54" y="858"/>
                      <a:pt x="61" y="854"/>
                      <a:pt x="61" y="854"/>
                    </a:cubicBezTo>
                    <a:cubicBezTo>
                      <a:pt x="61" y="854"/>
                      <a:pt x="64" y="815"/>
                      <a:pt x="72" y="792"/>
                    </a:cubicBezTo>
                    <a:cubicBezTo>
                      <a:pt x="80" y="769"/>
                      <a:pt x="86" y="753"/>
                      <a:pt x="80" y="746"/>
                    </a:cubicBezTo>
                    <a:cubicBezTo>
                      <a:pt x="75" y="739"/>
                      <a:pt x="63" y="690"/>
                      <a:pt x="63" y="666"/>
                    </a:cubicBezTo>
                    <a:cubicBezTo>
                      <a:pt x="64" y="642"/>
                      <a:pt x="64" y="624"/>
                      <a:pt x="57" y="601"/>
                    </a:cubicBezTo>
                    <a:cubicBezTo>
                      <a:pt x="50" y="578"/>
                      <a:pt x="34" y="502"/>
                      <a:pt x="36" y="460"/>
                    </a:cubicBezTo>
                    <a:cubicBezTo>
                      <a:pt x="37" y="418"/>
                      <a:pt x="34" y="407"/>
                      <a:pt x="34" y="397"/>
                    </a:cubicBezTo>
                    <a:cubicBezTo>
                      <a:pt x="33" y="387"/>
                      <a:pt x="33" y="378"/>
                      <a:pt x="33" y="378"/>
                    </a:cubicBezTo>
                    <a:cubicBezTo>
                      <a:pt x="33" y="375"/>
                      <a:pt x="33" y="371"/>
                      <a:pt x="33" y="368"/>
                    </a:cubicBezTo>
                    <a:cubicBezTo>
                      <a:pt x="27" y="377"/>
                      <a:pt x="24" y="395"/>
                      <a:pt x="22" y="413"/>
                    </a:cubicBezTo>
                    <a:cubicBezTo>
                      <a:pt x="21" y="432"/>
                      <a:pt x="17" y="404"/>
                      <a:pt x="20" y="382"/>
                    </a:cubicBezTo>
                    <a:cubicBezTo>
                      <a:pt x="22" y="359"/>
                      <a:pt x="28" y="346"/>
                      <a:pt x="27" y="331"/>
                    </a:cubicBezTo>
                    <a:cubicBezTo>
                      <a:pt x="25" y="315"/>
                      <a:pt x="22" y="283"/>
                      <a:pt x="34" y="253"/>
                    </a:cubicBezTo>
                    <a:cubicBezTo>
                      <a:pt x="45" y="222"/>
                      <a:pt x="43" y="235"/>
                      <a:pt x="45" y="218"/>
                    </a:cubicBezTo>
                    <a:cubicBezTo>
                      <a:pt x="47" y="202"/>
                      <a:pt x="52" y="189"/>
                      <a:pt x="52" y="180"/>
                    </a:cubicBezTo>
                    <a:cubicBezTo>
                      <a:pt x="52" y="171"/>
                      <a:pt x="54" y="154"/>
                      <a:pt x="54" y="154"/>
                    </a:cubicBezTo>
                    <a:cubicBezTo>
                      <a:pt x="54" y="154"/>
                      <a:pt x="57" y="151"/>
                      <a:pt x="51" y="141"/>
                    </a:cubicBezTo>
                    <a:cubicBezTo>
                      <a:pt x="45" y="131"/>
                      <a:pt x="44" y="126"/>
                      <a:pt x="31" y="126"/>
                    </a:cubicBezTo>
                    <a:cubicBezTo>
                      <a:pt x="19" y="127"/>
                      <a:pt x="10" y="127"/>
                      <a:pt x="13" y="118"/>
                    </a:cubicBezTo>
                    <a:cubicBezTo>
                      <a:pt x="15" y="110"/>
                      <a:pt x="12" y="108"/>
                      <a:pt x="14" y="106"/>
                    </a:cubicBezTo>
                    <a:cubicBezTo>
                      <a:pt x="16" y="104"/>
                      <a:pt x="19" y="102"/>
                      <a:pt x="16" y="101"/>
                    </a:cubicBezTo>
                    <a:cubicBezTo>
                      <a:pt x="14" y="100"/>
                      <a:pt x="12" y="100"/>
                      <a:pt x="12" y="95"/>
                    </a:cubicBezTo>
                    <a:cubicBezTo>
                      <a:pt x="12" y="91"/>
                      <a:pt x="7" y="93"/>
                      <a:pt x="5" y="91"/>
                    </a:cubicBezTo>
                    <a:cubicBezTo>
                      <a:pt x="2" y="88"/>
                      <a:pt x="6" y="81"/>
                      <a:pt x="10" y="74"/>
                    </a:cubicBezTo>
                    <a:cubicBezTo>
                      <a:pt x="14" y="67"/>
                      <a:pt x="16" y="65"/>
                      <a:pt x="14" y="60"/>
                    </a:cubicBezTo>
                    <a:cubicBezTo>
                      <a:pt x="12" y="55"/>
                      <a:pt x="15" y="50"/>
                      <a:pt x="20" y="41"/>
                    </a:cubicBezTo>
                    <a:cubicBezTo>
                      <a:pt x="24" y="32"/>
                      <a:pt x="27" y="29"/>
                      <a:pt x="20"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 name="Freeform 270"/>
              <p:cNvSpPr>
                <a:spLocks/>
              </p:cNvSpPr>
              <p:nvPr/>
            </p:nvSpPr>
            <p:spPr bwMode="auto">
              <a:xfrm>
                <a:off x="381000" y="930274"/>
                <a:ext cx="123825" cy="420688"/>
              </a:xfrm>
              <a:custGeom>
                <a:avLst/>
                <a:gdLst>
                  <a:gd name="T0" fmla="*/ 78 w 82"/>
                  <a:gd name="T1" fmla="*/ 0 h 277"/>
                  <a:gd name="T2" fmla="*/ 77 w 82"/>
                  <a:gd name="T3" fmla="*/ 4 h 277"/>
                  <a:gd name="T4" fmla="*/ 82 w 82"/>
                  <a:gd name="T5" fmla="*/ 12 h 277"/>
                  <a:gd name="T6" fmla="*/ 33 w 82"/>
                  <a:gd name="T7" fmla="*/ 97 h 277"/>
                  <a:gd name="T8" fmla="*/ 17 w 82"/>
                  <a:gd name="T9" fmla="*/ 188 h 277"/>
                  <a:gd name="T10" fmla="*/ 29 w 82"/>
                  <a:gd name="T11" fmla="*/ 242 h 277"/>
                  <a:gd name="T12" fmla="*/ 46 w 82"/>
                  <a:gd name="T13" fmla="*/ 274 h 277"/>
                  <a:gd name="T14" fmla="*/ 24 w 82"/>
                  <a:gd name="T15" fmla="*/ 276 h 277"/>
                  <a:gd name="T16" fmla="*/ 1 w 82"/>
                  <a:gd name="T17" fmla="*/ 275 h 277"/>
                  <a:gd name="T18" fmla="*/ 0 w 82"/>
                  <a:gd name="T19" fmla="*/ 266 h 277"/>
                  <a:gd name="T20" fmla="*/ 0 w 82"/>
                  <a:gd name="T21" fmla="*/ 264 h 277"/>
                  <a:gd name="T22" fmla="*/ 0 w 82"/>
                  <a:gd name="T23" fmla="*/ 264 h 277"/>
                  <a:gd name="T24" fmla="*/ 4 w 82"/>
                  <a:gd name="T25" fmla="*/ 233 h 277"/>
                  <a:gd name="T26" fmla="*/ 14 w 82"/>
                  <a:gd name="T27" fmla="*/ 183 h 277"/>
                  <a:gd name="T28" fmla="*/ 15 w 82"/>
                  <a:gd name="T29" fmla="*/ 142 h 277"/>
                  <a:gd name="T30" fmla="*/ 28 w 82"/>
                  <a:gd name="T31" fmla="*/ 70 h 277"/>
                  <a:gd name="T32" fmla="*/ 20 w 82"/>
                  <a:gd name="T33" fmla="*/ 60 h 277"/>
                  <a:gd name="T34" fmla="*/ 21 w 82"/>
                  <a:gd name="T35" fmla="*/ 50 h 277"/>
                  <a:gd name="T36" fmla="*/ 22 w 82"/>
                  <a:gd name="T37" fmla="*/ 49 h 277"/>
                  <a:gd name="T38" fmla="*/ 78 w 82"/>
                  <a:gd name="T39" fmla="*/ 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277">
                    <a:moveTo>
                      <a:pt x="78" y="0"/>
                    </a:moveTo>
                    <a:cubicBezTo>
                      <a:pt x="78" y="2"/>
                      <a:pt x="77" y="4"/>
                      <a:pt x="77" y="4"/>
                    </a:cubicBezTo>
                    <a:cubicBezTo>
                      <a:pt x="77" y="4"/>
                      <a:pt x="78" y="7"/>
                      <a:pt x="82" y="12"/>
                    </a:cubicBezTo>
                    <a:cubicBezTo>
                      <a:pt x="62" y="31"/>
                      <a:pt x="41" y="71"/>
                      <a:pt x="33" y="97"/>
                    </a:cubicBezTo>
                    <a:cubicBezTo>
                      <a:pt x="25" y="126"/>
                      <a:pt x="20" y="162"/>
                      <a:pt x="17" y="188"/>
                    </a:cubicBezTo>
                    <a:cubicBezTo>
                      <a:pt x="15" y="213"/>
                      <a:pt x="21" y="223"/>
                      <a:pt x="29" y="242"/>
                    </a:cubicBezTo>
                    <a:cubicBezTo>
                      <a:pt x="38" y="261"/>
                      <a:pt x="46" y="274"/>
                      <a:pt x="46" y="274"/>
                    </a:cubicBezTo>
                    <a:cubicBezTo>
                      <a:pt x="46" y="274"/>
                      <a:pt x="36" y="275"/>
                      <a:pt x="24" y="276"/>
                    </a:cubicBezTo>
                    <a:cubicBezTo>
                      <a:pt x="12" y="277"/>
                      <a:pt x="1" y="275"/>
                      <a:pt x="1" y="275"/>
                    </a:cubicBezTo>
                    <a:cubicBezTo>
                      <a:pt x="1" y="275"/>
                      <a:pt x="1" y="275"/>
                      <a:pt x="0" y="266"/>
                    </a:cubicBezTo>
                    <a:cubicBezTo>
                      <a:pt x="0" y="265"/>
                      <a:pt x="0" y="265"/>
                      <a:pt x="0" y="264"/>
                    </a:cubicBezTo>
                    <a:cubicBezTo>
                      <a:pt x="0" y="264"/>
                      <a:pt x="0" y="264"/>
                      <a:pt x="0" y="264"/>
                    </a:cubicBezTo>
                    <a:cubicBezTo>
                      <a:pt x="0" y="255"/>
                      <a:pt x="1" y="240"/>
                      <a:pt x="4" y="233"/>
                    </a:cubicBezTo>
                    <a:cubicBezTo>
                      <a:pt x="7" y="226"/>
                      <a:pt x="12" y="194"/>
                      <a:pt x="14" y="183"/>
                    </a:cubicBezTo>
                    <a:cubicBezTo>
                      <a:pt x="17" y="172"/>
                      <a:pt x="16" y="159"/>
                      <a:pt x="15" y="142"/>
                    </a:cubicBezTo>
                    <a:cubicBezTo>
                      <a:pt x="15" y="124"/>
                      <a:pt x="33" y="75"/>
                      <a:pt x="28" y="70"/>
                    </a:cubicBezTo>
                    <a:cubicBezTo>
                      <a:pt x="24" y="68"/>
                      <a:pt x="22" y="63"/>
                      <a:pt x="20" y="60"/>
                    </a:cubicBezTo>
                    <a:cubicBezTo>
                      <a:pt x="21" y="55"/>
                      <a:pt x="21" y="50"/>
                      <a:pt x="21" y="50"/>
                    </a:cubicBezTo>
                    <a:cubicBezTo>
                      <a:pt x="21" y="50"/>
                      <a:pt x="22" y="50"/>
                      <a:pt x="22" y="49"/>
                    </a:cubicBezTo>
                    <a:cubicBezTo>
                      <a:pt x="37" y="27"/>
                      <a:pt x="60" y="11"/>
                      <a:pt x="78"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2" name="组合 21"/>
            <p:cNvGrpSpPr/>
            <p:nvPr/>
          </p:nvGrpSpPr>
          <p:grpSpPr>
            <a:xfrm>
              <a:off x="5958914" y="3411122"/>
              <a:ext cx="309474" cy="744593"/>
              <a:chOff x="-952500" y="1754187"/>
              <a:chExt cx="582613" cy="1401763"/>
            </a:xfrm>
            <a:solidFill>
              <a:schemeClr val="bg1"/>
            </a:solidFill>
          </p:grpSpPr>
          <p:sp>
            <p:nvSpPr>
              <p:cNvPr id="39" name="Freeform 271"/>
              <p:cNvSpPr>
                <a:spLocks noEditPoints="1"/>
              </p:cNvSpPr>
              <p:nvPr/>
            </p:nvSpPr>
            <p:spPr bwMode="auto">
              <a:xfrm>
                <a:off x="-952500" y="1754187"/>
                <a:ext cx="582613" cy="1401763"/>
              </a:xfrm>
              <a:custGeom>
                <a:avLst/>
                <a:gdLst>
                  <a:gd name="T0" fmla="*/ 335 w 384"/>
                  <a:gd name="T1" fmla="*/ 194 h 923"/>
                  <a:gd name="T2" fmla="*/ 374 w 384"/>
                  <a:gd name="T3" fmla="*/ 371 h 923"/>
                  <a:gd name="T4" fmla="*/ 322 w 384"/>
                  <a:gd name="T5" fmla="*/ 444 h 923"/>
                  <a:gd name="T6" fmla="*/ 321 w 384"/>
                  <a:gd name="T7" fmla="*/ 350 h 923"/>
                  <a:gd name="T8" fmla="*/ 321 w 384"/>
                  <a:gd name="T9" fmla="*/ 321 h 923"/>
                  <a:gd name="T10" fmla="*/ 235 w 384"/>
                  <a:gd name="T11" fmla="*/ 8 h 923"/>
                  <a:gd name="T12" fmla="*/ 259 w 384"/>
                  <a:gd name="T13" fmla="*/ 27 h 923"/>
                  <a:gd name="T14" fmla="*/ 266 w 384"/>
                  <a:gd name="T15" fmla="*/ 80 h 923"/>
                  <a:gd name="T16" fmla="*/ 255 w 384"/>
                  <a:gd name="T17" fmla="*/ 102 h 923"/>
                  <a:gd name="T18" fmla="*/ 253 w 384"/>
                  <a:gd name="T19" fmla="*/ 135 h 923"/>
                  <a:gd name="T20" fmla="*/ 303 w 384"/>
                  <a:gd name="T21" fmla="*/ 164 h 923"/>
                  <a:gd name="T22" fmla="*/ 321 w 384"/>
                  <a:gd name="T23" fmla="*/ 321 h 923"/>
                  <a:gd name="T24" fmla="*/ 314 w 384"/>
                  <a:gd name="T25" fmla="*/ 371 h 923"/>
                  <a:gd name="T26" fmla="*/ 321 w 384"/>
                  <a:gd name="T27" fmla="*/ 444 h 923"/>
                  <a:gd name="T28" fmla="*/ 305 w 384"/>
                  <a:gd name="T29" fmla="*/ 458 h 923"/>
                  <a:gd name="T30" fmla="*/ 285 w 384"/>
                  <a:gd name="T31" fmla="*/ 514 h 923"/>
                  <a:gd name="T32" fmla="*/ 256 w 384"/>
                  <a:gd name="T33" fmla="*/ 716 h 923"/>
                  <a:gd name="T34" fmla="*/ 236 w 384"/>
                  <a:gd name="T35" fmla="*/ 828 h 923"/>
                  <a:gd name="T36" fmla="*/ 245 w 384"/>
                  <a:gd name="T37" fmla="*/ 877 h 923"/>
                  <a:gd name="T38" fmla="*/ 237 w 384"/>
                  <a:gd name="T39" fmla="*/ 911 h 923"/>
                  <a:gd name="T40" fmla="*/ 195 w 384"/>
                  <a:gd name="T41" fmla="*/ 897 h 923"/>
                  <a:gd name="T42" fmla="*/ 197 w 384"/>
                  <a:gd name="T43" fmla="*/ 862 h 923"/>
                  <a:gd name="T44" fmla="*/ 194 w 384"/>
                  <a:gd name="T45" fmla="*/ 820 h 923"/>
                  <a:gd name="T46" fmla="*/ 195 w 384"/>
                  <a:gd name="T47" fmla="*/ 748 h 923"/>
                  <a:gd name="T48" fmla="*/ 202 w 384"/>
                  <a:gd name="T49" fmla="*/ 685 h 923"/>
                  <a:gd name="T50" fmla="*/ 198 w 384"/>
                  <a:gd name="T51" fmla="*/ 596 h 923"/>
                  <a:gd name="T52" fmla="*/ 178 w 384"/>
                  <a:gd name="T53" fmla="*/ 562 h 923"/>
                  <a:gd name="T54" fmla="*/ 112 w 384"/>
                  <a:gd name="T55" fmla="*/ 809 h 923"/>
                  <a:gd name="T56" fmla="*/ 116 w 384"/>
                  <a:gd name="T57" fmla="*/ 335 h 923"/>
                  <a:gd name="T58" fmla="*/ 112 w 384"/>
                  <a:gd name="T59" fmla="*/ 312 h 923"/>
                  <a:gd name="T60" fmla="*/ 136 w 384"/>
                  <a:gd name="T61" fmla="*/ 155 h 923"/>
                  <a:gd name="T62" fmla="*/ 194 w 384"/>
                  <a:gd name="T63" fmla="*/ 132 h 923"/>
                  <a:gd name="T64" fmla="*/ 185 w 384"/>
                  <a:gd name="T65" fmla="*/ 94 h 923"/>
                  <a:gd name="T66" fmla="*/ 188 w 384"/>
                  <a:gd name="T67" fmla="*/ 50 h 923"/>
                  <a:gd name="T68" fmla="*/ 206 w 384"/>
                  <a:gd name="T69" fmla="*/ 15 h 923"/>
                  <a:gd name="T70" fmla="*/ 235 w 384"/>
                  <a:gd name="T71" fmla="*/ 8 h 923"/>
                  <a:gd name="T72" fmla="*/ 110 w 384"/>
                  <a:gd name="T73" fmla="*/ 820 h 923"/>
                  <a:gd name="T74" fmla="*/ 94 w 384"/>
                  <a:gd name="T75" fmla="*/ 884 h 923"/>
                  <a:gd name="T76" fmla="*/ 71 w 384"/>
                  <a:gd name="T77" fmla="*/ 894 h 923"/>
                  <a:gd name="T78" fmla="*/ 0 w 384"/>
                  <a:gd name="T79" fmla="*/ 915 h 923"/>
                  <a:gd name="T80" fmla="*/ 36 w 384"/>
                  <a:gd name="T81" fmla="*/ 868 h 923"/>
                  <a:gd name="T82" fmla="*/ 54 w 384"/>
                  <a:gd name="T83" fmla="*/ 784 h 923"/>
                  <a:gd name="T84" fmla="*/ 96 w 384"/>
                  <a:gd name="T85" fmla="*/ 559 h 923"/>
                  <a:gd name="T86" fmla="*/ 110 w 384"/>
                  <a:gd name="T87" fmla="*/ 472 h 923"/>
                  <a:gd name="T88" fmla="*/ 94 w 384"/>
                  <a:gd name="T89" fmla="*/ 462 h 923"/>
                  <a:gd name="T90" fmla="*/ 90 w 384"/>
                  <a:gd name="T91" fmla="*/ 435 h 923"/>
                  <a:gd name="T92" fmla="*/ 59 w 384"/>
                  <a:gd name="T93" fmla="*/ 349 h 923"/>
                  <a:gd name="T94" fmla="*/ 81 w 384"/>
                  <a:gd name="T95" fmla="*/ 243 h 923"/>
                  <a:gd name="T96" fmla="*/ 105 w 384"/>
                  <a:gd name="T97" fmla="*/ 170 h 923"/>
                  <a:gd name="T98" fmla="*/ 112 w 384"/>
                  <a:gd name="T99" fmla="*/ 312 h 923"/>
                  <a:gd name="T100" fmla="*/ 107 w 384"/>
                  <a:gd name="T101" fmla="*/ 332 h 923"/>
                  <a:gd name="T102" fmla="*/ 112 w 384"/>
                  <a:gd name="T103" fmla="*/ 363 h 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4" h="923">
                    <a:moveTo>
                      <a:pt x="321" y="171"/>
                    </a:moveTo>
                    <a:cubicBezTo>
                      <a:pt x="328" y="176"/>
                      <a:pt x="333" y="182"/>
                      <a:pt x="335" y="194"/>
                    </a:cubicBezTo>
                    <a:cubicBezTo>
                      <a:pt x="339" y="216"/>
                      <a:pt x="361" y="288"/>
                      <a:pt x="372" y="308"/>
                    </a:cubicBezTo>
                    <a:cubicBezTo>
                      <a:pt x="383" y="328"/>
                      <a:pt x="384" y="355"/>
                      <a:pt x="374" y="371"/>
                    </a:cubicBezTo>
                    <a:cubicBezTo>
                      <a:pt x="363" y="388"/>
                      <a:pt x="337" y="429"/>
                      <a:pt x="333" y="434"/>
                    </a:cubicBezTo>
                    <a:cubicBezTo>
                      <a:pt x="329" y="440"/>
                      <a:pt x="328" y="444"/>
                      <a:pt x="322" y="444"/>
                    </a:cubicBezTo>
                    <a:cubicBezTo>
                      <a:pt x="322" y="444"/>
                      <a:pt x="321" y="444"/>
                      <a:pt x="321" y="444"/>
                    </a:cubicBezTo>
                    <a:cubicBezTo>
                      <a:pt x="321" y="350"/>
                      <a:pt x="321" y="350"/>
                      <a:pt x="321" y="350"/>
                    </a:cubicBezTo>
                    <a:cubicBezTo>
                      <a:pt x="326" y="343"/>
                      <a:pt x="332" y="336"/>
                      <a:pt x="330" y="332"/>
                    </a:cubicBezTo>
                    <a:cubicBezTo>
                      <a:pt x="326" y="326"/>
                      <a:pt x="324" y="325"/>
                      <a:pt x="321" y="321"/>
                    </a:cubicBezTo>
                    <a:lnTo>
                      <a:pt x="321" y="171"/>
                    </a:lnTo>
                    <a:close/>
                    <a:moveTo>
                      <a:pt x="235" y="8"/>
                    </a:moveTo>
                    <a:cubicBezTo>
                      <a:pt x="240" y="12"/>
                      <a:pt x="246" y="20"/>
                      <a:pt x="251" y="17"/>
                    </a:cubicBezTo>
                    <a:cubicBezTo>
                      <a:pt x="255" y="15"/>
                      <a:pt x="254" y="27"/>
                      <a:pt x="259" y="27"/>
                    </a:cubicBezTo>
                    <a:cubicBezTo>
                      <a:pt x="265" y="27"/>
                      <a:pt x="271" y="46"/>
                      <a:pt x="270" y="56"/>
                    </a:cubicBezTo>
                    <a:cubicBezTo>
                      <a:pt x="269" y="66"/>
                      <a:pt x="267" y="76"/>
                      <a:pt x="266" y="80"/>
                    </a:cubicBezTo>
                    <a:cubicBezTo>
                      <a:pt x="265" y="84"/>
                      <a:pt x="263" y="101"/>
                      <a:pt x="260" y="101"/>
                    </a:cubicBezTo>
                    <a:cubicBezTo>
                      <a:pt x="257" y="101"/>
                      <a:pt x="255" y="102"/>
                      <a:pt x="255" y="102"/>
                    </a:cubicBezTo>
                    <a:cubicBezTo>
                      <a:pt x="255" y="102"/>
                      <a:pt x="251" y="114"/>
                      <a:pt x="251" y="125"/>
                    </a:cubicBezTo>
                    <a:cubicBezTo>
                      <a:pt x="251" y="135"/>
                      <a:pt x="253" y="135"/>
                      <a:pt x="253" y="135"/>
                    </a:cubicBezTo>
                    <a:cubicBezTo>
                      <a:pt x="259" y="144"/>
                      <a:pt x="259" y="144"/>
                      <a:pt x="259" y="144"/>
                    </a:cubicBezTo>
                    <a:cubicBezTo>
                      <a:pt x="259" y="144"/>
                      <a:pt x="289" y="160"/>
                      <a:pt x="303" y="164"/>
                    </a:cubicBezTo>
                    <a:cubicBezTo>
                      <a:pt x="309" y="166"/>
                      <a:pt x="316" y="168"/>
                      <a:pt x="321" y="171"/>
                    </a:cubicBezTo>
                    <a:cubicBezTo>
                      <a:pt x="321" y="321"/>
                      <a:pt x="321" y="321"/>
                      <a:pt x="321" y="321"/>
                    </a:cubicBezTo>
                    <a:cubicBezTo>
                      <a:pt x="319" y="318"/>
                      <a:pt x="317" y="313"/>
                      <a:pt x="315" y="304"/>
                    </a:cubicBezTo>
                    <a:cubicBezTo>
                      <a:pt x="316" y="323"/>
                      <a:pt x="309" y="352"/>
                      <a:pt x="314" y="371"/>
                    </a:cubicBezTo>
                    <a:cubicBezTo>
                      <a:pt x="313" y="364"/>
                      <a:pt x="317" y="357"/>
                      <a:pt x="321" y="350"/>
                    </a:cubicBezTo>
                    <a:cubicBezTo>
                      <a:pt x="321" y="444"/>
                      <a:pt x="321" y="444"/>
                      <a:pt x="321" y="444"/>
                    </a:cubicBezTo>
                    <a:cubicBezTo>
                      <a:pt x="316" y="443"/>
                      <a:pt x="313" y="444"/>
                      <a:pt x="313" y="444"/>
                    </a:cubicBezTo>
                    <a:cubicBezTo>
                      <a:pt x="313" y="444"/>
                      <a:pt x="310" y="455"/>
                      <a:pt x="305" y="458"/>
                    </a:cubicBezTo>
                    <a:cubicBezTo>
                      <a:pt x="301" y="461"/>
                      <a:pt x="295" y="472"/>
                      <a:pt x="294" y="468"/>
                    </a:cubicBezTo>
                    <a:cubicBezTo>
                      <a:pt x="293" y="464"/>
                      <a:pt x="289" y="496"/>
                      <a:pt x="285" y="514"/>
                    </a:cubicBezTo>
                    <a:cubicBezTo>
                      <a:pt x="281" y="531"/>
                      <a:pt x="263" y="652"/>
                      <a:pt x="263" y="669"/>
                    </a:cubicBezTo>
                    <a:cubicBezTo>
                      <a:pt x="263" y="686"/>
                      <a:pt x="256" y="704"/>
                      <a:pt x="256" y="716"/>
                    </a:cubicBezTo>
                    <a:cubicBezTo>
                      <a:pt x="257" y="728"/>
                      <a:pt x="254" y="761"/>
                      <a:pt x="254" y="779"/>
                    </a:cubicBezTo>
                    <a:cubicBezTo>
                      <a:pt x="253" y="796"/>
                      <a:pt x="236" y="815"/>
                      <a:pt x="236" y="828"/>
                    </a:cubicBezTo>
                    <a:cubicBezTo>
                      <a:pt x="236" y="841"/>
                      <a:pt x="241" y="847"/>
                      <a:pt x="239" y="855"/>
                    </a:cubicBezTo>
                    <a:cubicBezTo>
                      <a:pt x="236" y="862"/>
                      <a:pt x="237" y="868"/>
                      <a:pt x="245" y="877"/>
                    </a:cubicBezTo>
                    <a:cubicBezTo>
                      <a:pt x="254" y="886"/>
                      <a:pt x="257" y="894"/>
                      <a:pt x="256" y="901"/>
                    </a:cubicBezTo>
                    <a:cubicBezTo>
                      <a:pt x="256" y="908"/>
                      <a:pt x="254" y="910"/>
                      <a:pt x="237" y="911"/>
                    </a:cubicBezTo>
                    <a:cubicBezTo>
                      <a:pt x="221" y="912"/>
                      <a:pt x="205" y="907"/>
                      <a:pt x="205" y="903"/>
                    </a:cubicBezTo>
                    <a:cubicBezTo>
                      <a:pt x="205" y="899"/>
                      <a:pt x="199" y="897"/>
                      <a:pt x="195" y="897"/>
                    </a:cubicBezTo>
                    <a:cubicBezTo>
                      <a:pt x="190" y="897"/>
                      <a:pt x="190" y="892"/>
                      <a:pt x="193" y="883"/>
                    </a:cubicBezTo>
                    <a:cubicBezTo>
                      <a:pt x="195" y="873"/>
                      <a:pt x="201" y="860"/>
                      <a:pt x="197" y="862"/>
                    </a:cubicBezTo>
                    <a:cubicBezTo>
                      <a:pt x="193" y="863"/>
                      <a:pt x="190" y="860"/>
                      <a:pt x="190" y="846"/>
                    </a:cubicBezTo>
                    <a:cubicBezTo>
                      <a:pt x="190" y="833"/>
                      <a:pt x="188" y="829"/>
                      <a:pt x="194" y="820"/>
                    </a:cubicBezTo>
                    <a:cubicBezTo>
                      <a:pt x="200" y="812"/>
                      <a:pt x="199" y="797"/>
                      <a:pt x="197" y="785"/>
                    </a:cubicBezTo>
                    <a:cubicBezTo>
                      <a:pt x="196" y="772"/>
                      <a:pt x="192" y="763"/>
                      <a:pt x="195" y="748"/>
                    </a:cubicBezTo>
                    <a:cubicBezTo>
                      <a:pt x="199" y="733"/>
                      <a:pt x="199" y="715"/>
                      <a:pt x="197" y="707"/>
                    </a:cubicBezTo>
                    <a:cubicBezTo>
                      <a:pt x="195" y="700"/>
                      <a:pt x="197" y="691"/>
                      <a:pt x="202" y="685"/>
                    </a:cubicBezTo>
                    <a:cubicBezTo>
                      <a:pt x="208" y="678"/>
                      <a:pt x="199" y="667"/>
                      <a:pt x="199" y="660"/>
                    </a:cubicBezTo>
                    <a:cubicBezTo>
                      <a:pt x="199" y="654"/>
                      <a:pt x="201" y="625"/>
                      <a:pt x="198" y="596"/>
                    </a:cubicBezTo>
                    <a:cubicBezTo>
                      <a:pt x="195" y="567"/>
                      <a:pt x="194" y="545"/>
                      <a:pt x="193" y="538"/>
                    </a:cubicBezTo>
                    <a:cubicBezTo>
                      <a:pt x="193" y="530"/>
                      <a:pt x="188" y="534"/>
                      <a:pt x="178" y="562"/>
                    </a:cubicBezTo>
                    <a:cubicBezTo>
                      <a:pt x="168" y="591"/>
                      <a:pt x="142" y="681"/>
                      <a:pt x="137" y="701"/>
                    </a:cubicBezTo>
                    <a:cubicBezTo>
                      <a:pt x="133" y="718"/>
                      <a:pt x="119" y="781"/>
                      <a:pt x="112" y="809"/>
                    </a:cubicBezTo>
                    <a:cubicBezTo>
                      <a:pt x="112" y="363"/>
                      <a:pt x="112" y="363"/>
                      <a:pt x="112" y="363"/>
                    </a:cubicBezTo>
                    <a:cubicBezTo>
                      <a:pt x="114" y="361"/>
                      <a:pt x="113" y="346"/>
                      <a:pt x="116" y="335"/>
                    </a:cubicBezTo>
                    <a:cubicBezTo>
                      <a:pt x="120" y="321"/>
                      <a:pt x="122" y="304"/>
                      <a:pt x="123" y="282"/>
                    </a:cubicBezTo>
                    <a:cubicBezTo>
                      <a:pt x="123" y="282"/>
                      <a:pt x="117" y="300"/>
                      <a:pt x="112" y="312"/>
                    </a:cubicBezTo>
                    <a:cubicBezTo>
                      <a:pt x="112" y="160"/>
                      <a:pt x="112" y="160"/>
                      <a:pt x="112" y="160"/>
                    </a:cubicBezTo>
                    <a:cubicBezTo>
                      <a:pt x="117" y="158"/>
                      <a:pt x="124" y="156"/>
                      <a:pt x="136" y="155"/>
                    </a:cubicBezTo>
                    <a:cubicBezTo>
                      <a:pt x="161" y="151"/>
                      <a:pt x="180" y="144"/>
                      <a:pt x="186" y="140"/>
                    </a:cubicBezTo>
                    <a:cubicBezTo>
                      <a:pt x="189" y="137"/>
                      <a:pt x="192" y="134"/>
                      <a:pt x="194" y="132"/>
                    </a:cubicBezTo>
                    <a:cubicBezTo>
                      <a:pt x="195" y="130"/>
                      <a:pt x="199" y="127"/>
                      <a:pt x="196" y="126"/>
                    </a:cubicBezTo>
                    <a:cubicBezTo>
                      <a:pt x="189" y="126"/>
                      <a:pt x="188" y="101"/>
                      <a:pt x="185" y="94"/>
                    </a:cubicBezTo>
                    <a:cubicBezTo>
                      <a:pt x="182" y="87"/>
                      <a:pt x="183" y="82"/>
                      <a:pt x="185" y="76"/>
                    </a:cubicBezTo>
                    <a:cubicBezTo>
                      <a:pt x="187" y="69"/>
                      <a:pt x="183" y="60"/>
                      <a:pt x="188" y="50"/>
                    </a:cubicBezTo>
                    <a:cubicBezTo>
                      <a:pt x="194" y="39"/>
                      <a:pt x="186" y="27"/>
                      <a:pt x="194" y="26"/>
                    </a:cubicBezTo>
                    <a:cubicBezTo>
                      <a:pt x="201" y="24"/>
                      <a:pt x="199" y="15"/>
                      <a:pt x="206" y="15"/>
                    </a:cubicBezTo>
                    <a:cubicBezTo>
                      <a:pt x="214" y="15"/>
                      <a:pt x="215" y="5"/>
                      <a:pt x="222" y="9"/>
                    </a:cubicBezTo>
                    <a:cubicBezTo>
                      <a:pt x="230" y="12"/>
                      <a:pt x="230" y="0"/>
                      <a:pt x="235" y="8"/>
                    </a:cubicBezTo>
                    <a:close/>
                    <a:moveTo>
                      <a:pt x="112" y="809"/>
                    </a:moveTo>
                    <a:cubicBezTo>
                      <a:pt x="111" y="814"/>
                      <a:pt x="111" y="817"/>
                      <a:pt x="110" y="820"/>
                    </a:cubicBezTo>
                    <a:cubicBezTo>
                      <a:pt x="107" y="837"/>
                      <a:pt x="103" y="871"/>
                      <a:pt x="98" y="871"/>
                    </a:cubicBezTo>
                    <a:cubicBezTo>
                      <a:pt x="93" y="871"/>
                      <a:pt x="94" y="875"/>
                      <a:pt x="94" y="884"/>
                    </a:cubicBezTo>
                    <a:cubicBezTo>
                      <a:pt x="93" y="894"/>
                      <a:pt x="83" y="895"/>
                      <a:pt x="78" y="897"/>
                    </a:cubicBezTo>
                    <a:cubicBezTo>
                      <a:pt x="72" y="899"/>
                      <a:pt x="71" y="894"/>
                      <a:pt x="71" y="894"/>
                    </a:cubicBezTo>
                    <a:cubicBezTo>
                      <a:pt x="71" y="894"/>
                      <a:pt x="62" y="912"/>
                      <a:pt x="46" y="914"/>
                    </a:cubicBezTo>
                    <a:cubicBezTo>
                      <a:pt x="31" y="916"/>
                      <a:pt x="0" y="923"/>
                      <a:pt x="0" y="915"/>
                    </a:cubicBezTo>
                    <a:cubicBezTo>
                      <a:pt x="0" y="908"/>
                      <a:pt x="4" y="901"/>
                      <a:pt x="14" y="895"/>
                    </a:cubicBezTo>
                    <a:cubicBezTo>
                      <a:pt x="24" y="888"/>
                      <a:pt x="32" y="872"/>
                      <a:pt x="36" y="868"/>
                    </a:cubicBezTo>
                    <a:cubicBezTo>
                      <a:pt x="40" y="864"/>
                      <a:pt x="35" y="865"/>
                      <a:pt x="38" y="857"/>
                    </a:cubicBezTo>
                    <a:cubicBezTo>
                      <a:pt x="42" y="849"/>
                      <a:pt x="52" y="800"/>
                      <a:pt x="54" y="784"/>
                    </a:cubicBezTo>
                    <a:cubicBezTo>
                      <a:pt x="56" y="768"/>
                      <a:pt x="55" y="714"/>
                      <a:pt x="62" y="689"/>
                    </a:cubicBezTo>
                    <a:cubicBezTo>
                      <a:pt x="70" y="663"/>
                      <a:pt x="93" y="582"/>
                      <a:pt x="96" y="559"/>
                    </a:cubicBezTo>
                    <a:cubicBezTo>
                      <a:pt x="100" y="536"/>
                      <a:pt x="105" y="514"/>
                      <a:pt x="105" y="501"/>
                    </a:cubicBezTo>
                    <a:cubicBezTo>
                      <a:pt x="105" y="489"/>
                      <a:pt x="106" y="481"/>
                      <a:pt x="110" y="472"/>
                    </a:cubicBezTo>
                    <a:cubicBezTo>
                      <a:pt x="113" y="463"/>
                      <a:pt x="109" y="450"/>
                      <a:pt x="109" y="450"/>
                    </a:cubicBezTo>
                    <a:cubicBezTo>
                      <a:pt x="109" y="450"/>
                      <a:pt x="100" y="457"/>
                      <a:pt x="94" y="462"/>
                    </a:cubicBezTo>
                    <a:cubicBezTo>
                      <a:pt x="89" y="467"/>
                      <a:pt x="89" y="459"/>
                      <a:pt x="92" y="448"/>
                    </a:cubicBezTo>
                    <a:cubicBezTo>
                      <a:pt x="94" y="437"/>
                      <a:pt x="92" y="431"/>
                      <a:pt x="90" y="435"/>
                    </a:cubicBezTo>
                    <a:cubicBezTo>
                      <a:pt x="87" y="438"/>
                      <a:pt x="85" y="417"/>
                      <a:pt x="78" y="404"/>
                    </a:cubicBezTo>
                    <a:cubicBezTo>
                      <a:pt x="71" y="391"/>
                      <a:pt x="56" y="364"/>
                      <a:pt x="59" y="349"/>
                    </a:cubicBezTo>
                    <a:cubicBezTo>
                      <a:pt x="63" y="334"/>
                      <a:pt x="64" y="307"/>
                      <a:pt x="68" y="294"/>
                    </a:cubicBezTo>
                    <a:cubicBezTo>
                      <a:pt x="72" y="281"/>
                      <a:pt x="77" y="258"/>
                      <a:pt x="81" y="243"/>
                    </a:cubicBezTo>
                    <a:cubicBezTo>
                      <a:pt x="86" y="229"/>
                      <a:pt x="85" y="222"/>
                      <a:pt x="92" y="208"/>
                    </a:cubicBezTo>
                    <a:cubicBezTo>
                      <a:pt x="98" y="193"/>
                      <a:pt x="105" y="177"/>
                      <a:pt x="105" y="170"/>
                    </a:cubicBezTo>
                    <a:cubicBezTo>
                      <a:pt x="105" y="166"/>
                      <a:pt x="106" y="163"/>
                      <a:pt x="112" y="160"/>
                    </a:cubicBezTo>
                    <a:cubicBezTo>
                      <a:pt x="112" y="312"/>
                      <a:pt x="112" y="312"/>
                      <a:pt x="112" y="312"/>
                    </a:cubicBezTo>
                    <a:cubicBezTo>
                      <a:pt x="110" y="316"/>
                      <a:pt x="108" y="320"/>
                      <a:pt x="107" y="320"/>
                    </a:cubicBezTo>
                    <a:cubicBezTo>
                      <a:pt x="101" y="321"/>
                      <a:pt x="101" y="329"/>
                      <a:pt x="107" y="332"/>
                    </a:cubicBezTo>
                    <a:cubicBezTo>
                      <a:pt x="113" y="336"/>
                      <a:pt x="109" y="359"/>
                      <a:pt x="112" y="363"/>
                    </a:cubicBezTo>
                    <a:cubicBezTo>
                      <a:pt x="112" y="363"/>
                      <a:pt x="112" y="363"/>
                      <a:pt x="112" y="363"/>
                    </a:cubicBezTo>
                    <a:lnTo>
                      <a:pt x="112" y="80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 name="Freeform 272"/>
              <p:cNvSpPr>
                <a:spLocks/>
              </p:cNvSpPr>
              <p:nvPr/>
            </p:nvSpPr>
            <p:spPr bwMode="auto">
              <a:xfrm>
                <a:off x="-736600" y="1954212"/>
                <a:ext cx="206375" cy="404813"/>
              </a:xfrm>
              <a:custGeom>
                <a:avLst/>
                <a:gdLst>
                  <a:gd name="T0" fmla="*/ 110 w 136"/>
                  <a:gd name="T1" fmla="*/ 0 h 266"/>
                  <a:gd name="T2" fmla="*/ 111 w 136"/>
                  <a:gd name="T3" fmla="*/ 3 h 266"/>
                  <a:gd name="T4" fmla="*/ 116 w 136"/>
                  <a:gd name="T5" fmla="*/ 11 h 266"/>
                  <a:gd name="T6" fmla="*/ 116 w 136"/>
                  <a:gd name="T7" fmla="*/ 13 h 266"/>
                  <a:gd name="T8" fmla="*/ 111 w 136"/>
                  <a:gd name="T9" fmla="*/ 106 h 266"/>
                  <a:gd name="T10" fmla="*/ 112 w 136"/>
                  <a:gd name="T11" fmla="*/ 182 h 266"/>
                  <a:gd name="T12" fmla="*/ 125 w 136"/>
                  <a:gd name="T13" fmla="*/ 238 h 266"/>
                  <a:gd name="T14" fmla="*/ 136 w 136"/>
                  <a:gd name="T15" fmla="*/ 265 h 266"/>
                  <a:gd name="T16" fmla="*/ 90 w 136"/>
                  <a:gd name="T17" fmla="*/ 262 h 266"/>
                  <a:gd name="T18" fmla="*/ 15 w 136"/>
                  <a:gd name="T19" fmla="*/ 263 h 266"/>
                  <a:gd name="T20" fmla="*/ 0 w 136"/>
                  <a:gd name="T21" fmla="*/ 257 h 266"/>
                  <a:gd name="T22" fmla="*/ 18 w 136"/>
                  <a:gd name="T23" fmla="*/ 208 h 266"/>
                  <a:gd name="T24" fmla="*/ 32 w 136"/>
                  <a:gd name="T25" fmla="*/ 110 h 266"/>
                  <a:gd name="T26" fmla="*/ 38 w 136"/>
                  <a:gd name="T27" fmla="*/ 23 h 266"/>
                  <a:gd name="T28" fmla="*/ 43 w 136"/>
                  <a:gd name="T29" fmla="*/ 8 h 266"/>
                  <a:gd name="T30" fmla="*/ 44 w 136"/>
                  <a:gd name="T31" fmla="*/ 8 h 266"/>
                  <a:gd name="T32" fmla="*/ 52 w 136"/>
                  <a:gd name="T33" fmla="*/ 0 h 266"/>
                  <a:gd name="T34" fmla="*/ 65 w 136"/>
                  <a:gd name="T35" fmla="*/ 17 h 266"/>
                  <a:gd name="T36" fmla="*/ 87 w 136"/>
                  <a:gd name="T37" fmla="*/ 24 h 266"/>
                  <a:gd name="T38" fmla="*/ 110 w 136"/>
                  <a:gd name="T39"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6" h="266">
                    <a:moveTo>
                      <a:pt x="110" y="0"/>
                    </a:moveTo>
                    <a:cubicBezTo>
                      <a:pt x="110" y="3"/>
                      <a:pt x="111" y="3"/>
                      <a:pt x="111" y="3"/>
                    </a:cubicBezTo>
                    <a:cubicBezTo>
                      <a:pt x="116" y="11"/>
                      <a:pt x="116" y="11"/>
                      <a:pt x="116" y="11"/>
                    </a:cubicBezTo>
                    <a:cubicBezTo>
                      <a:pt x="116" y="11"/>
                      <a:pt x="116" y="12"/>
                      <a:pt x="116" y="13"/>
                    </a:cubicBezTo>
                    <a:cubicBezTo>
                      <a:pt x="114" y="26"/>
                      <a:pt x="111" y="74"/>
                      <a:pt x="111" y="106"/>
                    </a:cubicBezTo>
                    <a:cubicBezTo>
                      <a:pt x="111" y="138"/>
                      <a:pt x="107" y="156"/>
                      <a:pt x="112" y="182"/>
                    </a:cubicBezTo>
                    <a:cubicBezTo>
                      <a:pt x="117" y="208"/>
                      <a:pt x="118" y="222"/>
                      <a:pt x="125" y="238"/>
                    </a:cubicBezTo>
                    <a:cubicBezTo>
                      <a:pt x="132" y="254"/>
                      <a:pt x="136" y="265"/>
                      <a:pt x="136" y="265"/>
                    </a:cubicBezTo>
                    <a:cubicBezTo>
                      <a:pt x="136" y="265"/>
                      <a:pt x="114" y="262"/>
                      <a:pt x="90" y="262"/>
                    </a:cubicBezTo>
                    <a:cubicBezTo>
                      <a:pt x="67" y="262"/>
                      <a:pt x="24" y="266"/>
                      <a:pt x="15" y="263"/>
                    </a:cubicBezTo>
                    <a:cubicBezTo>
                      <a:pt x="6" y="260"/>
                      <a:pt x="0" y="257"/>
                      <a:pt x="0" y="257"/>
                    </a:cubicBezTo>
                    <a:cubicBezTo>
                      <a:pt x="0" y="257"/>
                      <a:pt x="11" y="234"/>
                      <a:pt x="18" y="208"/>
                    </a:cubicBezTo>
                    <a:cubicBezTo>
                      <a:pt x="25" y="182"/>
                      <a:pt x="32" y="146"/>
                      <a:pt x="32" y="110"/>
                    </a:cubicBezTo>
                    <a:cubicBezTo>
                      <a:pt x="32" y="75"/>
                      <a:pt x="31" y="41"/>
                      <a:pt x="38" y="23"/>
                    </a:cubicBezTo>
                    <a:cubicBezTo>
                      <a:pt x="40" y="16"/>
                      <a:pt x="42" y="12"/>
                      <a:pt x="43" y="8"/>
                    </a:cubicBezTo>
                    <a:cubicBezTo>
                      <a:pt x="43" y="8"/>
                      <a:pt x="42" y="9"/>
                      <a:pt x="44" y="8"/>
                    </a:cubicBezTo>
                    <a:cubicBezTo>
                      <a:pt x="46" y="6"/>
                      <a:pt x="49" y="2"/>
                      <a:pt x="52" y="0"/>
                    </a:cubicBezTo>
                    <a:cubicBezTo>
                      <a:pt x="55" y="5"/>
                      <a:pt x="57" y="8"/>
                      <a:pt x="65" y="17"/>
                    </a:cubicBezTo>
                    <a:cubicBezTo>
                      <a:pt x="73" y="26"/>
                      <a:pt x="74" y="32"/>
                      <a:pt x="87" y="24"/>
                    </a:cubicBezTo>
                    <a:cubicBezTo>
                      <a:pt x="96" y="18"/>
                      <a:pt x="103" y="8"/>
                      <a:pt x="11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 name="Freeform 273"/>
              <p:cNvSpPr>
                <a:spLocks/>
              </p:cNvSpPr>
              <p:nvPr/>
            </p:nvSpPr>
            <p:spPr bwMode="auto">
              <a:xfrm>
                <a:off x="-703263" y="2001837"/>
                <a:ext cx="98425" cy="398463"/>
              </a:xfrm>
              <a:custGeom>
                <a:avLst/>
                <a:gdLst>
                  <a:gd name="T0" fmla="*/ 55 w 65"/>
                  <a:gd name="T1" fmla="*/ 0 h 263"/>
                  <a:gd name="T2" fmla="*/ 42 w 65"/>
                  <a:gd name="T3" fmla="*/ 13 h 263"/>
                  <a:gd name="T4" fmla="*/ 46 w 65"/>
                  <a:gd name="T5" fmla="*/ 20 h 263"/>
                  <a:gd name="T6" fmla="*/ 26 w 65"/>
                  <a:gd name="T7" fmla="*/ 99 h 263"/>
                  <a:gd name="T8" fmla="*/ 2 w 65"/>
                  <a:gd name="T9" fmla="*/ 224 h 263"/>
                  <a:gd name="T10" fmla="*/ 10 w 65"/>
                  <a:gd name="T11" fmla="*/ 252 h 263"/>
                  <a:gd name="T12" fmla="*/ 25 w 65"/>
                  <a:gd name="T13" fmla="*/ 253 h 263"/>
                  <a:gd name="T14" fmla="*/ 42 w 65"/>
                  <a:gd name="T15" fmla="*/ 221 h 263"/>
                  <a:gd name="T16" fmla="*/ 57 w 65"/>
                  <a:gd name="T17" fmla="*/ 119 h 263"/>
                  <a:gd name="T18" fmla="*/ 62 w 65"/>
                  <a:gd name="T19" fmla="*/ 41 h 263"/>
                  <a:gd name="T20" fmla="*/ 58 w 65"/>
                  <a:gd name="T21" fmla="*/ 20 h 263"/>
                  <a:gd name="T22" fmla="*/ 65 w 65"/>
                  <a:gd name="T23" fmla="*/ 12 h 263"/>
                  <a:gd name="T24" fmla="*/ 55 w 65"/>
                  <a:gd name="T25"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263">
                    <a:moveTo>
                      <a:pt x="55" y="0"/>
                    </a:moveTo>
                    <a:cubicBezTo>
                      <a:pt x="42" y="13"/>
                      <a:pt x="42" y="13"/>
                      <a:pt x="42" y="13"/>
                    </a:cubicBezTo>
                    <a:cubicBezTo>
                      <a:pt x="42" y="13"/>
                      <a:pt x="49" y="15"/>
                      <a:pt x="46" y="20"/>
                    </a:cubicBezTo>
                    <a:cubicBezTo>
                      <a:pt x="44" y="26"/>
                      <a:pt x="35" y="57"/>
                      <a:pt x="26" y="99"/>
                    </a:cubicBezTo>
                    <a:cubicBezTo>
                      <a:pt x="17" y="140"/>
                      <a:pt x="5" y="213"/>
                      <a:pt x="2" y="224"/>
                    </a:cubicBezTo>
                    <a:cubicBezTo>
                      <a:pt x="0" y="234"/>
                      <a:pt x="3" y="241"/>
                      <a:pt x="10" y="252"/>
                    </a:cubicBezTo>
                    <a:cubicBezTo>
                      <a:pt x="17" y="263"/>
                      <a:pt x="18" y="262"/>
                      <a:pt x="25" y="253"/>
                    </a:cubicBezTo>
                    <a:cubicBezTo>
                      <a:pt x="32" y="244"/>
                      <a:pt x="37" y="248"/>
                      <a:pt x="42" y="221"/>
                    </a:cubicBezTo>
                    <a:cubicBezTo>
                      <a:pt x="46" y="195"/>
                      <a:pt x="53" y="142"/>
                      <a:pt x="57" y="119"/>
                    </a:cubicBezTo>
                    <a:cubicBezTo>
                      <a:pt x="61" y="96"/>
                      <a:pt x="65" y="51"/>
                      <a:pt x="62" y="41"/>
                    </a:cubicBezTo>
                    <a:cubicBezTo>
                      <a:pt x="59" y="30"/>
                      <a:pt x="57" y="25"/>
                      <a:pt x="58" y="20"/>
                    </a:cubicBezTo>
                    <a:cubicBezTo>
                      <a:pt x="59" y="16"/>
                      <a:pt x="65" y="12"/>
                      <a:pt x="65" y="12"/>
                    </a:cubicBezTo>
                    <a:cubicBezTo>
                      <a:pt x="65" y="12"/>
                      <a:pt x="61" y="2"/>
                      <a:pt x="55"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3" name="组合 22"/>
            <p:cNvGrpSpPr/>
            <p:nvPr/>
          </p:nvGrpSpPr>
          <p:grpSpPr>
            <a:xfrm>
              <a:off x="7075049" y="4390631"/>
              <a:ext cx="238361" cy="814062"/>
              <a:chOff x="471488" y="2640013"/>
              <a:chExt cx="374650" cy="1279525"/>
            </a:xfrm>
            <a:solidFill>
              <a:schemeClr val="bg1"/>
            </a:solidFill>
          </p:grpSpPr>
          <p:sp>
            <p:nvSpPr>
              <p:cNvPr id="35" name="Freeform 274"/>
              <p:cNvSpPr>
                <a:spLocks/>
              </p:cNvSpPr>
              <p:nvPr/>
            </p:nvSpPr>
            <p:spPr bwMode="auto">
              <a:xfrm>
                <a:off x="471488" y="2640013"/>
                <a:ext cx="374650" cy="1279525"/>
              </a:xfrm>
              <a:custGeom>
                <a:avLst/>
                <a:gdLst>
                  <a:gd name="T0" fmla="*/ 101 w 246"/>
                  <a:gd name="T1" fmla="*/ 0 h 843"/>
                  <a:gd name="T2" fmla="*/ 144 w 246"/>
                  <a:gd name="T3" fmla="*/ 41 h 843"/>
                  <a:gd name="T4" fmla="*/ 140 w 246"/>
                  <a:gd name="T5" fmla="*/ 85 h 843"/>
                  <a:gd name="T6" fmla="*/ 135 w 246"/>
                  <a:gd name="T7" fmla="*/ 92 h 843"/>
                  <a:gd name="T8" fmla="*/ 131 w 246"/>
                  <a:gd name="T9" fmla="*/ 113 h 843"/>
                  <a:gd name="T10" fmla="*/ 124 w 246"/>
                  <a:gd name="T11" fmla="*/ 124 h 843"/>
                  <a:gd name="T12" fmla="*/ 132 w 246"/>
                  <a:gd name="T13" fmla="*/ 139 h 843"/>
                  <a:gd name="T14" fmla="*/ 168 w 246"/>
                  <a:gd name="T15" fmla="*/ 154 h 843"/>
                  <a:gd name="T16" fmla="*/ 194 w 246"/>
                  <a:gd name="T17" fmla="*/ 179 h 843"/>
                  <a:gd name="T18" fmla="*/ 220 w 246"/>
                  <a:gd name="T19" fmla="*/ 221 h 843"/>
                  <a:gd name="T20" fmla="*/ 242 w 246"/>
                  <a:gd name="T21" fmla="*/ 268 h 843"/>
                  <a:gd name="T22" fmla="*/ 200 w 246"/>
                  <a:gd name="T23" fmla="*/ 292 h 843"/>
                  <a:gd name="T24" fmla="*/ 181 w 246"/>
                  <a:gd name="T25" fmla="*/ 284 h 843"/>
                  <a:gd name="T26" fmla="*/ 194 w 246"/>
                  <a:gd name="T27" fmla="*/ 361 h 843"/>
                  <a:gd name="T28" fmla="*/ 202 w 246"/>
                  <a:gd name="T29" fmla="*/ 440 h 843"/>
                  <a:gd name="T30" fmla="*/ 187 w 246"/>
                  <a:gd name="T31" fmla="*/ 448 h 843"/>
                  <a:gd name="T32" fmla="*/ 176 w 246"/>
                  <a:gd name="T33" fmla="*/ 549 h 843"/>
                  <a:gd name="T34" fmla="*/ 162 w 246"/>
                  <a:gd name="T35" fmla="*/ 646 h 843"/>
                  <a:gd name="T36" fmla="*/ 160 w 246"/>
                  <a:gd name="T37" fmla="*/ 707 h 843"/>
                  <a:gd name="T38" fmla="*/ 188 w 246"/>
                  <a:gd name="T39" fmla="*/ 746 h 843"/>
                  <a:gd name="T40" fmla="*/ 221 w 246"/>
                  <a:gd name="T41" fmla="*/ 753 h 843"/>
                  <a:gd name="T42" fmla="*/ 217 w 246"/>
                  <a:gd name="T43" fmla="*/ 768 h 843"/>
                  <a:gd name="T44" fmla="*/ 165 w 246"/>
                  <a:gd name="T45" fmla="*/ 763 h 843"/>
                  <a:gd name="T46" fmla="*/ 145 w 246"/>
                  <a:gd name="T47" fmla="*/ 755 h 843"/>
                  <a:gd name="T48" fmla="*/ 132 w 246"/>
                  <a:gd name="T49" fmla="*/ 765 h 843"/>
                  <a:gd name="T50" fmla="*/ 112 w 246"/>
                  <a:gd name="T51" fmla="*/ 753 h 843"/>
                  <a:gd name="T52" fmla="*/ 109 w 246"/>
                  <a:gd name="T53" fmla="*/ 720 h 843"/>
                  <a:gd name="T54" fmla="*/ 113 w 246"/>
                  <a:gd name="T55" fmla="*/ 683 h 843"/>
                  <a:gd name="T56" fmla="*/ 106 w 246"/>
                  <a:gd name="T57" fmla="*/ 629 h 843"/>
                  <a:gd name="T58" fmla="*/ 106 w 246"/>
                  <a:gd name="T59" fmla="*/ 585 h 843"/>
                  <a:gd name="T60" fmla="*/ 110 w 246"/>
                  <a:gd name="T61" fmla="*/ 544 h 843"/>
                  <a:gd name="T62" fmla="*/ 110 w 246"/>
                  <a:gd name="T63" fmla="*/ 516 h 843"/>
                  <a:gd name="T64" fmla="*/ 95 w 246"/>
                  <a:gd name="T65" fmla="*/ 594 h 843"/>
                  <a:gd name="T66" fmla="*/ 87 w 246"/>
                  <a:gd name="T67" fmla="*/ 685 h 843"/>
                  <a:gd name="T68" fmla="*/ 73 w 246"/>
                  <a:gd name="T69" fmla="*/ 742 h 843"/>
                  <a:gd name="T70" fmla="*/ 67 w 246"/>
                  <a:gd name="T71" fmla="*/ 767 h 843"/>
                  <a:gd name="T72" fmla="*/ 75 w 246"/>
                  <a:gd name="T73" fmla="*/ 798 h 843"/>
                  <a:gd name="T74" fmla="*/ 69 w 246"/>
                  <a:gd name="T75" fmla="*/ 843 h 843"/>
                  <a:gd name="T76" fmla="*/ 30 w 246"/>
                  <a:gd name="T77" fmla="*/ 816 h 843"/>
                  <a:gd name="T78" fmla="*/ 27 w 246"/>
                  <a:gd name="T79" fmla="*/ 772 h 843"/>
                  <a:gd name="T80" fmla="*/ 22 w 246"/>
                  <a:gd name="T81" fmla="*/ 738 h 843"/>
                  <a:gd name="T82" fmla="*/ 22 w 246"/>
                  <a:gd name="T83" fmla="*/ 690 h 843"/>
                  <a:gd name="T84" fmla="*/ 29 w 246"/>
                  <a:gd name="T85" fmla="*/ 607 h 843"/>
                  <a:gd name="T86" fmla="*/ 38 w 246"/>
                  <a:gd name="T87" fmla="*/ 506 h 843"/>
                  <a:gd name="T88" fmla="*/ 39 w 246"/>
                  <a:gd name="T89" fmla="*/ 453 h 843"/>
                  <a:gd name="T90" fmla="*/ 12 w 246"/>
                  <a:gd name="T91" fmla="*/ 442 h 843"/>
                  <a:gd name="T92" fmla="*/ 22 w 246"/>
                  <a:gd name="T93" fmla="*/ 379 h 843"/>
                  <a:gd name="T94" fmla="*/ 37 w 246"/>
                  <a:gd name="T95" fmla="*/ 314 h 843"/>
                  <a:gd name="T96" fmla="*/ 32 w 246"/>
                  <a:gd name="T97" fmla="*/ 270 h 843"/>
                  <a:gd name="T98" fmla="*/ 10 w 246"/>
                  <a:gd name="T99" fmla="*/ 214 h 843"/>
                  <a:gd name="T100" fmla="*/ 9 w 246"/>
                  <a:gd name="T101" fmla="*/ 152 h 843"/>
                  <a:gd name="T102" fmla="*/ 47 w 246"/>
                  <a:gd name="T103" fmla="*/ 139 h 843"/>
                  <a:gd name="T104" fmla="*/ 67 w 246"/>
                  <a:gd name="T105" fmla="*/ 116 h 843"/>
                  <a:gd name="T106" fmla="*/ 74 w 246"/>
                  <a:gd name="T107" fmla="*/ 107 h 843"/>
                  <a:gd name="T108" fmla="*/ 72 w 246"/>
                  <a:gd name="T109" fmla="*/ 93 h 843"/>
                  <a:gd name="T110" fmla="*/ 61 w 246"/>
                  <a:gd name="T111" fmla="*/ 79 h 843"/>
                  <a:gd name="T112" fmla="*/ 60 w 246"/>
                  <a:gd name="T113" fmla="*/ 33 h 843"/>
                  <a:gd name="T114" fmla="*/ 101 w 246"/>
                  <a:gd name="T115" fmla="*/ 0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6" h="843">
                    <a:moveTo>
                      <a:pt x="101" y="0"/>
                    </a:moveTo>
                    <a:cubicBezTo>
                      <a:pt x="118" y="0"/>
                      <a:pt x="144" y="16"/>
                      <a:pt x="144" y="41"/>
                    </a:cubicBezTo>
                    <a:cubicBezTo>
                      <a:pt x="144" y="66"/>
                      <a:pt x="142" y="77"/>
                      <a:pt x="140" y="85"/>
                    </a:cubicBezTo>
                    <a:cubicBezTo>
                      <a:pt x="138" y="93"/>
                      <a:pt x="135" y="92"/>
                      <a:pt x="135" y="92"/>
                    </a:cubicBezTo>
                    <a:cubicBezTo>
                      <a:pt x="135" y="92"/>
                      <a:pt x="136" y="109"/>
                      <a:pt x="131" y="113"/>
                    </a:cubicBezTo>
                    <a:cubicBezTo>
                      <a:pt x="125" y="117"/>
                      <a:pt x="124" y="118"/>
                      <a:pt x="124" y="124"/>
                    </a:cubicBezTo>
                    <a:cubicBezTo>
                      <a:pt x="124" y="129"/>
                      <a:pt x="127" y="133"/>
                      <a:pt x="132" y="139"/>
                    </a:cubicBezTo>
                    <a:cubicBezTo>
                      <a:pt x="137" y="144"/>
                      <a:pt x="157" y="150"/>
                      <a:pt x="168" y="154"/>
                    </a:cubicBezTo>
                    <a:cubicBezTo>
                      <a:pt x="179" y="158"/>
                      <a:pt x="187" y="165"/>
                      <a:pt x="194" y="179"/>
                    </a:cubicBezTo>
                    <a:cubicBezTo>
                      <a:pt x="200" y="192"/>
                      <a:pt x="208" y="209"/>
                      <a:pt x="220" y="221"/>
                    </a:cubicBezTo>
                    <a:cubicBezTo>
                      <a:pt x="231" y="232"/>
                      <a:pt x="246" y="251"/>
                      <a:pt x="242" y="268"/>
                    </a:cubicBezTo>
                    <a:cubicBezTo>
                      <a:pt x="238" y="286"/>
                      <a:pt x="213" y="299"/>
                      <a:pt x="200" y="292"/>
                    </a:cubicBezTo>
                    <a:cubicBezTo>
                      <a:pt x="186" y="284"/>
                      <a:pt x="181" y="284"/>
                      <a:pt x="181" y="284"/>
                    </a:cubicBezTo>
                    <a:cubicBezTo>
                      <a:pt x="181" y="284"/>
                      <a:pt x="190" y="322"/>
                      <a:pt x="194" y="361"/>
                    </a:cubicBezTo>
                    <a:cubicBezTo>
                      <a:pt x="198" y="400"/>
                      <a:pt x="208" y="437"/>
                      <a:pt x="202" y="440"/>
                    </a:cubicBezTo>
                    <a:cubicBezTo>
                      <a:pt x="196" y="444"/>
                      <a:pt x="187" y="448"/>
                      <a:pt x="187" y="448"/>
                    </a:cubicBezTo>
                    <a:cubicBezTo>
                      <a:pt x="187" y="448"/>
                      <a:pt x="186" y="502"/>
                      <a:pt x="176" y="549"/>
                    </a:cubicBezTo>
                    <a:cubicBezTo>
                      <a:pt x="166" y="597"/>
                      <a:pt x="163" y="618"/>
                      <a:pt x="162" y="646"/>
                    </a:cubicBezTo>
                    <a:cubicBezTo>
                      <a:pt x="160" y="674"/>
                      <a:pt x="157" y="695"/>
                      <a:pt x="160" y="707"/>
                    </a:cubicBezTo>
                    <a:cubicBezTo>
                      <a:pt x="162" y="718"/>
                      <a:pt x="178" y="741"/>
                      <a:pt x="188" y="746"/>
                    </a:cubicBezTo>
                    <a:cubicBezTo>
                      <a:pt x="197" y="750"/>
                      <a:pt x="214" y="750"/>
                      <a:pt x="221" y="753"/>
                    </a:cubicBezTo>
                    <a:cubicBezTo>
                      <a:pt x="228" y="756"/>
                      <a:pt x="233" y="765"/>
                      <a:pt x="217" y="768"/>
                    </a:cubicBezTo>
                    <a:cubicBezTo>
                      <a:pt x="201" y="770"/>
                      <a:pt x="172" y="766"/>
                      <a:pt x="165" y="763"/>
                    </a:cubicBezTo>
                    <a:cubicBezTo>
                      <a:pt x="157" y="761"/>
                      <a:pt x="145" y="755"/>
                      <a:pt x="145" y="755"/>
                    </a:cubicBezTo>
                    <a:cubicBezTo>
                      <a:pt x="145" y="755"/>
                      <a:pt x="149" y="765"/>
                      <a:pt x="132" y="765"/>
                    </a:cubicBezTo>
                    <a:cubicBezTo>
                      <a:pt x="115" y="765"/>
                      <a:pt x="112" y="763"/>
                      <a:pt x="112" y="753"/>
                    </a:cubicBezTo>
                    <a:cubicBezTo>
                      <a:pt x="111" y="742"/>
                      <a:pt x="112" y="728"/>
                      <a:pt x="109" y="720"/>
                    </a:cubicBezTo>
                    <a:cubicBezTo>
                      <a:pt x="107" y="713"/>
                      <a:pt x="119" y="693"/>
                      <a:pt x="113" y="683"/>
                    </a:cubicBezTo>
                    <a:cubicBezTo>
                      <a:pt x="107" y="672"/>
                      <a:pt x="100" y="645"/>
                      <a:pt x="106" y="629"/>
                    </a:cubicBezTo>
                    <a:cubicBezTo>
                      <a:pt x="112" y="612"/>
                      <a:pt x="104" y="596"/>
                      <a:pt x="106" y="585"/>
                    </a:cubicBezTo>
                    <a:cubicBezTo>
                      <a:pt x="108" y="575"/>
                      <a:pt x="110" y="560"/>
                      <a:pt x="110" y="544"/>
                    </a:cubicBezTo>
                    <a:cubicBezTo>
                      <a:pt x="110" y="528"/>
                      <a:pt x="110" y="516"/>
                      <a:pt x="110" y="516"/>
                    </a:cubicBezTo>
                    <a:cubicBezTo>
                      <a:pt x="110" y="516"/>
                      <a:pt x="98" y="577"/>
                      <a:pt x="95" y="594"/>
                    </a:cubicBezTo>
                    <a:cubicBezTo>
                      <a:pt x="92" y="610"/>
                      <a:pt x="87" y="668"/>
                      <a:pt x="87" y="685"/>
                    </a:cubicBezTo>
                    <a:cubicBezTo>
                      <a:pt x="87" y="703"/>
                      <a:pt x="74" y="726"/>
                      <a:pt x="73" y="742"/>
                    </a:cubicBezTo>
                    <a:cubicBezTo>
                      <a:pt x="72" y="758"/>
                      <a:pt x="72" y="767"/>
                      <a:pt x="67" y="767"/>
                    </a:cubicBezTo>
                    <a:cubicBezTo>
                      <a:pt x="63" y="767"/>
                      <a:pt x="72" y="785"/>
                      <a:pt x="75" y="798"/>
                    </a:cubicBezTo>
                    <a:cubicBezTo>
                      <a:pt x="78" y="812"/>
                      <a:pt x="87" y="843"/>
                      <a:pt x="69" y="843"/>
                    </a:cubicBezTo>
                    <a:cubicBezTo>
                      <a:pt x="51" y="843"/>
                      <a:pt x="30" y="835"/>
                      <a:pt x="30" y="816"/>
                    </a:cubicBezTo>
                    <a:cubicBezTo>
                      <a:pt x="29" y="796"/>
                      <a:pt x="32" y="780"/>
                      <a:pt x="27" y="772"/>
                    </a:cubicBezTo>
                    <a:cubicBezTo>
                      <a:pt x="22" y="765"/>
                      <a:pt x="21" y="748"/>
                      <a:pt x="22" y="738"/>
                    </a:cubicBezTo>
                    <a:cubicBezTo>
                      <a:pt x="22" y="728"/>
                      <a:pt x="19" y="712"/>
                      <a:pt x="22" y="690"/>
                    </a:cubicBezTo>
                    <a:cubicBezTo>
                      <a:pt x="24" y="669"/>
                      <a:pt x="24" y="633"/>
                      <a:pt x="29" y="607"/>
                    </a:cubicBezTo>
                    <a:cubicBezTo>
                      <a:pt x="34" y="580"/>
                      <a:pt x="35" y="539"/>
                      <a:pt x="38" y="506"/>
                    </a:cubicBezTo>
                    <a:cubicBezTo>
                      <a:pt x="40" y="474"/>
                      <a:pt x="42" y="457"/>
                      <a:pt x="39" y="453"/>
                    </a:cubicBezTo>
                    <a:cubicBezTo>
                      <a:pt x="36" y="448"/>
                      <a:pt x="17" y="443"/>
                      <a:pt x="12" y="442"/>
                    </a:cubicBezTo>
                    <a:cubicBezTo>
                      <a:pt x="7" y="441"/>
                      <a:pt x="19" y="407"/>
                      <a:pt x="22" y="379"/>
                    </a:cubicBezTo>
                    <a:cubicBezTo>
                      <a:pt x="26" y="351"/>
                      <a:pt x="33" y="334"/>
                      <a:pt x="37" y="314"/>
                    </a:cubicBezTo>
                    <a:cubicBezTo>
                      <a:pt x="40" y="294"/>
                      <a:pt x="40" y="285"/>
                      <a:pt x="32" y="270"/>
                    </a:cubicBezTo>
                    <a:cubicBezTo>
                      <a:pt x="24" y="256"/>
                      <a:pt x="14" y="247"/>
                      <a:pt x="10" y="214"/>
                    </a:cubicBezTo>
                    <a:cubicBezTo>
                      <a:pt x="5" y="182"/>
                      <a:pt x="0" y="160"/>
                      <a:pt x="9" y="152"/>
                    </a:cubicBezTo>
                    <a:cubicBezTo>
                      <a:pt x="17" y="144"/>
                      <a:pt x="34" y="149"/>
                      <a:pt x="47" y="139"/>
                    </a:cubicBezTo>
                    <a:cubicBezTo>
                      <a:pt x="59" y="129"/>
                      <a:pt x="61" y="117"/>
                      <a:pt x="67" y="116"/>
                    </a:cubicBezTo>
                    <a:cubicBezTo>
                      <a:pt x="72" y="115"/>
                      <a:pt x="74" y="114"/>
                      <a:pt x="74" y="107"/>
                    </a:cubicBezTo>
                    <a:cubicBezTo>
                      <a:pt x="74" y="100"/>
                      <a:pt x="72" y="93"/>
                      <a:pt x="72" y="93"/>
                    </a:cubicBezTo>
                    <a:cubicBezTo>
                      <a:pt x="72" y="93"/>
                      <a:pt x="63" y="87"/>
                      <a:pt x="61" y="79"/>
                    </a:cubicBezTo>
                    <a:cubicBezTo>
                      <a:pt x="59" y="70"/>
                      <a:pt x="57" y="48"/>
                      <a:pt x="60" y="33"/>
                    </a:cubicBezTo>
                    <a:cubicBezTo>
                      <a:pt x="62" y="18"/>
                      <a:pt x="76" y="0"/>
                      <a:pt x="10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 name="Freeform 275"/>
              <p:cNvSpPr>
                <a:spLocks/>
              </p:cNvSpPr>
              <p:nvPr/>
            </p:nvSpPr>
            <p:spPr bwMode="auto">
              <a:xfrm>
                <a:off x="574675" y="2805113"/>
                <a:ext cx="95250" cy="71438"/>
              </a:xfrm>
              <a:custGeom>
                <a:avLst/>
                <a:gdLst>
                  <a:gd name="T0" fmla="*/ 58 w 62"/>
                  <a:gd name="T1" fmla="*/ 21 h 47"/>
                  <a:gd name="T2" fmla="*/ 62 w 62"/>
                  <a:gd name="T3" fmla="*/ 27 h 47"/>
                  <a:gd name="T4" fmla="*/ 59 w 62"/>
                  <a:gd name="T5" fmla="*/ 47 h 47"/>
                  <a:gd name="T6" fmla="*/ 46 w 62"/>
                  <a:gd name="T7" fmla="*/ 27 h 47"/>
                  <a:gd name="T8" fmla="*/ 36 w 62"/>
                  <a:gd name="T9" fmla="*/ 35 h 47"/>
                  <a:gd name="T10" fmla="*/ 34 w 62"/>
                  <a:gd name="T11" fmla="*/ 44 h 47"/>
                  <a:gd name="T12" fmla="*/ 0 w 62"/>
                  <a:gd name="T13" fmla="*/ 7 h 47"/>
                  <a:gd name="T14" fmla="*/ 5 w 62"/>
                  <a:gd name="T15" fmla="*/ 0 h 47"/>
                  <a:gd name="T16" fmla="*/ 45 w 62"/>
                  <a:gd name="T17" fmla="*/ 25 h 47"/>
                  <a:gd name="T18" fmla="*/ 58 w 62"/>
                  <a:gd name="T19" fmla="*/ 2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47">
                    <a:moveTo>
                      <a:pt x="58" y="21"/>
                    </a:moveTo>
                    <a:cubicBezTo>
                      <a:pt x="59" y="23"/>
                      <a:pt x="60" y="25"/>
                      <a:pt x="62" y="27"/>
                    </a:cubicBezTo>
                    <a:cubicBezTo>
                      <a:pt x="59" y="34"/>
                      <a:pt x="59" y="41"/>
                      <a:pt x="59" y="47"/>
                    </a:cubicBezTo>
                    <a:cubicBezTo>
                      <a:pt x="49" y="41"/>
                      <a:pt x="54" y="28"/>
                      <a:pt x="46" y="27"/>
                    </a:cubicBezTo>
                    <a:cubicBezTo>
                      <a:pt x="38" y="26"/>
                      <a:pt x="37" y="30"/>
                      <a:pt x="36" y="35"/>
                    </a:cubicBezTo>
                    <a:cubicBezTo>
                      <a:pt x="35" y="40"/>
                      <a:pt x="34" y="44"/>
                      <a:pt x="34" y="44"/>
                    </a:cubicBezTo>
                    <a:cubicBezTo>
                      <a:pt x="34" y="44"/>
                      <a:pt x="8" y="17"/>
                      <a:pt x="0" y="7"/>
                    </a:cubicBezTo>
                    <a:cubicBezTo>
                      <a:pt x="4" y="6"/>
                      <a:pt x="5" y="4"/>
                      <a:pt x="5" y="0"/>
                    </a:cubicBezTo>
                    <a:cubicBezTo>
                      <a:pt x="14" y="9"/>
                      <a:pt x="35" y="25"/>
                      <a:pt x="45" y="25"/>
                    </a:cubicBezTo>
                    <a:cubicBezTo>
                      <a:pt x="50" y="25"/>
                      <a:pt x="54" y="24"/>
                      <a:pt x="58"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 name="Freeform 276"/>
              <p:cNvSpPr>
                <a:spLocks/>
              </p:cNvSpPr>
              <p:nvPr/>
            </p:nvSpPr>
            <p:spPr bwMode="auto">
              <a:xfrm>
                <a:off x="673100" y="2995613"/>
                <a:ext cx="41275" cy="53975"/>
              </a:xfrm>
              <a:custGeom>
                <a:avLst/>
                <a:gdLst>
                  <a:gd name="T0" fmla="*/ 15 w 28"/>
                  <a:gd name="T1" fmla="*/ 1 h 35"/>
                  <a:gd name="T2" fmla="*/ 0 w 28"/>
                  <a:gd name="T3" fmla="*/ 0 h 35"/>
                  <a:gd name="T4" fmla="*/ 13 w 28"/>
                  <a:gd name="T5" fmla="*/ 19 h 35"/>
                  <a:gd name="T6" fmla="*/ 13 w 28"/>
                  <a:gd name="T7" fmla="*/ 33 h 35"/>
                  <a:gd name="T8" fmla="*/ 24 w 28"/>
                  <a:gd name="T9" fmla="*/ 35 h 35"/>
                  <a:gd name="T10" fmla="*/ 24 w 28"/>
                  <a:gd name="T11" fmla="*/ 16 h 35"/>
                  <a:gd name="T12" fmla="*/ 15 w 28"/>
                  <a:gd name="T13" fmla="*/ 1 h 35"/>
                </a:gdLst>
                <a:ahLst/>
                <a:cxnLst>
                  <a:cxn ang="0">
                    <a:pos x="T0" y="T1"/>
                  </a:cxn>
                  <a:cxn ang="0">
                    <a:pos x="T2" y="T3"/>
                  </a:cxn>
                  <a:cxn ang="0">
                    <a:pos x="T4" y="T5"/>
                  </a:cxn>
                  <a:cxn ang="0">
                    <a:pos x="T6" y="T7"/>
                  </a:cxn>
                  <a:cxn ang="0">
                    <a:pos x="T8" y="T9"/>
                  </a:cxn>
                  <a:cxn ang="0">
                    <a:pos x="T10" y="T11"/>
                  </a:cxn>
                  <a:cxn ang="0">
                    <a:pos x="T12" y="T13"/>
                  </a:cxn>
                </a:cxnLst>
                <a:rect l="0" t="0" r="r" b="b"/>
                <a:pathLst>
                  <a:path w="28" h="35">
                    <a:moveTo>
                      <a:pt x="15" y="1"/>
                    </a:moveTo>
                    <a:cubicBezTo>
                      <a:pt x="0" y="0"/>
                      <a:pt x="0" y="0"/>
                      <a:pt x="0" y="0"/>
                    </a:cubicBezTo>
                    <a:cubicBezTo>
                      <a:pt x="0" y="0"/>
                      <a:pt x="13" y="9"/>
                      <a:pt x="13" y="19"/>
                    </a:cubicBezTo>
                    <a:cubicBezTo>
                      <a:pt x="13" y="28"/>
                      <a:pt x="13" y="33"/>
                      <a:pt x="13" y="33"/>
                    </a:cubicBezTo>
                    <a:cubicBezTo>
                      <a:pt x="24" y="35"/>
                      <a:pt x="24" y="35"/>
                      <a:pt x="24" y="35"/>
                    </a:cubicBezTo>
                    <a:cubicBezTo>
                      <a:pt x="24" y="35"/>
                      <a:pt x="28" y="25"/>
                      <a:pt x="24" y="16"/>
                    </a:cubicBezTo>
                    <a:cubicBezTo>
                      <a:pt x="21" y="6"/>
                      <a:pt x="18" y="4"/>
                      <a:pt x="15"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 name="Freeform 277"/>
              <p:cNvSpPr>
                <a:spLocks/>
              </p:cNvSpPr>
              <p:nvPr/>
            </p:nvSpPr>
            <p:spPr bwMode="auto">
              <a:xfrm>
                <a:off x="695325" y="3125788"/>
                <a:ext cx="17463" cy="46038"/>
              </a:xfrm>
              <a:custGeom>
                <a:avLst/>
                <a:gdLst>
                  <a:gd name="T0" fmla="*/ 4 w 12"/>
                  <a:gd name="T1" fmla="*/ 0 h 31"/>
                  <a:gd name="T2" fmla="*/ 1 w 12"/>
                  <a:gd name="T3" fmla="*/ 23 h 31"/>
                  <a:gd name="T4" fmla="*/ 0 w 12"/>
                  <a:gd name="T5" fmla="*/ 31 h 31"/>
                  <a:gd name="T6" fmla="*/ 12 w 12"/>
                  <a:gd name="T7" fmla="*/ 29 h 31"/>
                  <a:gd name="T8" fmla="*/ 4 w 12"/>
                  <a:gd name="T9" fmla="*/ 0 h 31"/>
                </a:gdLst>
                <a:ahLst/>
                <a:cxnLst>
                  <a:cxn ang="0">
                    <a:pos x="T0" y="T1"/>
                  </a:cxn>
                  <a:cxn ang="0">
                    <a:pos x="T2" y="T3"/>
                  </a:cxn>
                  <a:cxn ang="0">
                    <a:pos x="T4" y="T5"/>
                  </a:cxn>
                  <a:cxn ang="0">
                    <a:pos x="T6" y="T7"/>
                  </a:cxn>
                  <a:cxn ang="0">
                    <a:pos x="T8" y="T9"/>
                  </a:cxn>
                </a:cxnLst>
                <a:rect l="0" t="0" r="r" b="b"/>
                <a:pathLst>
                  <a:path w="12" h="31">
                    <a:moveTo>
                      <a:pt x="4" y="0"/>
                    </a:moveTo>
                    <a:cubicBezTo>
                      <a:pt x="4" y="0"/>
                      <a:pt x="2" y="18"/>
                      <a:pt x="1" y="23"/>
                    </a:cubicBezTo>
                    <a:cubicBezTo>
                      <a:pt x="0" y="29"/>
                      <a:pt x="0" y="31"/>
                      <a:pt x="0" y="31"/>
                    </a:cubicBezTo>
                    <a:cubicBezTo>
                      <a:pt x="12" y="29"/>
                      <a:pt x="12" y="29"/>
                      <a:pt x="12" y="29"/>
                    </a:cubicBezTo>
                    <a:cubicBezTo>
                      <a:pt x="12" y="29"/>
                      <a:pt x="9" y="15"/>
                      <a:pt x="4"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4" name="组合 23"/>
            <p:cNvGrpSpPr/>
            <p:nvPr/>
          </p:nvGrpSpPr>
          <p:grpSpPr>
            <a:xfrm>
              <a:off x="5010612" y="2497960"/>
              <a:ext cx="200495" cy="698500"/>
              <a:chOff x="3911600" y="2146300"/>
              <a:chExt cx="393700" cy="1371600"/>
            </a:xfrm>
            <a:solidFill>
              <a:schemeClr val="bg1"/>
            </a:solidFill>
          </p:grpSpPr>
          <p:sp>
            <p:nvSpPr>
              <p:cNvPr id="31" name="Freeform 278"/>
              <p:cNvSpPr>
                <a:spLocks/>
              </p:cNvSpPr>
              <p:nvPr/>
            </p:nvSpPr>
            <p:spPr bwMode="auto">
              <a:xfrm>
                <a:off x="4060825" y="2293937"/>
                <a:ext cx="107950" cy="163513"/>
              </a:xfrm>
              <a:custGeom>
                <a:avLst/>
                <a:gdLst>
                  <a:gd name="T0" fmla="*/ 4 w 71"/>
                  <a:gd name="T1" fmla="*/ 30 h 107"/>
                  <a:gd name="T2" fmla="*/ 8 w 71"/>
                  <a:gd name="T3" fmla="*/ 61 h 107"/>
                  <a:gd name="T4" fmla="*/ 4 w 71"/>
                  <a:gd name="T5" fmla="*/ 93 h 107"/>
                  <a:gd name="T6" fmla="*/ 56 w 71"/>
                  <a:gd name="T7" fmla="*/ 105 h 107"/>
                  <a:gd name="T8" fmla="*/ 4 w 71"/>
                  <a:gd name="T9" fmla="*/ 30 h 107"/>
                </a:gdLst>
                <a:ahLst/>
                <a:cxnLst>
                  <a:cxn ang="0">
                    <a:pos x="T0" y="T1"/>
                  </a:cxn>
                  <a:cxn ang="0">
                    <a:pos x="T2" y="T3"/>
                  </a:cxn>
                  <a:cxn ang="0">
                    <a:pos x="T4" y="T5"/>
                  </a:cxn>
                  <a:cxn ang="0">
                    <a:pos x="T6" y="T7"/>
                  </a:cxn>
                  <a:cxn ang="0">
                    <a:pos x="T8" y="T9"/>
                  </a:cxn>
                </a:cxnLst>
                <a:rect l="0" t="0" r="r" b="b"/>
                <a:pathLst>
                  <a:path w="71" h="107">
                    <a:moveTo>
                      <a:pt x="4" y="30"/>
                    </a:moveTo>
                    <a:cubicBezTo>
                      <a:pt x="25" y="39"/>
                      <a:pt x="1" y="50"/>
                      <a:pt x="8" y="61"/>
                    </a:cubicBezTo>
                    <a:cubicBezTo>
                      <a:pt x="15" y="71"/>
                      <a:pt x="0" y="79"/>
                      <a:pt x="4" y="93"/>
                    </a:cubicBezTo>
                    <a:cubicBezTo>
                      <a:pt x="7" y="107"/>
                      <a:pt x="40" y="107"/>
                      <a:pt x="56" y="105"/>
                    </a:cubicBezTo>
                    <a:cubicBezTo>
                      <a:pt x="71" y="104"/>
                      <a:pt x="49" y="0"/>
                      <a:pt x="4" y="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 name="Freeform 279"/>
              <p:cNvSpPr>
                <a:spLocks/>
              </p:cNvSpPr>
              <p:nvPr/>
            </p:nvSpPr>
            <p:spPr bwMode="auto">
              <a:xfrm>
                <a:off x="4010025" y="2146300"/>
                <a:ext cx="230188" cy="315913"/>
              </a:xfrm>
              <a:custGeom>
                <a:avLst/>
                <a:gdLst>
                  <a:gd name="T0" fmla="*/ 13 w 151"/>
                  <a:gd name="T1" fmla="*/ 36 h 208"/>
                  <a:gd name="T2" fmla="*/ 106 w 151"/>
                  <a:gd name="T3" fmla="*/ 61 h 208"/>
                  <a:gd name="T4" fmla="*/ 125 w 151"/>
                  <a:gd name="T5" fmla="*/ 101 h 208"/>
                  <a:gd name="T6" fmla="*/ 133 w 151"/>
                  <a:gd name="T7" fmla="*/ 141 h 208"/>
                  <a:gd name="T8" fmla="*/ 122 w 151"/>
                  <a:gd name="T9" fmla="*/ 186 h 208"/>
                  <a:gd name="T10" fmla="*/ 75 w 151"/>
                  <a:gd name="T11" fmla="*/ 201 h 208"/>
                  <a:gd name="T12" fmla="*/ 31 w 151"/>
                  <a:gd name="T13" fmla="*/ 87 h 208"/>
                  <a:gd name="T14" fmla="*/ 13 w 151"/>
                  <a:gd name="T15" fmla="*/ 36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208">
                    <a:moveTo>
                      <a:pt x="13" y="36"/>
                    </a:moveTo>
                    <a:cubicBezTo>
                      <a:pt x="39" y="0"/>
                      <a:pt x="107" y="15"/>
                      <a:pt x="106" y="61"/>
                    </a:cubicBezTo>
                    <a:cubicBezTo>
                      <a:pt x="106" y="107"/>
                      <a:pt x="134" y="78"/>
                      <a:pt x="125" y="101"/>
                    </a:cubicBezTo>
                    <a:cubicBezTo>
                      <a:pt x="115" y="124"/>
                      <a:pt x="145" y="122"/>
                      <a:pt x="133" y="141"/>
                    </a:cubicBezTo>
                    <a:cubicBezTo>
                      <a:pt x="120" y="160"/>
                      <a:pt x="151" y="164"/>
                      <a:pt x="122" y="186"/>
                    </a:cubicBezTo>
                    <a:cubicBezTo>
                      <a:pt x="92" y="208"/>
                      <a:pt x="75" y="201"/>
                      <a:pt x="75" y="201"/>
                    </a:cubicBezTo>
                    <a:cubicBezTo>
                      <a:pt x="75" y="201"/>
                      <a:pt x="84" y="72"/>
                      <a:pt x="31" y="87"/>
                    </a:cubicBezTo>
                    <a:cubicBezTo>
                      <a:pt x="14" y="92"/>
                      <a:pt x="0" y="53"/>
                      <a:pt x="13" y="3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 name="Freeform 280"/>
              <p:cNvSpPr>
                <a:spLocks/>
              </p:cNvSpPr>
              <p:nvPr/>
            </p:nvSpPr>
            <p:spPr bwMode="auto">
              <a:xfrm>
                <a:off x="3911600" y="2170112"/>
                <a:ext cx="393700" cy="1347788"/>
              </a:xfrm>
              <a:custGeom>
                <a:avLst/>
                <a:gdLst>
                  <a:gd name="T0" fmla="*/ 160 w 259"/>
                  <a:gd name="T1" fmla="*/ 28 h 888"/>
                  <a:gd name="T2" fmla="*/ 177 w 259"/>
                  <a:gd name="T3" fmla="*/ 130 h 888"/>
                  <a:gd name="T4" fmla="*/ 198 w 259"/>
                  <a:gd name="T5" fmla="*/ 189 h 888"/>
                  <a:gd name="T6" fmla="*/ 203 w 259"/>
                  <a:gd name="T7" fmla="*/ 315 h 888"/>
                  <a:gd name="T8" fmla="*/ 191 w 259"/>
                  <a:gd name="T9" fmla="*/ 377 h 888"/>
                  <a:gd name="T10" fmla="*/ 188 w 259"/>
                  <a:gd name="T11" fmla="*/ 442 h 888"/>
                  <a:gd name="T12" fmla="*/ 179 w 259"/>
                  <a:gd name="T13" fmla="*/ 567 h 888"/>
                  <a:gd name="T14" fmla="*/ 179 w 259"/>
                  <a:gd name="T15" fmla="*/ 609 h 888"/>
                  <a:gd name="T16" fmla="*/ 235 w 259"/>
                  <a:gd name="T17" fmla="*/ 775 h 888"/>
                  <a:gd name="T18" fmla="*/ 256 w 259"/>
                  <a:gd name="T19" fmla="*/ 844 h 888"/>
                  <a:gd name="T20" fmla="*/ 251 w 259"/>
                  <a:gd name="T21" fmla="*/ 865 h 888"/>
                  <a:gd name="T22" fmla="*/ 239 w 259"/>
                  <a:gd name="T23" fmla="*/ 823 h 888"/>
                  <a:gd name="T24" fmla="*/ 181 w 259"/>
                  <a:gd name="T25" fmla="*/ 871 h 888"/>
                  <a:gd name="T26" fmla="*/ 191 w 259"/>
                  <a:gd name="T27" fmla="*/ 839 h 888"/>
                  <a:gd name="T28" fmla="*/ 167 w 259"/>
                  <a:gd name="T29" fmla="*/ 702 h 888"/>
                  <a:gd name="T30" fmla="*/ 146 w 259"/>
                  <a:gd name="T31" fmla="*/ 704 h 888"/>
                  <a:gd name="T32" fmla="*/ 126 w 259"/>
                  <a:gd name="T33" fmla="*/ 804 h 888"/>
                  <a:gd name="T34" fmla="*/ 118 w 259"/>
                  <a:gd name="T35" fmla="*/ 864 h 888"/>
                  <a:gd name="T36" fmla="*/ 109 w 259"/>
                  <a:gd name="T37" fmla="*/ 882 h 888"/>
                  <a:gd name="T38" fmla="*/ 110 w 259"/>
                  <a:gd name="T39" fmla="*/ 838 h 888"/>
                  <a:gd name="T40" fmla="*/ 51 w 259"/>
                  <a:gd name="T41" fmla="*/ 882 h 888"/>
                  <a:gd name="T42" fmla="*/ 43 w 259"/>
                  <a:gd name="T43" fmla="*/ 852 h 888"/>
                  <a:gd name="T44" fmla="*/ 92 w 259"/>
                  <a:gd name="T45" fmla="*/ 707 h 888"/>
                  <a:gd name="T46" fmla="*/ 99 w 259"/>
                  <a:gd name="T47" fmla="*/ 631 h 888"/>
                  <a:gd name="T48" fmla="*/ 86 w 259"/>
                  <a:gd name="T49" fmla="*/ 569 h 888"/>
                  <a:gd name="T50" fmla="*/ 76 w 259"/>
                  <a:gd name="T51" fmla="*/ 504 h 888"/>
                  <a:gd name="T52" fmla="*/ 68 w 259"/>
                  <a:gd name="T53" fmla="*/ 505 h 888"/>
                  <a:gd name="T54" fmla="*/ 52 w 259"/>
                  <a:gd name="T55" fmla="*/ 499 h 888"/>
                  <a:gd name="T56" fmla="*/ 57 w 259"/>
                  <a:gd name="T57" fmla="*/ 452 h 888"/>
                  <a:gd name="T58" fmla="*/ 7 w 259"/>
                  <a:gd name="T59" fmla="*/ 334 h 888"/>
                  <a:gd name="T60" fmla="*/ 64 w 259"/>
                  <a:gd name="T61" fmla="*/ 280 h 888"/>
                  <a:gd name="T62" fmla="*/ 111 w 259"/>
                  <a:gd name="T63" fmla="*/ 171 h 888"/>
                  <a:gd name="T64" fmla="*/ 109 w 259"/>
                  <a:gd name="T65" fmla="*/ 122 h 888"/>
                  <a:gd name="T66" fmla="*/ 80 w 259"/>
                  <a:gd name="T67" fmla="*/ 75 h 888"/>
                  <a:gd name="T68" fmla="*/ 81 w 259"/>
                  <a:gd name="T69" fmla="*/ 32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9" h="888">
                    <a:moveTo>
                      <a:pt x="117" y="0"/>
                    </a:moveTo>
                    <a:cubicBezTo>
                      <a:pt x="135" y="0"/>
                      <a:pt x="151" y="9"/>
                      <a:pt x="160" y="28"/>
                    </a:cubicBezTo>
                    <a:cubicBezTo>
                      <a:pt x="168" y="48"/>
                      <a:pt x="169" y="71"/>
                      <a:pt x="166" y="82"/>
                    </a:cubicBezTo>
                    <a:cubicBezTo>
                      <a:pt x="164" y="92"/>
                      <a:pt x="173" y="121"/>
                      <a:pt x="177" y="130"/>
                    </a:cubicBezTo>
                    <a:cubicBezTo>
                      <a:pt x="182" y="142"/>
                      <a:pt x="189" y="159"/>
                      <a:pt x="189" y="159"/>
                    </a:cubicBezTo>
                    <a:cubicBezTo>
                      <a:pt x="189" y="159"/>
                      <a:pt x="198" y="172"/>
                      <a:pt x="198" y="189"/>
                    </a:cubicBezTo>
                    <a:cubicBezTo>
                      <a:pt x="198" y="206"/>
                      <a:pt x="197" y="230"/>
                      <a:pt x="203" y="262"/>
                    </a:cubicBezTo>
                    <a:cubicBezTo>
                      <a:pt x="209" y="293"/>
                      <a:pt x="209" y="300"/>
                      <a:pt x="203" y="315"/>
                    </a:cubicBezTo>
                    <a:cubicBezTo>
                      <a:pt x="198" y="331"/>
                      <a:pt x="180" y="361"/>
                      <a:pt x="180" y="361"/>
                    </a:cubicBezTo>
                    <a:cubicBezTo>
                      <a:pt x="180" y="361"/>
                      <a:pt x="197" y="369"/>
                      <a:pt x="191" y="377"/>
                    </a:cubicBezTo>
                    <a:cubicBezTo>
                      <a:pt x="185" y="384"/>
                      <a:pt x="179" y="387"/>
                      <a:pt x="179" y="387"/>
                    </a:cubicBezTo>
                    <a:cubicBezTo>
                      <a:pt x="179" y="387"/>
                      <a:pt x="198" y="414"/>
                      <a:pt x="188" y="442"/>
                    </a:cubicBezTo>
                    <a:cubicBezTo>
                      <a:pt x="179" y="471"/>
                      <a:pt x="177" y="492"/>
                      <a:pt x="178" y="518"/>
                    </a:cubicBezTo>
                    <a:cubicBezTo>
                      <a:pt x="179" y="544"/>
                      <a:pt x="179" y="567"/>
                      <a:pt x="179" y="567"/>
                    </a:cubicBezTo>
                    <a:cubicBezTo>
                      <a:pt x="168" y="569"/>
                      <a:pt x="168" y="569"/>
                      <a:pt x="168" y="569"/>
                    </a:cubicBezTo>
                    <a:cubicBezTo>
                      <a:pt x="168" y="569"/>
                      <a:pt x="168" y="593"/>
                      <a:pt x="179" y="609"/>
                    </a:cubicBezTo>
                    <a:cubicBezTo>
                      <a:pt x="190" y="624"/>
                      <a:pt x="207" y="649"/>
                      <a:pt x="211" y="689"/>
                    </a:cubicBezTo>
                    <a:cubicBezTo>
                      <a:pt x="214" y="730"/>
                      <a:pt x="223" y="765"/>
                      <a:pt x="235" y="775"/>
                    </a:cubicBezTo>
                    <a:cubicBezTo>
                      <a:pt x="247" y="784"/>
                      <a:pt x="259" y="783"/>
                      <a:pt x="259" y="800"/>
                    </a:cubicBezTo>
                    <a:cubicBezTo>
                      <a:pt x="259" y="816"/>
                      <a:pt x="256" y="836"/>
                      <a:pt x="256" y="844"/>
                    </a:cubicBezTo>
                    <a:cubicBezTo>
                      <a:pt x="256" y="852"/>
                      <a:pt x="256" y="864"/>
                      <a:pt x="256" y="864"/>
                    </a:cubicBezTo>
                    <a:cubicBezTo>
                      <a:pt x="251" y="865"/>
                      <a:pt x="251" y="865"/>
                      <a:pt x="251" y="865"/>
                    </a:cubicBezTo>
                    <a:cubicBezTo>
                      <a:pt x="251" y="865"/>
                      <a:pt x="252" y="855"/>
                      <a:pt x="251" y="845"/>
                    </a:cubicBezTo>
                    <a:cubicBezTo>
                      <a:pt x="249" y="834"/>
                      <a:pt x="246" y="819"/>
                      <a:pt x="239" y="823"/>
                    </a:cubicBezTo>
                    <a:cubicBezTo>
                      <a:pt x="232" y="828"/>
                      <a:pt x="221" y="848"/>
                      <a:pt x="216" y="858"/>
                    </a:cubicBezTo>
                    <a:cubicBezTo>
                      <a:pt x="211" y="867"/>
                      <a:pt x="201" y="876"/>
                      <a:pt x="181" y="871"/>
                    </a:cubicBezTo>
                    <a:cubicBezTo>
                      <a:pt x="160" y="865"/>
                      <a:pt x="153" y="852"/>
                      <a:pt x="164" y="848"/>
                    </a:cubicBezTo>
                    <a:cubicBezTo>
                      <a:pt x="175" y="845"/>
                      <a:pt x="188" y="850"/>
                      <a:pt x="191" y="839"/>
                    </a:cubicBezTo>
                    <a:cubicBezTo>
                      <a:pt x="193" y="827"/>
                      <a:pt x="198" y="798"/>
                      <a:pt x="193" y="783"/>
                    </a:cubicBezTo>
                    <a:cubicBezTo>
                      <a:pt x="189" y="767"/>
                      <a:pt x="173" y="720"/>
                      <a:pt x="167" y="702"/>
                    </a:cubicBezTo>
                    <a:cubicBezTo>
                      <a:pt x="160" y="684"/>
                      <a:pt x="151" y="663"/>
                      <a:pt x="151" y="663"/>
                    </a:cubicBezTo>
                    <a:cubicBezTo>
                      <a:pt x="151" y="663"/>
                      <a:pt x="152" y="691"/>
                      <a:pt x="146" y="704"/>
                    </a:cubicBezTo>
                    <a:cubicBezTo>
                      <a:pt x="141" y="718"/>
                      <a:pt x="121" y="769"/>
                      <a:pt x="117" y="780"/>
                    </a:cubicBezTo>
                    <a:cubicBezTo>
                      <a:pt x="113" y="791"/>
                      <a:pt x="120" y="798"/>
                      <a:pt x="126" y="804"/>
                    </a:cubicBezTo>
                    <a:cubicBezTo>
                      <a:pt x="132" y="809"/>
                      <a:pt x="128" y="823"/>
                      <a:pt x="124" y="834"/>
                    </a:cubicBezTo>
                    <a:cubicBezTo>
                      <a:pt x="120" y="845"/>
                      <a:pt x="118" y="859"/>
                      <a:pt x="118" y="864"/>
                    </a:cubicBezTo>
                    <a:cubicBezTo>
                      <a:pt x="118" y="870"/>
                      <a:pt x="118" y="882"/>
                      <a:pt x="118" y="882"/>
                    </a:cubicBezTo>
                    <a:cubicBezTo>
                      <a:pt x="109" y="882"/>
                      <a:pt x="109" y="882"/>
                      <a:pt x="109" y="882"/>
                    </a:cubicBezTo>
                    <a:cubicBezTo>
                      <a:pt x="109" y="882"/>
                      <a:pt x="112" y="869"/>
                      <a:pt x="112" y="858"/>
                    </a:cubicBezTo>
                    <a:cubicBezTo>
                      <a:pt x="112" y="847"/>
                      <a:pt x="114" y="839"/>
                      <a:pt x="110" y="838"/>
                    </a:cubicBezTo>
                    <a:cubicBezTo>
                      <a:pt x="106" y="836"/>
                      <a:pt x="89" y="851"/>
                      <a:pt x="82" y="862"/>
                    </a:cubicBezTo>
                    <a:cubicBezTo>
                      <a:pt x="75" y="873"/>
                      <a:pt x="74" y="888"/>
                      <a:pt x="51" y="882"/>
                    </a:cubicBezTo>
                    <a:cubicBezTo>
                      <a:pt x="28" y="876"/>
                      <a:pt x="13" y="864"/>
                      <a:pt x="18" y="857"/>
                    </a:cubicBezTo>
                    <a:cubicBezTo>
                      <a:pt x="24" y="850"/>
                      <a:pt x="36" y="856"/>
                      <a:pt x="43" y="852"/>
                    </a:cubicBezTo>
                    <a:cubicBezTo>
                      <a:pt x="50" y="848"/>
                      <a:pt x="63" y="815"/>
                      <a:pt x="71" y="794"/>
                    </a:cubicBezTo>
                    <a:cubicBezTo>
                      <a:pt x="79" y="774"/>
                      <a:pt x="89" y="732"/>
                      <a:pt x="92" y="707"/>
                    </a:cubicBezTo>
                    <a:cubicBezTo>
                      <a:pt x="94" y="682"/>
                      <a:pt x="98" y="663"/>
                      <a:pt x="99" y="655"/>
                    </a:cubicBezTo>
                    <a:cubicBezTo>
                      <a:pt x="99" y="647"/>
                      <a:pt x="99" y="631"/>
                      <a:pt x="99" y="631"/>
                    </a:cubicBezTo>
                    <a:cubicBezTo>
                      <a:pt x="99" y="631"/>
                      <a:pt x="92" y="603"/>
                      <a:pt x="89" y="591"/>
                    </a:cubicBezTo>
                    <a:cubicBezTo>
                      <a:pt x="86" y="578"/>
                      <a:pt x="86" y="569"/>
                      <a:pt x="86" y="569"/>
                    </a:cubicBezTo>
                    <a:cubicBezTo>
                      <a:pt x="86" y="569"/>
                      <a:pt x="73" y="572"/>
                      <a:pt x="73" y="564"/>
                    </a:cubicBezTo>
                    <a:cubicBezTo>
                      <a:pt x="73" y="555"/>
                      <a:pt x="78" y="520"/>
                      <a:pt x="76" y="504"/>
                    </a:cubicBezTo>
                    <a:cubicBezTo>
                      <a:pt x="75" y="487"/>
                      <a:pt x="69" y="489"/>
                      <a:pt x="69" y="489"/>
                    </a:cubicBezTo>
                    <a:cubicBezTo>
                      <a:pt x="69" y="489"/>
                      <a:pt x="68" y="498"/>
                      <a:pt x="68" y="505"/>
                    </a:cubicBezTo>
                    <a:cubicBezTo>
                      <a:pt x="68" y="512"/>
                      <a:pt x="63" y="510"/>
                      <a:pt x="61" y="505"/>
                    </a:cubicBezTo>
                    <a:cubicBezTo>
                      <a:pt x="59" y="499"/>
                      <a:pt x="52" y="505"/>
                      <a:pt x="52" y="499"/>
                    </a:cubicBezTo>
                    <a:cubicBezTo>
                      <a:pt x="52" y="494"/>
                      <a:pt x="49" y="484"/>
                      <a:pt x="50" y="475"/>
                    </a:cubicBezTo>
                    <a:cubicBezTo>
                      <a:pt x="51" y="467"/>
                      <a:pt x="57" y="452"/>
                      <a:pt x="57" y="452"/>
                    </a:cubicBezTo>
                    <a:cubicBezTo>
                      <a:pt x="0" y="450"/>
                      <a:pt x="0" y="450"/>
                      <a:pt x="0" y="450"/>
                    </a:cubicBezTo>
                    <a:cubicBezTo>
                      <a:pt x="7" y="334"/>
                      <a:pt x="7" y="334"/>
                      <a:pt x="7" y="334"/>
                    </a:cubicBezTo>
                    <a:cubicBezTo>
                      <a:pt x="61" y="334"/>
                      <a:pt x="61" y="334"/>
                      <a:pt x="61" y="334"/>
                    </a:cubicBezTo>
                    <a:cubicBezTo>
                      <a:pt x="61" y="334"/>
                      <a:pt x="64" y="298"/>
                      <a:pt x="64" y="280"/>
                    </a:cubicBezTo>
                    <a:cubicBezTo>
                      <a:pt x="64" y="263"/>
                      <a:pt x="62" y="239"/>
                      <a:pt x="74" y="220"/>
                    </a:cubicBezTo>
                    <a:cubicBezTo>
                      <a:pt x="86" y="200"/>
                      <a:pt x="101" y="184"/>
                      <a:pt x="111" y="171"/>
                    </a:cubicBezTo>
                    <a:cubicBezTo>
                      <a:pt x="121" y="158"/>
                      <a:pt x="122" y="158"/>
                      <a:pt x="119" y="146"/>
                    </a:cubicBezTo>
                    <a:cubicBezTo>
                      <a:pt x="116" y="135"/>
                      <a:pt x="116" y="121"/>
                      <a:pt x="109" y="122"/>
                    </a:cubicBezTo>
                    <a:cubicBezTo>
                      <a:pt x="102" y="123"/>
                      <a:pt x="96" y="122"/>
                      <a:pt x="93" y="113"/>
                    </a:cubicBezTo>
                    <a:cubicBezTo>
                      <a:pt x="89" y="104"/>
                      <a:pt x="81" y="87"/>
                      <a:pt x="80" y="75"/>
                    </a:cubicBezTo>
                    <a:cubicBezTo>
                      <a:pt x="79" y="63"/>
                      <a:pt x="82" y="61"/>
                      <a:pt x="80" y="57"/>
                    </a:cubicBezTo>
                    <a:cubicBezTo>
                      <a:pt x="78" y="53"/>
                      <a:pt x="81" y="42"/>
                      <a:pt x="81" y="32"/>
                    </a:cubicBezTo>
                    <a:cubicBezTo>
                      <a:pt x="82" y="23"/>
                      <a:pt x="94" y="0"/>
                      <a:pt x="11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 name="Freeform 281"/>
              <p:cNvSpPr>
                <a:spLocks/>
              </p:cNvSpPr>
              <p:nvPr/>
            </p:nvSpPr>
            <p:spPr bwMode="auto">
              <a:xfrm>
                <a:off x="4094163" y="2341562"/>
                <a:ext cx="82550" cy="68263"/>
              </a:xfrm>
              <a:custGeom>
                <a:avLst/>
                <a:gdLst>
                  <a:gd name="T0" fmla="*/ 51 w 54"/>
                  <a:gd name="T1" fmla="*/ 0 h 45"/>
                  <a:gd name="T2" fmla="*/ 54 w 54"/>
                  <a:gd name="T3" fmla="*/ 9 h 45"/>
                  <a:gd name="T4" fmla="*/ 0 w 54"/>
                  <a:gd name="T5" fmla="*/ 45 h 45"/>
                  <a:gd name="T6" fmla="*/ 4 w 54"/>
                  <a:gd name="T7" fmla="*/ 22 h 45"/>
                  <a:gd name="T8" fmla="*/ 29 w 54"/>
                  <a:gd name="T9" fmla="*/ 5 h 45"/>
                  <a:gd name="T10" fmla="*/ 51 w 54"/>
                  <a:gd name="T11" fmla="*/ 0 h 45"/>
                </a:gdLst>
                <a:ahLst/>
                <a:cxnLst>
                  <a:cxn ang="0">
                    <a:pos x="T0" y="T1"/>
                  </a:cxn>
                  <a:cxn ang="0">
                    <a:pos x="T2" y="T3"/>
                  </a:cxn>
                  <a:cxn ang="0">
                    <a:pos x="T4" y="T5"/>
                  </a:cxn>
                  <a:cxn ang="0">
                    <a:pos x="T6" y="T7"/>
                  </a:cxn>
                  <a:cxn ang="0">
                    <a:pos x="T8" y="T9"/>
                  </a:cxn>
                  <a:cxn ang="0">
                    <a:pos x="T10" y="T11"/>
                  </a:cxn>
                </a:cxnLst>
                <a:rect l="0" t="0" r="r" b="b"/>
                <a:pathLst>
                  <a:path w="54" h="45">
                    <a:moveTo>
                      <a:pt x="51" y="0"/>
                    </a:moveTo>
                    <a:cubicBezTo>
                      <a:pt x="52" y="4"/>
                      <a:pt x="53" y="7"/>
                      <a:pt x="54" y="9"/>
                    </a:cubicBezTo>
                    <a:cubicBezTo>
                      <a:pt x="26" y="8"/>
                      <a:pt x="11" y="29"/>
                      <a:pt x="0" y="45"/>
                    </a:cubicBezTo>
                    <a:cubicBezTo>
                      <a:pt x="4" y="38"/>
                      <a:pt x="4" y="27"/>
                      <a:pt x="4" y="22"/>
                    </a:cubicBezTo>
                    <a:cubicBezTo>
                      <a:pt x="10" y="15"/>
                      <a:pt x="20" y="8"/>
                      <a:pt x="29" y="5"/>
                    </a:cubicBezTo>
                    <a:cubicBezTo>
                      <a:pt x="37" y="2"/>
                      <a:pt x="45" y="0"/>
                      <a:pt x="5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5" name="组合 24"/>
            <p:cNvGrpSpPr/>
            <p:nvPr/>
          </p:nvGrpSpPr>
          <p:grpSpPr>
            <a:xfrm>
              <a:off x="4287484" y="4085711"/>
              <a:ext cx="229357" cy="718131"/>
              <a:chOff x="1833563" y="-9526"/>
              <a:chExt cx="981075" cy="3071814"/>
            </a:xfrm>
          </p:grpSpPr>
          <p:sp>
            <p:nvSpPr>
              <p:cNvPr id="26" name="Freeform 282"/>
              <p:cNvSpPr>
                <a:spLocks noEditPoints="1"/>
              </p:cNvSpPr>
              <p:nvPr/>
            </p:nvSpPr>
            <p:spPr bwMode="auto">
              <a:xfrm>
                <a:off x="1833563" y="-9526"/>
                <a:ext cx="981075" cy="3071814"/>
              </a:xfrm>
              <a:custGeom>
                <a:avLst/>
                <a:gdLst>
                  <a:gd name="T0" fmla="*/ 538 w 646"/>
                  <a:gd name="T1" fmla="*/ 408 h 2022"/>
                  <a:gd name="T2" fmla="*/ 578 w 646"/>
                  <a:gd name="T3" fmla="*/ 863 h 2022"/>
                  <a:gd name="T4" fmla="*/ 577 w 646"/>
                  <a:gd name="T5" fmla="*/ 1035 h 2022"/>
                  <a:gd name="T6" fmla="*/ 567 w 646"/>
                  <a:gd name="T7" fmla="*/ 1106 h 2022"/>
                  <a:gd name="T8" fmla="*/ 641 w 646"/>
                  <a:gd name="T9" fmla="*/ 1419 h 2022"/>
                  <a:gd name="T10" fmla="*/ 480 w 646"/>
                  <a:gd name="T11" fmla="*/ 1501 h 2022"/>
                  <a:gd name="T12" fmla="*/ 494 w 646"/>
                  <a:gd name="T13" fmla="*/ 1114 h 2022"/>
                  <a:gd name="T14" fmla="*/ 495 w 646"/>
                  <a:gd name="T15" fmla="*/ 1032 h 2022"/>
                  <a:gd name="T16" fmla="*/ 480 w 646"/>
                  <a:gd name="T17" fmla="*/ 346 h 2022"/>
                  <a:gd name="T18" fmla="*/ 384 w 646"/>
                  <a:gd name="T19" fmla="*/ 63 h 2022"/>
                  <a:gd name="T20" fmla="*/ 389 w 646"/>
                  <a:gd name="T21" fmla="*/ 195 h 2022"/>
                  <a:gd name="T22" fmla="*/ 349 w 646"/>
                  <a:gd name="T23" fmla="*/ 259 h 2022"/>
                  <a:gd name="T24" fmla="*/ 467 w 646"/>
                  <a:gd name="T25" fmla="*/ 342 h 2022"/>
                  <a:gd name="T26" fmla="*/ 480 w 646"/>
                  <a:gd name="T27" fmla="*/ 1049 h 2022"/>
                  <a:gd name="T28" fmla="*/ 461 w 646"/>
                  <a:gd name="T29" fmla="*/ 1051 h 2022"/>
                  <a:gd name="T30" fmla="*/ 464 w 646"/>
                  <a:gd name="T31" fmla="*/ 1118 h 2022"/>
                  <a:gd name="T32" fmla="*/ 480 w 646"/>
                  <a:gd name="T33" fmla="*/ 1501 h 2022"/>
                  <a:gd name="T34" fmla="*/ 449 w 646"/>
                  <a:gd name="T35" fmla="*/ 1502 h 2022"/>
                  <a:gd name="T36" fmla="*/ 434 w 646"/>
                  <a:gd name="T37" fmla="*/ 1757 h 2022"/>
                  <a:gd name="T38" fmla="*/ 449 w 646"/>
                  <a:gd name="T39" fmla="*/ 1927 h 2022"/>
                  <a:gd name="T40" fmla="*/ 344 w 646"/>
                  <a:gd name="T41" fmla="*/ 1937 h 2022"/>
                  <a:gd name="T42" fmla="*/ 322 w 646"/>
                  <a:gd name="T43" fmla="*/ 1812 h 2022"/>
                  <a:gd name="T44" fmla="*/ 325 w 646"/>
                  <a:gd name="T45" fmla="*/ 1617 h 2022"/>
                  <a:gd name="T46" fmla="*/ 275 w 646"/>
                  <a:gd name="T47" fmla="*/ 1189 h 2022"/>
                  <a:gd name="T48" fmla="*/ 225 w 646"/>
                  <a:gd name="T49" fmla="*/ 1281 h 2022"/>
                  <a:gd name="T50" fmla="*/ 170 w 646"/>
                  <a:gd name="T51" fmla="*/ 1711 h 2022"/>
                  <a:gd name="T52" fmla="*/ 182 w 646"/>
                  <a:gd name="T53" fmla="*/ 1784 h 2022"/>
                  <a:gd name="T54" fmla="*/ 148 w 646"/>
                  <a:gd name="T55" fmla="*/ 1916 h 2022"/>
                  <a:gd name="T56" fmla="*/ 52 w 646"/>
                  <a:gd name="T57" fmla="*/ 2013 h 2022"/>
                  <a:gd name="T58" fmla="*/ 65 w 646"/>
                  <a:gd name="T59" fmla="*/ 1846 h 2022"/>
                  <a:gd name="T60" fmla="*/ 59 w 646"/>
                  <a:gd name="T61" fmla="*/ 1748 h 2022"/>
                  <a:gd name="T62" fmla="*/ 51 w 646"/>
                  <a:gd name="T63" fmla="*/ 1385 h 2022"/>
                  <a:gd name="T64" fmla="*/ 53 w 646"/>
                  <a:gd name="T65" fmla="*/ 1007 h 2022"/>
                  <a:gd name="T66" fmla="*/ 33 w 646"/>
                  <a:gd name="T67" fmla="*/ 944 h 2022"/>
                  <a:gd name="T68" fmla="*/ 12 w 646"/>
                  <a:gd name="T69" fmla="*/ 775 h 2022"/>
                  <a:gd name="T70" fmla="*/ 37 w 646"/>
                  <a:gd name="T71" fmla="*/ 446 h 2022"/>
                  <a:gd name="T72" fmla="*/ 216 w 646"/>
                  <a:gd name="T73" fmla="*/ 305 h 2022"/>
                  <a:gd name="T74" fmla="*/ 223 w 646"/>
                  <a:gd name="T75" fmla="*/ 206 h 2022"/>
                  <a:gd name="T76" fmla="*/ 197 w 646"/>
                  <a:gd name="T77" fmla="*/ 140 h 2022"/>
                  <a:gd name="T78" fmla="*/ 206 w 646"/>
                  <a:gd name="T79" fmla="*/ 63 h 2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46" h="2022">
                    <a:moveTo>
                      <a:pt x="480" y="346"/>
                    </a:moveTo>
                    <a:cubicBezTo>
                      <a:pt x="513" y="356"/>
                      <a:pt x="537" y="365"/>
                      <a:pt x="538" y="408"/>
                    </a:cubicBezTo>
                    <a:cubicBezTo>
                      <a:pt x="539" y="457"/>
                      <a:pt x="544" y="553"/>
                      <a:pt x="551" y="618"/>
                    </a:cubicBezTo>
                    <a:cubicBezTo>
                      <a:pt x="558" y="682"/>
                      <a:pt x="577" y="819"/>
                      <a:pt x="578" y="863"/>
                    </a:cubicBezTo>
                    <a:cubicBezTo>
                      <a:pt x="579" y="906"/>
                      <a:pt x="584" y="999"/>
                      <a:pt x="582" y="1009"/>
                    </a:cubicBezTo>
                    <a:cubicBezTo>
                      <a:pt x="581" y="1019"/>
                      <a:pt x="573" y="1018"/>
                      <a:pt x="577" y="1035"/>
                    </a:cubicBezTo>
                    <a:cubicBezTo>
                      <a:pt x="580" y="1052"/>
                      <a:pt x="580" y="1068"/>
                      <a:pt x="571" y="1080"/>
                    </a:cubicBezTo>
                    <a:cubicBezTo>
                      <a:pt x="562" y="1091"/>
                      <a:pt x="567" y="1106"/>
                      <a:pt x="567" y="1106"/>
                    </a:cubicBezTo>
                    <a:cubicBezTo>
                      <a:pt x="646" y="1103"/>
                      <a:pt x="646" y="1103"/>
                      <a:pt x="646" y="1103"/>
                    </a:cubicBezTo>
                    <a:cubicBezTo>
                      <a:pt x="641" y="1419"/>
                      <a:pt x="641" y="1419"/>
                      <a:pt x="641" y="1419"/>
                    </a:cubicBezTo>
                    <a:cubicBezTo>
                      <a:pt x="515" y="1516"/>
                      <a:pt x="515" y="1516"/>
                      <a:pt x="515" y="1516"/>
                    </a:cubicBezTo>
                    <a:cubicBezTo>
                      <a:pt x="515" y="1516"/>
                      <a:pt x="497" y="1503"/>
                      <a:pt x="480" y="1501"/>
                    </a:cubicBezTo>
                    <a:cubicBezTo>
                      <a:pt x="480" y="1116"/>
                      <a:pt x="480" y="1116"/>
                      <a:pt x="480" y="1116"/>
                    </a:cubicBezTo>
                    <a:cubicBezTo>
                      <a:pt x="494" y="1114"/>
                      <a:pt x="494" y="1114"/>
                      <a:pt x="494" y="1114"/>
                    </a:cubicBezTo>
                    <a:cubicBezTo>
                      <a:pt x="494" y="1114"/>
                      <a:pt x="491" y="1091"/>
                      <a:pt x="495" y="1076"/>
                    </a:cubicBezTo>
                    <a:cubicBezTo>
                      <a:pt x="500" y="1062"/>
                      <a:pt x="498" y="1048"/>
                      <a:pt x="495" y="1032"/>
                    </a:cubicBezTo>
                    <a:cubicBezTo>
                      <a:pt x="495" y="1032"/>
                      <a:pt x="490" y="1047"/>
                      <a:pt x="480" y="1049"/>
                    </a:cubicBezTo>
                    <a:lnTo>
                      <a:pt x="480" y="346"/>
                    </a:lnTo>
                    <a:close/>
                    <a:moveTo>
                      <a:pt x="303" y="0"/>
                    </a:moveTo>
                    <a:cubicBezTo>
                      <a:pt x="338" y="0"/>
                      <a:pt x="379" y="26"/>
                      <a:pt x="384" y="63"/>
                    </a:cubicBezTo>
                    <a:cubicBezTo>
                      <a:pt x="389" y="100"/>
                      <a:pt x="386" y="151"/>
                      <a:pt x="386" y="151"/>
                    </a:cubicBezTo>
                    <a:cubicBezTo>
                      <a:pt x="386" y="151"/>
                      <a:pt x="398" y="176"/>
                      <a:pt x="389" y="195"/>
                    </a:cubicBezTo>
                    <a:cubicBezTo>
                      <a:pt x="379" y="215"/>
                      <a:pt x="355" y="211"/>
                      <a:pt x="355" y="211"/>
                    </a:cubicBezTo>
                    <a:cubicBezTo>
                      <a:pt x="355" y="211"/>
                      <a:pt x="349" y="242"/>
                      <a:pt x="349" y="259"/>
                    </a:cubicBezTo>
                    <a:cubicBezTo>
                      <a:pt x="349" y="276"/>
                      <a:pt x="351" y="287"/>
                      <a:pt x="364" y="298"/>
                    </a:cubicBezTo>
                    <a:cubicBezTo>
                      <a:pt x="378" y="309"/>
                      <a:pt x="428" y="330"/>
                      <a:pt x="467" y="342"/>
                    </a:cubicBezTo>
                    <a:cubicBezTo>
                      <a:pt x="471" y="344"/>
                      <a:pt x="476" y="345"/>
                      <a:pt x="480" y="346"/>
                    </a:cubicBezTo>
                    <a:cubicBezTo>
                      <a:pt x="480" y="1049"/>
                      <a:pt x="480" y="1049"/>
                      <a:pt x="480" y="1049"/>
                    </a:cubicBezTo>
                    <a:cubicBezTo>
                      <a:pt x="479" y="1050"/>
                      <a:pt x="478" y="1050"/>
                      <a:pt x="478" y="1050"/>
                    </a:cubicBezTo>
                    <a:cubicBezTo>
                      <a:pt x="466" y="1050"/>
                      <a:pt x="461" y="1051"/>
                      <a:pt x="461" y="1051"/>
                    </a:cubicBezTo>
                    <a:cubicBezTo>
                      <a:pt x="461" y="1051"/>
                      <a:pt x="466" y="1069"/>
                      <a:pt x="466" y="1085"/>
                    </a:cubicBezTo>
                    <a:cubicBezTo>
                      <a:pt x="466" y="1102"/>
                      <a:pt x="464" y="1118"/>
                      <a:pt x="464" y="1118"/>
                    </a:cubicBezTo>
                    <a:cubicBezTo>
                      <a:pt x="480" y="1116"/>
                      <a:pt x="480" y="1116"/>
                      <a:pt x="480" y="1116"/>
                    </a:cubicBezTo>
                    <a:cubicBezTo>
                      <a:pt x="480" y="1501"/>
                      <a:pt x="480" y="1501"/>
                      <a:pt x="480" y="1501"/>
                    </a:cubicBezTo>
                    <a:cubicBezTo>
                      <a:pt x="479" y="1501"/>
                      <a:pt x="477" y="1501"/>
                      <a:pt x="476" y="1501"/>
                    </a:cubicBezTo>
                    <a:cubicBezTo>
                      <a:pt x="458" y="1501"/>
                      <a:pt x="449" y="1502"/>
                      <a:pt x="449" y="1502"/>
                    </a:cubicBezTo>
                    <a:cubicBezTo>
                      <a:pt x="449" y="1502"/>
                      <a:pt x="454" y="1596"/>
                      <a:pt x="454" y="1634"/>
                    </a:cubicBezTo>
                    <a:cubicBezTo>
                      <a:pt x="454" y="1671"/>
                      <a:pt x="451" y="1730"/>
                      <a:pt x="434" y="1757"/>
                    </a:cubicBezTo>
                    <a:cubicBezTo>
                      <a:pt x="418" y="1784"/>
                      <a:pt x="416" y="1793"/>
                      <a:pt x="416" y="1817"/>
                    </a:cubicBezTo>
                    <a:cubicBezTo>
                      <a:pt x="416" y="1841"/>
                      <a:pt x="451" y="1905"/>
                      <a:pt x="449" y="1927"/>
                    </a:cubicBezTo>
                    <a:cubicBezTo>
                      <a:pt x="448" y="1949"/>
                      <a:pt x="443" y="1983"/>
                      <a:pt x="407" y="1982"/>
                    </a:cubicBezTo>
                    <a:cubicBezTo>
                      <a:pt x="371" y="1980"/>
                      <a:pt x="344" y="1966"/>
                      <a:pt x="344" y="1937"/>
                    </a:cubicBezTo>
                    <a:cubicBezTo>
                      <a:pt x="344" y="1907"/>
                      <a:pt x="348" y="1889"/>
                      <a:pt x="336" y="1878"/>
                    </a:cubicBezTo>
                    <a:cubicBezTo>
                      <a:pt x="324" y="1867"/>
                      <a:pt x="343" y="1841"/>
                      <a:pt x="322" y="1812"/>
                    </a:cubicBezTo>
                    <a:cubicBezTo>
                      <a:pt x="301" y="1784"/>
                      <a:pt x="324" y="1781"/>
                      <a:pt x="319" y="1755"/>
                    </a:cubicBezTo>
                    <a:cubicBezTo>
                      <a:pt x="313" y="1728"/>
                      <a:pt x="323" y="1649"/>
                      <a:pt x="325" y="1617"/>
                    </a:cubicBezTo>
                    <a:cubicBezTo>
                      <a:pt x="327" y="1586"/>
                      <a:pt x="322" y="1548"/>
                      <a:pt x="305" y="1413"/>
                    </a:cubicBezTo>
                    <a:cubicBezTo>
                      <a:pt x="289" y="1278"/>
                      <a:pt x="279" y="1219"/>
                      <a:pt x="275" y="1189"/>
                    </a:cubicBezTo>
                    <a:cubicBezTo>
                      <a:pt x="271" y="1160"/>
                      <a:pt x="263" y="1123"/>
                      <a:pt x="263" y="1123"/>
                    </a:cubicBezTo>
                    <a:cubicBezTo>
                      <a:pt x="263" y="1123"/>
                      <a:pt x="242" y="1249"/>
                      <a:pt x="225" y="1281"/>
                    </a:cubicBezTo>
                    <a:cubicBezTo>
                      <a:pt x="207" y="1313"/>
                      <a:pt x="189" y="1470"/>
                      <a:pt x="183" y="1516"/>
                    </a:cubicBezTo>
                    <a:cubicBezTo>
                      <a:pt x="178" y="1562"/>
                      <a:pt x="181" y="1697"/>
                      <a:pt x="170" y="1711"/>
                    </a:cubicBezTo>
                    <a:cubicBezTo>
                      <a:pt x="159" y="1725"/>
                      <a:pt x="154" y="1745"/>
                      <a:pt x="154" y="1745"/>
                    </a:cubicBezTo>
                    <a:cubicBezTo>
                      <a:pt x="154" y="1745"/>
                      <a:pt x="182" y="1761"/>
                      <a:pt x="182" y="1784"/>
                    </a:cubicBezTo>
                    <a:cubicBezTo>
                      <a:pt x="182" y="1807"/>
                      <a:pt x="161" y="1826"/>
                      <a:pt x="163" y="1855"/>
                    </a:cubicBezTo>
                    <a:cubicBezTo>
                      <a:pt x="164" y="1884"/>
                      <a:pt x="160" y="1910"/>
                      <a:pt x="148" y="1916"/>
                    </a:cubicBezTo>
                    <a:cubicBezTo>
                      <a:pt x="136" y="1923"/>
                      <a:pt x="139" y="1973"/>
                      <a:pt x="123" y="1990"/>
                    </a:cubicBezTo>
                    <a:cubicBezTo>
                      <a:pt x="108" y="2008"/>
                      <a:pt x="83" y="2022"/>
                      <a:pt x="52" y="2013"/>
                    </a:cubicBezTo>
                    <a:cubicBezTo>
                      <a:pt x="22" y="2004"/>
                      <a:pt x="22" y="1964"/>
                      <a:pt x="37" y="1926"/>
                    </a:cubicBezTo>
                    <a:cubicBezTo>
                      <a:pt x="52" y="1888"/>
                      <a:pt x="71" y="1862"/>
                      <a:pt x="65" y="1846"/>
                    </a:cubicBezTo>
                    <a:cubicBezTo>
                      <a:pt x="60" y="1831"/>
                      <a:pt x="55" y="1808"/>
                      <a:pt x="70" y="1793"/>
                    </a:cubicBezTo>
                    <a:cubicBezTo>
                      <a:pt x="85" y="1778"/>
                      <a:pt x="69" y="1761"/>
                      <a:pt x="59" y="1748"/>
                    </a:cubicBezTo>
                    <a:cubicBezTo>
                      <a:pt x="49" y="1735"/>
                      <a:pt x="51" y="1674"/>
                      <a:pt x="50" y="1641"/>
                    </a:cubicBezTo>
                    <a:cubicBezTo>
                      <a:pt x="49" y="1608"/>
                      <a:pt x="53" y="1445"/>
                      <a:pt x="51" y="1385"/>
                    </a:cubicBezTo>
                    <a:cubicBezTo>
                      <a:pt x="49" y="1325"/>
                      <a:pt x="44" y="1145"/>
                      <a:pt x="52" y="1095"/>
                    </a:cubicBezTo>
                    <a:cubicBezTo>
                      <a:pt x="61" y="1044"/>
                      <a:pt x="53" y="1007"/>
                      <a:pt x="53" y="1007"/>
                    </a:cubicBezTo>
                    <a:cubicBezTo>
                      <a:pt x="53" y="1007"/>
                      <a:pt x="34" y="1017"/>
                      <a:pt x="34" y="999"/>
                    </a:cubicBezTo>
                    <a:cubicBezTo>
                      <a:pt x="34" y="980"/>
                      <a:pt x="41" y="977"/>
                      <a:pt x="33" y="944"/>
                    </a:cubicBezTo>
                    <a:cubicBezTo>
                      <a:pt x="24" y="911"/>
                      <a:pt x="22" y="881"/>
                      <a:pt x="12" y="856"/>
                    </a:cubicBezTo>
                    <a:cubicBezTo>
                      <a:pt x="2" y="830"/>
                      <a:pt x="0" y="788"/>
                      <a:pt x="12" y="775"/>
                    </a:cubicBezTo>
                    <a:cubicBezTo>
                      <a:pt x="24" y="762"/>
                      <a:pt x="6" y="690"/>
                      <a:pt x="17" y="635"/>
                    </a:cubicBezTo>
                    <a:cubicBezTo>
                      <a:pt x="28" y="581"/>
                      <a:pt x="36" y="493"/>
                      <a:pt x="37" y="446"/>
                    </a:cubicBezTo>
                    <a:cubicBezTo>
                      <a:pt x="38" y="400"/>
                      <a:pt x="40" y="366"/>
                      <a:pt x="101" y="350"/>
                    </a:cubicBezTo>
                    <a:cubicBezTo>
                      <a:pt x="163" y="335"/>
                      <a:pt x="207" y="318"/>
                      <a:pt x="216" y="305"/>
                    </a:cubicBezTo>
                    <a:cubicBezTo>
                      <a:pt x="225" y="291"/>
                      <a:pt x="228" y="258"/>
                      <a:pt x="226" y="242"/>
                    </a:cubicBezTo>
                    <a:cubicBezTo>
                      <a:pt x="224" y="227"/>
                      <a:pt x="223" y="215"/>
                      <a:pt x="223" y="206"/>
                    </a:cubicBezTo>
                    <a:cubicBezTo>
                      <a:pt x="223" y="198"/>
                      <a:pt x="205" y="211"/>
                      <a:pt x="201" y="194"/>
                    </a:cubicBezTo>
                    <a:cubicBezTo>
                      <a:pt x="196" y="178"/>
                      <a:pt x="194" y="143"/>
                      <a:pt x="197" y="140"/>
                    </a:cubicBezTo>
                    <a:cubicBezTo>
                      <a:pt x="200" y="137"/>
                      <a:pt x="202" y="137"/>
                      <a:pt x="206" y="138"/>
                    </a:cubicBezTo>
                    <a:cubicBezTo>
                      <a:pt x="206" y="132"/>
                      <a:pt x="204" y="99"/>
                      <a:pt x="206" y="63"/>
                    </a:cubicBezTo>
                    <a:cubicBezTo>
                      <a:pt x="209" y="31"/>
                      <a:pt x="242" y="3"/>
                      <a:pt x="303"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 name="Freeform 283"/>
              <p:cNvSpPr>
                <a:spLocks/>
              </p:cNvSpPr>
              <p:nvPr/>
            </p:nvSpPr>
            <p:spPr bwMode="auto">
              <a:xfrm>
                <a:off x="1878013" y="1373187"/>
                <a:ext cx="104775" cy="103188"/>
              </a:xfrm>
              <a:custGeom>
                <a:avLst/>
                <a:gdLst>
                  <a:gd name="T0" fmla="*/ 16 w 69"/>
                  <a:gd name="T1" fmla="*/ 68 h 68"/>
                  <a:gd name="T2" fmla="*/ 16 w 69"/>
                  <a:gd name="T3" fmla="*/ 21 h 68"/>
                  <a:gd name="T4" fmla="*/ 69 w 69"/>
                  <a:gd name="T5" fmla="*/ 16 h 68"/>
                  <a:gd name="T6" fmla="*/ 29 w 69"/>
                  <a:gd name="T7" fmla="*/ 28 h 68"/>
                  <a:gd name="T8" fmla="*/ 16 w 69"/>
                  <a:gd name="T9" fmla="*/ 68 h 68"/>
                </a:gdLst>
                <a:ahLst/>
                <a:cxnLst>
                  <a:cxn ang="0">
                    <a:pos x="T0" y="T1"/>
                  </a:cxn>
                  <a:cxn ang="0">
                    <a:pos x="T2" y="T3"/>
                  </a:cxn>
                  <a:cxn ang="0">
                    <a:pos x="T4" y="T5"/>
                  </a:cxn>
                  <a:cxn ang="0">
                    <a:pos x="T6" y="T7"/>
                  </a:cxn>
                  <a:cxn ang="0">
                    <a:pos x="T8" y="T9"/>
                  </a:cxn>
                </a:cxnLst>
                <a:rect l="0" t="0" r="r" b="b"/>
                <a:pathLst>
                  <a:path w="69" h="68">
                    <a:moveTo>
                      <a:pt x="16" y="68"/>
                    </a:moveTo>
                    <a:cubicBezTo>
                      <a:pt x="16" y="68"/>
                      <a:pt x="0" y="42"/>
                      <a:pt x="16" y="21"/>
                    </a:cubicBezTo>
                    <a:cubicBezTo>
                      <a:pt x="32" y="0"/>
                      <a:pt x="69" y="16"/>
                      <a:pt x="69" y="16"/>
                    </a:cubicBezTo>
                    <a:cubicBezTo>
                      <a:pt x="69" y="16"/>
                      <a:pt x="43" y="16"/>
                      <a:pt x="29" y="28"/>
                    </a:cubicBezTo>
                    <a:cubicBezTo>
                      <a:pt x="14" y="39"/>
                      <a:pt x="19" y="47"/>
                      <a:pt x="16" y="6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 name="Freeform 284"/>
              <p:cNvSpPr>
                <a:spLocks/>
              </p:cNvSpPr>
              <p:nvPr/>
            </p:nvSpPr>
            <p:spPr bwMode="auto">
              <a:xfrm>
                <a:off x="2586038" y="1508125"/>
                <a:ext cx="122238" cy="44450"/>
              </a:xfrm>
              <a:custGeom>
                <a:avLst/>
                <a:gdLst>
                  <a:gd name="T0" fmla="*/ 0 w 81"/>
                  <a:gd name="T1" fmla="*/ 27 h 29"/>
                  <a:gd name="T2" fmla="*/ 38 w 81"/>
                  <a:gd name="T3" fmla="*/ 0 h 29"/>
                  <a:gd name="T4" fmla="*/ 81 w 81"/>
                  <a:gd name="T5" fmla="*/ 29 h 29"/>
                  <a:gd name="T6" fmla="*/ 36 w 81"/>
                  <a:gd name="T7" fmla="*/ 15 h 29"/>
                  <a:gd name="T8" fmla="*/ 0 w 81"/>
                  <a:gd name="T9" fmla="*/ 27 h 29"/>
                </a:gdLst>
                <a:ahLst/>
                <a:cxnLst>
                  <a:cxn ang="0">
                    <a:pos x="T0" y="T1"/>
                  </a:cxn>
                  <a:cxn ang="0">
                    <a:pos x="T2" y="T3"/>
                  </a:cxn>
                  <a:cxn ang="0">
                    <a:pos x="T4" y="T5"/>
                  </a:cxn>
                  <a:cxn ang="0">
                    <a:pos x="T6" y="T7"/>
                  </a:cxn>
                  <a:cxn ang="0">
                    <a:pos x="T8" y="T9"/>
                  </a:cxn>
                </a:cxnLst>
                <a:rect l="0" t="0" r="r" b="b"/>
                <a:pathLst>
                  <a:path w="81" h="29">
                    <a:moveTo>
                      <a:pt x="0" y="27"/>
                    </a:moveTo>
                    <a:cubicBezTo>
                      <a:pt x="0" y="27"/>
                      <a:pt x="0" y="0"/>
                      <a:pt x="38" y="0"/>
                    </a:cubicBezTo>
                    <a:cubicBezTo>
                      <a:pt x="75" y="0"/>
                      <a:pt x="81" y="29"/>
                      <a:pt x="81" y="29"/>
                    </a:cubicBezTo>
                    <a:cubicBezTo>
                      <a:pt x="81" y="29"/>
                      <a:pt x="61" y="14"/>
                      <a:pt x="36" y="15"/>
                    </a:cubicBezTo>
                    <a:cubicBezTo>
                      <a:pt x="12" y="15"/>
                      <a:pt x="11" y="16"/>
                      <a:pt x="0" y="2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 name="Freeform 285"/>
              <p:cNvSpPr>
                <a:spLocks/>
              </p:cNvSpPr>
              <p:nvPr/>
            </p:nvSpPr>
            <p:spPr bwMode="auto">
              <a:xfrm>
                <a:off x="2052638" y="414337"/>
                <a:ext cx="328613" cy="858838"/>
              </a:xfrm>
              <a:custGeom>
                <a:avLst/>
                <a:gdLst>
                  <a:gd name="T0" fmla="*/ 207 w 216"/>
                  <a:gd name="T1" fmla="*/ 0 h 565"/>
                  <a:gd name="T2" fmla="*/ 216 w 216"/>
                  <a:gd name="T3" fmla="*/ 15 h 565"/>
                  <a:gd name="T4" fmla="*/ 185 w 216"/>
                  <a:gd name="T5" fmla="*/ 265 h 565"/>
                  <a:gd name="T6" fmla="*/ 196 w 216"/>
                  <a:gd name="T7" fmla="*/ 562 h 565"/>
                  <a:gd name="T8" fmla="*/ 136 w 216"/>
                  <a:gd name="T9" fmla="*/ 565 h 565"/>
                  <a:gd name="T10" fmla="*/ 0 w 216"/>
                  <a:gd name="T11" fmla="*/ 536 h 565"/>
                  <a:gd name="T12" fmla="*/ 27 w 216"/>
                  <a:gd name="T13" fmla="*/ 473 h 565"/>
                  <a:gd name="T14" fmla="*/ 68 w 216"/>
                  <a:gd name="T15" fmla="*/ 149 h 565"/>
                  <a:gd name="T16" fmla="*/ 67 w 216"/>
                  <a:gd name="T17" fmla="*/ 30 h 565"/>
                  <a:gd name="T18" fmla="*/ 72 w 216"/>
                  <a:gd name="T19" fmla="*/ 26 h 565"/>
                  <a:gd name="T20" fmla="*/ 79 w 216"/>
                  <a:gd name="T21" fmla="*/ 7 h 565"/>
                  <a:gd name="T22" fmla="*/ 147 w 216"/>
                  <a:gd name="T23" fmla="*/ 62 h 565"/>
                  <a:gd name="T24" fmla="*/ 207 w 216"/>
                  <a:gd name="T25" fmla="*/ 0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6" h="565">
                    <a:moveTo>
                      <a:pt x="207" y="0"/>
                    </a:moveTo>
                    <a:cubicBezTo>
                      <a:pt x="208" y="5"/>
                      <a:pt x="211" y="10"/>
                      <a:pt x="216" y="15"/>
                    </a:cubicBezTo>
                    <a:cubicBezTo>
                      <a:pt x="208" y="55"/>
                      <a:pt x="191" y="176"/>
                      <a:pt x="185" y="265"/>
                    </a:cubicBezTo>
                    <a:cubicBezTo>
                      <a:pt x="177" y="366"/>
                      <a:pt x="196" y="562"/>
                      <a:pt x="196" y="562"/>
                    </a:cubicBezTo>
                    <a:cubicBezTo>
                      <a:pt x="196" y="562"/>
                      <a:pt x="182" y="565"/>
                      <a:pt x="136" y="565"/>
                    </a:cubicBezTo>
                    <a:cubicBezTo>
                      <a:pt x="90" y="565"/>
                      <a:pt x="0" y="536"/>
                      <a:pt x="0" y="536"/>
                    </a:cubicBezTo>
                    <a:cubicBezTo>
                      <a:pt x="0" y="536"/>
                      <a:pt x="15" y="509"/>
                      <a:pt x="27" y="473"/>
                    </a:cubicBezTo>
                    <a:cubicBezTo>
                      <a:pt x="39" y="437"/>
                      <a:pt x="62" y="281"/>
                      <a:pt x="68" y="149"/>
                    </a:cubicBezTo>
                    <a:cubicBezTo>
                      <a:pt x="71" y="83"/>
                      <a:pt x="71" y="49"/>
                      <a:pt x="67" y="30"/>
                    </a:cubicBezTo>
                    <a:cubicBezTo>
                      <a:pt x="69" y="29"/>
                      <a:pt x="71" y="27"/>
                      <a:pt x="72" y="26"/>
                    </a:cubicBezTo>
                    <a:cubicBezTo>
                      <a:pt x="75" y="21"/>
                      <a:pt x="77" y="15"/>
                      <a:pt x="79" y="7"/>
                    </a:cubicBezTo>
                    <a:cubicBezTo>
                      <a:pt x="93" y="35"/>
                      <a:pt x="127" y="62"/>
                      <a:pt x="147" y="62"/>
                    </a:cubicBezTo>
                    <a:cubicBezTo>
                      <a:pt x="167" y="62"/>
                      <a:pt x="195" y="23"/>
                      <a:pt x="207"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 name="Freeform 286"/>
              <p:cNvSpPr>
                <a:spLocks/>
              </p:cNvSpPr>
              <p:nvPr/>
            </p:nvSpPr>
            <p:spPr bwMode="auto">
              <a:xfrm>
                <a:off x="2203450" y="519112"/>
                <a:ext cx="133350" cy="844550"/>
              </a:xfrm>
              <a:custGeom>
                <a:avLst/>
                <a:gdLst>
                  <a:gd name="T0" fmla="*/ 0 w 88"/>
                  <a:gd name="T1" fmla="*/ 24 h 556"/>
                  <a:gd name="T2" fmla="*/ 43 w 88"/>
                  <a:gd name="T3" fmla="*/ 0 h 556"/>
                  <a:gd name="T4" fmla="*/ 88 w 88"/>
                  <a:gd name="T5" fmla="*/ 24 h 556"/>
                  <a:gd name="T6" fmla="*/ 59 w 88"/>
                  <a:gd name="T7" fmla="*/ 38 h 556"/>
                  <a:gd name="T8" fmla="*/ 71 w 88"/>
                  <a:gd name="T9" fmla="*/ 230 h 556"/>
                  <a:gd name="T10" fmla="*/ 68 w 88"/>
                  <a:gd name="T11" fmla="*/ 510 h 556"/>
                  <a:gd name="T12" fmla="*/ 32 w 88"/>
                  <a:gd name="T13" fmla="*/ 512 h 556"/>
                  <a:gd name="T14" fmla="*/ 30 w 88"/>
                  <a:gd name="T15" fmla="*/ 191 h 556"/>
                  <a:gd name="T16" fmla="*/ 33 w 88"/>
                  <a:gd name="T17" fmla="*/ 39 h 556"/>
                  <a:gd name="T18" fmla="*/ 0 w 88"/>
                  <a:gd name="T19" fmla="*/ 24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556">
                    <a:moveTo>
                      <a:pt x="0" y="24"/>
                    </a:moveTo>
                    <a:cubicBezTo>
                      <a:pt x="0" y="24"/>
                      <a:pt x="16" y="0"/>
                      <a:pt x="43" y="0"/>
                    </a:cubicBezTo>
                    <a:cubicBezTo>
                      <a:pt x="71" y="0"/>
                      <a:pt x="88" y="24"/>
                      <a:pt x="88" y="24"/>
                    </a:cubicBezTo>
                    <a:cubicBezTo>
                      <a:pt x="88" y="24"/>
                      <a:pt x="58" y="18"/>
                      <a:pt x="59" y="38"/>
                    </a:cubicBezTo>
                    <a:cubicBezTo>
                      <a:pt x="61" y="58"/>
                      <a:pt x="71" y="162"/>
                      <a:pt x="71" y="230"/>
                    </a:cubicBezTo>
                    <a:cubicBezTo>
                      <a:pt x="71" y="299"/>
                      <a:pt x="76" y="476"/>
                      <a:pt x="68" y="510"/>
                    </a:cubicBezTo>
                    <a:cubicBezTo>
                      <a:pt x="61" y="543"/>
                      <a:pt x="37" y="556"/>
                      <a:pt x="32" y="512"/>
                    </a:cubicBezTo>
                    <a:cubicBezTo>
                      <a:pt x="27" y="469"/>
                      <a:pt x="28" y="235"/>
                      <a:pt x="30" y="191"/>
                    </a:cubicBezTo>
                    <a:cubicBezTo>
                      <a:pt x="31" y="146"/>
                      <a:pt x="38" y="52"/>
                      <a:pt x="33" y="39"/>
                    </a:cubicBezTo>
                    <a:cubicBezTo>
                      <a:pt x="28" y="27"/>
                      <a:pt x="15" y="17"/>
                      <a:pt x="0" y="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sp>
        <p:nvSpPr>
          <p:cNvPr id="305" name="文本框 304"/>
          <p:cNvSpPr txBox="1"/>
          <p:nvPr/>
        </p:nvSpPr>
        <p:spPr>
          <a:xfrm>
            <a:off x="9017329" y="4693626"/>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6" name="文本框 305"/>
          <p:cNvSpPr txBox="1"/>
          <p:nvPr/>
        </p:nvSpPr>
        <p:spPr>
          <a:xfrm>
            <a:off x="944982" y="2231040"/>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7" name="文本框 306"/>
          <p:cNvSpPr txBox="1"/>
          <p:nvPr/>
        </p:nvSpPr>
        <p:spPr>
          <a:xfrm>
            <a:off x="997176" y="4693626"/>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8" name="文本框 307"/>
          <p:cNvSpPr txBox="1"/>
          <p:nvPr/>
        </p:nvSpPr>
        <p:spPr>
          <a:xfrm>
            <a:off x="9017329" y="2252721"/>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158792845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fltVal val="0"/>
                                          </p:val>
                                        </p:tav>
                                        <p:tav tm="100000">
                                          <p:val>
                                            <p:strVal val="#ppt_h"/>
                                          </p:val>
                                        </p:tav>
                                      </p:tavLst>
                                    </p:anim>
                                    <p:animEffect transition="in" filter="fade">
                                      <p:cBhvr>
                                        <p:cTn id="9" dur="1000"/>
                                        <p:tgtEl>
                                          <p:spTgt spid="8"/>
                                        </p:tgtEl>
                                      </p:cBhvr>
                                    </p:animEffect>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306"/>
                                        </p:tgtEl>
                                        <p:attrNameLst>
                                          <p:attrName>style.visibility</p:attrName>
                                        </p:attrNameLst>
                                      </p:cBhvr>
                                      <p:to>
                                        <p:strVal val="visible"/>
                                      </p:to>
                                    </p:set>
                                    <p:animEffect transition="in" filter="fade">
                                      <p:cBhvr>
                                        <p:cTn id="13" dur="500"/>
                                        <p:tgtEl>
                                          <p:spTgt spid="306"/>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308"/>
                                        </p:tgtEl>
                                        <p:attrNameLst>
                                          <p:attrName>style.visibility</p:attrName>
                                        </p:attrNameLst>
                                      </p:cBhvr>
                                      <p:to>
                                        <p:strVal val="visible"/>
                                      </p:to>
                                    </p:set>
                                    <p:animEffect transition="in" filter="fade">
                                      <p:cBhvr>
                                        <p:cTn id="16" dur="500"/>
                                        <p:tgtEl>
                                          <p:spTgt spid="308"/>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307"/>
                                        </p:tgtEl>
                                        <p:attrNameLst>
                                          <p:attrName>style.visibility</p:attrName>
                                        </p:attrNameLst>
                                      </p:cBhvr>
                                      <p:to>
                                        <p:strVal val="visible"/>
                                      </p:to>
                                    </p:set>
                                    <p:animEffect transition="in" filter="fade">
                                      <p:cBhvr>
                                        <p:cTn id="19" dur="500"/>
                                        <p:tgtEl>
                                          <p:spTgt spid="307"/>
                                        </p:tgtEl>
                                      </p:cBhvr>
                                    </p:animEffect>
                                  </p:childTnLst>
                                </p:cTn>
                              </p:par>
                              <p:par>
                                <p:cTn id="20" presetID="10" presetClass="entr" presetSubtype="0" fill="hold" grpId="0" nodeType="withEffect">
                                  <p:stCondLst>
                                    <p:cond delay="750"/>
                                  </p:stCondLst>
                                  <p:childTnLst>
                                    <p:set>
                                      <p:cBhvr>
                                        <p:cTn id="21" dur="1" fill="hold">
                                          <p:stCondLst>
                                            <p:cond delay="0"/>
                                          </p:stCondLst>
                                        </p:cTn>
                                        <p:tgtEl>
                                          <p:spTgt spid="305"/>
                                        </p:tgtEl>
                                        <p:attrNameLst>
                                          <p:attrName>style.visibility</p:attrName>
                                        </p:attrNameLst>
                                      </p:cBhvr>
                                      <p:to>
                                        <p:strVal val="visible"/>
                                      </p:to>
                                    </p:set>
                                    <p:animEffect transition="in" filter="fade">
                                      <p:cBhvr>
                                        <p:cTn id="22" dur="500"/>
                                        <p:tgtEl>
                                          <p:spTgt spid="3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 grpId="0"/>
      <p:bldP spid="306" grpId="0"/>
      <p:bldP spid="307" grpId="0"/>
      <p:bldP spid="30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897193" y="278127"/>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输入标题</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p:cNvGrpSpPr/>
          <p:nvPr/>
        </p:nvGrpSpPr>
        <p:grpSpPr>
          <a:xfrm>
            <a:off x="3640504" y="1656264"/>
            <a:ext cx="4905458" cy="4873303"/>
            <a:chOff x="3640504" y="1476972"/>
            <a:chExt cx="4905458" cy="4873303"/>
          </a:xfrm>
        </p:grpSpPr>
        <p:sp>
          <p:nvSpPr>
            <p:cNvPr id="15" name="任意多边形 14"/>
            <p:cNvSpPr/>
            <p:nvPr/>
          </p:nvSpPr>
          <p:spPr>
            <a:xfrm>
              <a:off x="3707412" y="2754636"/>
              <a:ext cx="2321275" cy="2343759"/>
            </a:xfrm>
            <a:custGeom>
              <a:avLst/>
              <a:gdLst>
                <a:gd name="connsiteX0" fmla="*/ 872898 w 2321275"/>
                <a:gd name="connsiteY0" fmla="*/ 0 h 2343759"/>
                <a:gd name="connsiteX1" fmla="*/ 875130 w 2321275"/>
                <a:gd name="connsiteY1" fmla="*/ 2067 h 2343759"/>
                <a:gd name="connsiteX2" fmla="*/ 880692 w 2321275"/>
                <a:gd name="connsiteY2" fmla="*/ 295 h 2343759"/>
                <a:gd name="connsiteX3" fmla="*/ 883195 w 2321275"/>
                <a:gd name="connsiteY3" fmla="*/ 9534 h 2343759"/>
                <a:gd name="connsiteX4" fmla="*/ 1121027 w 2321275"/>
                <a:gd name="connsiteY4" fmla="*/ 229749 h 2343759"/>
                <a:gd name="connsiteX5" fmla="*/ 1016622 w 2321275"/>
                <a:gd name="connsiteY5" fmla="*/ 502111 h 2343759"/>
                <a:gd name="connsiteX6" fmla="*/ 1017451 w 2321275"/>
                <a:gd name="connsiteY6" fmla="*/ 505173 h 2343759"/>
                <a:gd name="connsiteX7" fmla="*/ 524490 w 2321275"/>
                <a:gd name="connsiteY7" fmla="*/ 1194406 h 2343759"/>
                <a:gd name="connsiteX8" fmla="*/ 1102042 w 2321275"/>
                <a:gd name="connsiteY8" fmla="*/ 1814475 h 2343759"/>
                <a:gd name="connsiteX9" fmla="*/ 1776296 w 2321275"/>
                <a:gd name="connsiteY9" fmla="*/ 1478747 h 2343759"/>
                <a:gd name="connsiteX10" fmla="*/ 1824165 w 2321275"/>
                <a:gd name="connsiteY10" fmla="*/ 1372372 h 2343759"/>
                <a:gd name="connsiteX11" fmla="*/ 1823632 w 2321275"/>
                <a:gd name="connsiteY11" fmla="*/ 1372183 h 2343759"/>
                <a:gd name="connsiteX12" fmla="*/ 2177475 w 2321275"/>
                <a:gd name="connsiteY12" fmla="*/ 1256384 h 2343759"/>
                <a:gd name="connsiteX13" fmla="*/ 2318515 w 2321275"/>
                <a:gd name="connsiteY13" fmla="*/ 1547851 h 2343759"/>
                <a:gd name="connsiteX14" fmla="*/ 2317023 w 2321275"/>
                <a:gd name="connsiteY14" fmla="*/ 1547322 h 2343759"/>
                <a:gd name="connsiteX15" fmla="*/ 2279351 w 2321275"/>
                <a:gd name="connsiteY15" fmla="*/ 1641818 h 2343759"/>
                <a:gd name="connsiteX16" fmla="*/ 1031387 w 2321275"/>
                <a:gd name="connsiteY16" fmla="*/ 2332754 h 2343759"/>
                <a:gd name="connsiteX17" fmla="*/ 2505 w 2321275"/>
                <a:gd name="connsiteY17" fmla="*/ 1228130 h 2343759"/>
                <a:gd name="connsiteX18" fmla="*/ 780201 w 2321275"/>
                <a:gd name="connsiteY18" fmla="*/ 32306 h 2343759"/>
                <a:gd name="connsiteX19" fmla="*/ 873617 w 2321275"/>
                <a:gd name="connsiteY19" fmla="*/ 2549 h 234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1275" h="2343759">
                  <a:moveTo>
                    <a:pt x="872898" y="0"/>
                  </a:moveTo>
                  <a:lnTo>
                    <a:pt x="875130" y="2067"/>
                  </a:lnTo>
                  <a:lnTo>
                    <a:pt x="880692" y="295"/>
                  </a:lnTo>
                  <a:lnTo>
                    <a:pt x="883195" y="9534"/>
                  </a:lnTo>
                  <a:lnTo>
                    <a:pt x="1121027" y="229749"/>
                  </a:lnTo>
                  <a:lnTo>
                    <a:pt x="1016622" y="502111"/>
                  </a:lnTo>
                  <a:lnTo>
                    <a:pt x="1017451" y="505173"/>
                  </a:lnTo>
                  <a:cubicBezTo>
                    <a:pt x="710113" y="588424"/>
                    <a:pt x="503961" y="876655"/>
                    <a:pt x="524490" y="1194406"/>
                  </a:cubicBezTo>
                  <a:cubicBezTo>
                    <a:pt x="545019" y="1512157"/>
                    <a:pt x="786547" y="1771464"/>
                    <a:pt x="1102042" y="1814475"/>
                  </a:cubicBezTo>
                  <a:cubicBezTo>
                    <a:pt x="1378100" y="1852109"/>
                    <a:pt x="1643922" y="1715025"/>
                    <a:pt x="1776296" y="1478747"/>
                  </a:cubicBezTo>
                  <a:lnTo>
                    <a:pt x="1824165" y="1372372"/>
                  </a:lnTo>
                  <a:lnTo>
                    <a:pt x="1823632" y="1372183"/>
                  </a:lnTo>
                  <a:cubicBezTo>
                    <a:pt x="1909416" y="1241684"/>
                    <a:pt x="2045744" y="1203085"/>
                    <a:pt x="2177475" y="1256384"/>
                  </a:cubicBezTo>
                  <a:cubicBezTo>
                    <a:pt x="2302603" y="1316780"/>
                    <a:pt x="2331237" y="1423127"/>
                    <a:pt x="2318515" y="1547851"/>
                  </a:cubicBezTo>
                  <a:lnTo>
                    <a:pt x="2317023" y="1547322"/>
                  </a:lnTo>
                  <a:lnTo>
                    <a:pt x="2279351" y="1641818"/>
                  </a:lnTo>
                  <a:cubicBezTo>
                    <a:pt x="2064277" y="2119113"/>
                    <a:pt x="1558299" y="2404587"/>
                    <a:pt x="1031387" y="2332754"/>
                  </a:cubicBezTo>
                  <a:cubicBezTo>
                    <a:pt x="469346" y="2256133"/>
                    <a:pt x="39078" y="1794189"/>
                    <a:pt x="2505" y="1228130"/>
                  </a:cubicBezTo>
                  <a:cubicBezTo>
                    <a:pt x="-31780" y="697450"/>
                    <a:pt x="288855" y="212991"/>
                    <a:pt x="780201" y="32306"/>
                  </a:cubicBezTo>
                  <a:lnTo>
                    <a:pt x="873617" y="2549"/>
                  </a:lnTo>
                  <a:close/>
                </a:path>
              </a:pathLst>
            </a:custGeom>
            <a:solidFill>
              <a:srgbClr val="527FA9"/>
            </a:solidFill>
            <a:ln>
              <a:noFill/>
            </a:ln>
            <a:effectLst>
              <a:outerShdw blurRad="1016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rot="5400000">
              <a:off x="4913471" y="1491514"/>
              <a:ext cx="2321275" cy="2343759"/>
            </a:xfrm>
            <a:custGeom>
              <a:avLst/>
              <a:gdLst>
                <a:gd name="connsiteX0" fmla="*/ 872898 w 2321275"/>
                <a:gd name="connsiteY0" fmla="*/ 0 h 2343759"/>
                <a:gd name="connsiteX1" fmla="*/ 875130 w 2321275"/>
                <a:gd name="connsiteY1" fmla="*/ 2067 h 2343759"/>
                <a:gd name="connsiteX2" fmla="*/ 880692 w 2321275"/>
                <a:gd name="connsiteY2" fmla="*/ 295 h 2343759"/>
                <a:gd name="connsiteX3" fmla="*/ 883195 w 2321275"/>
                <a:gd name="connsiteY3" fmla="*/ 9534 h 2343759"/>
                <a:gd name="connsiteX4" fmla="*/ 1121027 w 2321275"/>
                <a:gd name="connsiteY4" fmla="*/ 229749 h 2343759"/>
                <a:gd name="connsiteX5" fmla="*/ 1016622 w 2321275"/>
                <a:gd name="connsiteY5" fmla="*/ 502111 h 2343759"/>
                <a:gd name="connsiteX6" fmla="*/ 1017451 w 2321275"/>
                <a:gd name="connsiteY6" fmla="*/ 505173 h 2343759"/>
                <a:gd name="connsiteX7" fmla="*/ 524490 w 2321275"/>
                <a:gd name="connsiteY7" fmla="*/ 1194406 h 2343759"/>
                <a:gd name="connsiteX8" fmla="*/ 1102042 w 2321275"/>
                <a:gd name="connsiteY8" fmla="*/ 1814475 h 2343759"/>
                <a:gd name="connsiteX9" fmla="*/ 1776296 w 2321275"/>
                <a:gd name="connsiteY9" fmla="*/ 1478747 h 2343759"/>
                <a:gd name="connsiteX10" fmla="*/ 1824165 w 2321275"/>
                <a:gd name="connsiteY10" fmla="*/ 1372372 h 2343759"/>
                <a:gd name="connsiteX11" fmla="*/ 1823632 w 2321275"/>
                <a:gd name="connsiteY11" fmla="*/ 1372183 h 2343759"/>
                <a:gd name="connsiteX12" fmla="*/ 2177475 w 2321275"/>
                <a:gd name="connsiteY12" fmla="*/ 1256384 h 2343759"/>
                <a:gd name="connsiteX13" fmla="*/ 2318515 w 2321275"/>
                <a:gd name="connsiteY13" fmla="*/ 1547851 h 2343759"/>
                <a:gd name="connsiteX14" fmla="*/ 2317023 w 2321275"/>
                <a:gd name="connsiteY14" fmla="*/ 1547322 h 2343759"/>
                <a:gd name="connsiteX15" fmla="*/ 2279351 w 2321275"/>
                <a:gd name="connsiteY15" fmla="*/ 1641818 h 2343759"/>
                <a:gd name="connsiteX16" fmla="*/ 1031387 w 2321275"/>
                <a:gd name="connsiteY16" fmla="*/ 2332754 h 2343759"/>
                <a:gd name="connsiteX17" fmla="*/ 2505 w 2321275"/>
                <a:gd name="connsiteY17" fmla="*/ 1228130 h 2343759"/>
                <a:gd name="connsiteX18" fmla="*/ 780201 w 2321275"/>
                <a:gd name="connsiteY18" fmla="*/ 32306 h 2343759"/>
                <a:gd name="connsiteX19" fmla="*/ 873617 w 2321275"/>
                <a:gd name="connsiteY19" fmla="*/ 2549 h 234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1275" h="2343759">
                  <a:moveTo>
                    <a:pt x="872898" y="0"/>
                  </a:moveTo>
                  <a:lnTo>
                    <a:pt x="875130" y="2067"/>
                  </a:lnTo>
                  <a:lnTo>
                    <a:pt x="880692" y="295"/>
                  </a:lnTo>
                  <a:lnTo>
                    <a:pt x="883195" y="9534"/>
                  </a:lnTo>
                  <a:lnTo>
                    <a:pt x="1121027" y="229749"/>
                  </a:lnTo>
                  <a:lnTo>
                    <a:pt x="1016622" y="502111"/>
                  </a:lnTo>
                  <a:lnTo>
                    <a:pt x="1017451" y="505173"/>
                  </a:lnTo>
                  <a:cubicBezTo>
                    <a:pt x="710113" y="588424"/>
                    <a:pt x="503961" y="876655"/>
                    <a:pt x="524490" y="1194406"/>
                  </a:cubicBezTo>
                  <a:cubicBezTo>
                    <a:pt x="545019" y="1512157"/>
                    <a:pt x="786547" y="1771464"/>
                    <a:pt x="1102042" y="1814475"/>
                  </a:cubicBezTo>
                  <a:cubicBezTo>
                    <a:pt x="1378100" y="1852109"/>
                    <a:pt x="1643922" y="1715025"/>
                    <a:pt x="1776296" y="1478747"/>
                  </a:cubicBezTo>
                  <a:lnTo>
                    <a:pt x="1824165" y="1372372"/>
                  </a:lnTo>
                  <a:lnTo>
                    <a:pt x="1823632" y="1372183"/>
                  </a:lnTo>
                  <a:cubicBezTo>
                    <a:pt x="1909416" y="1241684"/>
                    <a:pt x="2045744" y="1203085"/>
                    <a:pt x="2177475" y="1256384"/>
                  </a:cubicBezTo>
                  <a:cubicBezTo>
                    <a:pt x="2302603" y="1316780"/>
                    <a:pt x="2331237" y="1423127"/>
                    <a:pt x="2318515" y="1547851"/>
                  </a:cubicBezTo>
                  <a:lnTo>
                    <a:pt x="2317023" y="1547322"/>
                  </a:lnTo>
                  <a:lnTo>
                    <a:pt x="2279351" y="1641818"/>
                  </a:lnTo>
                  <a:cubicBezTo>
                    <a:pt x="2064277" y="2119113"/>
                    <a:pt x="1558299" y="2404587"/>
                    <a:pt x="1031387" y="2332754"/>
                  </a:cubicBezTo>
                  <a:cubicBezTo>
                    <a:pt x="469346" y="2256133"/>
                    <a:pt x="39078" y="1794189"/>
                    <a:pt x="2505" y="1228130"/>
                  </a:cubicBezTo>
                  <a:cubicBezTo>
                    <a:pt x="-31780" y="697450"/>
                    <a:pt x="288855" y="212991"/>
                    <a:pt x="780201" y="32306"/>
                  </a:cubicBezTo>
                  <a:lnTo>
                    <a:pt x="873617" y="2549"/>
                  </a:lnTo>
                  <a:close/>
                </a:path>
              </a:pathLst>
            </a:custGeom>
            <a:solidFill>
              <a:srgbClr val="193860"/>
            </a:solidFill>
            <a:ln>
              <a:noFill/>
            </a:ln>
            <a:effectLst>
              <a:outerShdw blurRad="1397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rot="10800000">
              <a:off x="6174785" y="2698607"/>
              <a:ext cx="2321275" cy="2343759"/>
            </a:xfrm>
            <a:custGeom>
              <a:avLst/>
              <a:gdLst>
                <a:gd name="connsiteX0" fmla="*/ 872898 w 2321275"/>
                <a:gd name="connsiteY0" fmla="*/ 0 h 2343759"/>
                <a:gd name="connsiteX1" fmla="*/ 875130 w 2321275"/>
                <a:gd name="connsiteY1" fmla="*/ 2067 h 2343759"/>
                <a:gd name="connsiteX2" fmla="*/ 880692 w 2321275"/>
                <a:gd name="connsiteY2" fmla="*/ 295 h 2343759"/>
                <a:gd name="connsiteX3" fmla="*/ 883195 w 2321275"/>
                <a:gd name="connsiteY3" fmla="*/ 9534 h 2343759"/>
                <a:gd name="connsiteX4" fmla="*/ 1121027 w 2321275"/>
                <a:gd name="connsiteY4" fmla="*/ 229749 h 2343759"/>
                <a:gd name="connsiteX5" fmla="*/ 1016622 w 2321275"/>
                <a:gd name="connsiteY5" fmla="*/ 502111 h 2343759"/>
                <a:gd name="connsiteX6" fmla="*/ 1017451 w 2321275"/>
                <a:gd name="connsiteY6" fmla="*/ 505173 h 2343759"/>
                <a:gd name="connsiteX7" fmla="*/ 524490 w 2321275"/>
                <a:gd name="connsiteY7" fmla="*/ 1194406 h 2343759"/>
                <a:gd name="connsiteX8" fmla="*/ 1102042 w 2321275"/>
                <a:gd name="connsiteY8" fmla="*/ 1814475 h 2343759"/>
                <a:gd name="connsiteX9" fmla="*/ 1776296 w 2321275"/>
                <a:gd name="connsiteY9" fmla="*/ 1478747 h 2343759"/>
                <a:gd name="connsiteX10" fmla="*/ 1824165 w 2321275"/>
                <a:gd name="connsiteY10" fmla="*/ 1372372 h 2343759"/>
                <a:gd name="connsiteX11" fmla="*/ 1823632 w 2321275"/>
                <a:gd name="connsiteY11" fmla="*/ 1372183 h 2343759"/>
                <a:gd name="connsiteX12" fmla="*/ 2177475 w 2321275"/>
                <a:gd name="connsiteY12" fmla="*/ 1256384 h 2343759"/>
                <a:gd name="connsiteX13" fmla="*/ 2318515 w 2321275"/>
                <a:gd name="connsiteY13" fmla="*/ 1547851 h 2343759"/>
                <a:gd name="connsiteX14" fmla="*/ 2317023 w 2321275"/>
                <a:gd name="connsiteY14" fmla="*/ 1547322 h 2343759"/>
                <a:gd name="connsiteX15" fmla="*/ 2279351 w 2321275"/>
                <a:gd name="connsiteY15" fmla="*/ 1641818 h 2343759"/>
                <a:gd name="connsiteX16" fmla="*/ 1031387 w 2321275"/>
                <a:gd name="connsiteY16" fmla="*/ 2332754 h 2343759"/>
                <a:gd name="connsiteX17" fmla="*/ 2505 w 2321275"/>
                <a:gd name="connsiteY17" fmla="*/ 1228130 h 2343759"/>
                <a:gd name="connsiteX18" fmla="*/ 780201 w 2321275"/>
                <a:gd name="connsiteY18" fmla="*/ 32306 h 2343759"/>
                <a:gd name="connsiteX19" fmla="*/ 873617 w 2321275"/>
                <a:gd name="connsiteY19" fmla="*/ 2549 h 234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1275" h="2343759">
                  <a:moveTo>
                    <a:pt x="872898" y="0"/>
                  </a:moveTo>
                  <a:lnTo>
                    <a:pt x="875130" y="2067"/>
                  </a:lnTo>
                  <a:lnTo>
                    <a:pt x="880692" y="295"/>
                  </a:lnTo>
                  <a:lnTo>
                    <a:pt x="883195" y="9534"/>
                  </a:lnTo>
                  <a:lnTo>
                    <a:pt x="1121027" y="229749"/>
                  </a:lnTo>
                  <a:lnTo>
                    <a:pt x="1016622" y="502111"/>
                  </a:lnTo>
                  <a:lnTo>
                    <a:pt x="1017451" y="505173"/>
                  </a:lnTo>
                  <a:cubicBezTo>
                    <a:pt x="710113" y="588424"/>
                    <a:pt x="503961" y="876655"/>
                    <a:pt x="524490" y="1194406"/>
                  </a:cubicBezTo>
                  <a:cubicBezTo>
                    <a:pt x="545019" y="1512157"/>
                    <a:pt x="786547" y="1771464"/>
                    <a:pt x="1102042" y="1814475"/>
                  </a:cubicBezTo>
                  <a:cubicBezTo>
                    <a:pt x="1378100" y="1852109"/>
                    <a:pt x="1643922" y="1715025"/>
                    <a:pt x="1776296" y="1478747"/>
                  </a:cubicBezTo>
                  <a:lnTo>
                    <a:pt x="1824165" y="1372372"/>
                  </a:lnTo>
                  <a:lnTo>
                    <a:pt x="1823632" y="1372183"/>
                  </a:lnTo>
                  <a:cubicBezTo>
                    <a:pt x="1909416" y="1241684"/>
                    <a:pt x="2045744" y="1203085"/>
                    <a:pt x="2177475" y="1256384"/>
                  </a:cubicBezTo>
                  <a:cubicBezTo>
                    <a:pt x="2302603" y="1316780"/>
                    <a:pt x="2331237" y="1423127"/>
                    <a:pt x="2318515" y="1547851"/>
                  </a:cubicBezTo>
                  <a:lnTo>
                    <a:pt x="2317023" y="1547322"/>
                  </a:lnTo>
                  <a:lnTo>
                    <a:pt x="2279351" y="1641818"/>
                  </a:lnTo>
                  <a:cubicBezTo>
                    <a:pt x="2064277" y="2119113"/>
                    <a:pt x="1558299" y="2404587"/>
                    <a:pt x="1031387" y="2332754"/>
                  </a:cubicBezTo>
                  <a:cubicBezTo>
                    <a:pt x="469346" y="2256133"/>
                    <a:pt x="39078" y="1794189"/>
                    <a:pt x="2505" y="1228130"/>
                  </a:cubicBezTo>
                  <a:cubicBezTo>
                    <a:pt x="-31780" y="697450"/>
                    <a:pt x="288855" y="212991"/>
                    <a:pt x="780201" y="32306"/>
                  </a:cubicBezTo>
                  <a:lnTo>
                    <a:pt x="873617" y="2549"/>
                  </a:lnTo>
                  <a:close/>
                </a:path>
              </a:pathLst>
            </a:custGeom>
            <a:solidFill>
              <a:srgbClr val="527FA9"/>
            </a:solidFill>
            <a:ln>
              <a:noFill/>
            </a:ln>
            <a:effectLst>
              <a:outerShdw blurRad="1397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rot="16200000">
              <a:off x="4960609" y="3956326"/>
              <a:ext cx="2321275" cy="2343759"/>
            </a:xfrm>
            <a:custGeom>
              <a:avLst/>
              <a:gdLst>
                <a:gd name="connsiteX0" fmla="*/ 872898 w 2321275"/>
                <a:gd name="connsiteY0" fmla="*/ 0 h 2343759"/>
                <a:gd name="connsiteX1" fmla="*/ 875130 w 2321275"/>
                <a:gd name="connsiteY1" fmla="*/ 2067 h 2343759"/>
                <a:gd name="connsiteX2" fmla="*/ 880692 w 2321275"/>
                <a:gd name="connsiteY2" fmla="*/ 295 h 2343759"/>
                <a:gd name="connsiteX3" fmla="*/ 883195 w 2321275"/>
                <a:gd name="connsiteY3" fmla="*/ 9534 h 2343759"/>
                <a:gd name="connsiteX4" fmla="*/ 1121027 w 2321275"/>
                <a:gd name="connsiteY4" fmla="*/ 229749 h 2343759"/>
                <a:gd name="connsiteX5" fmla="*/ 1016622 w 2321275"/>
                <a:gd name="connsiteY5" fmla="*/ 502111 h 2343759"/>
                <a:gd name="connsiteX6" fmla="*/ 1017451 w 2321275"/>
                <a:gd name="connsiteY6" fmla="*/ 505173 h 2343759"/>
                <a:gd name="connsiteX7" fmla="*/ 524490 w 2321275"/>
                <a:gd name="connsiteY7" fmla="*/ 1194406 h 2343759"/>
                <a:gd name="connsiteX8" fmla="*/ 1102042 w 2321275"/>
                <a:gd name="connsiteY8" fmla="*/ 1814475 h 2343759"/>
                <a:gd name="connsiteX9" fmla="*/ 1776296 w 2321275"/>
                <a:gd name="connsiteY9" fmla="*/ 1478747 h 2343759"/>
                <a:gd name="connsiteX10" fmla="*/ 1824165 w 2321275"/>
                <a:gd name="connsiteY10" fmla="*/ 1372372 h 2343759"/>
                <a:gd name="connsiteX11" fmla="*/ 1823632 w 2321275"/>
                <a:gd name="connsiteY11" fmla="*/ 1372183 h 2343759"/>
                <a:gd name="connsiteX12" fmla="*/ 2177475 w 2321275"/>
                <a:gd name="connsiteY12" fmla="*/ 1256384 h 2343759"/>
                <a:gd name="connsiteX13" fmla="*/ 2318515 w 2321275"/>
                <a:gd name="connsiteY13" fmla="*/ 1547851 h 2343759"/>
                <a:gd name="connsiteX14" fmla="*/ 2317023 w 2321275"/>
                <a:gd name="connsiteY14" fmla="*/ 1547322 h 2343759"/>
                <a:gd name="connsiteX15" fmla="*/ 2279351 w 2321275"/>
                <a:gd name="connsiteY15" fmla="*/ 1641818 h 2343759"/>
                <a:gd name="connsiteX16" fmla="*/ 1031387 w 2321275"/>
                <a:gd name="connsiteY16" fmla="*/ 2332754 h 2343759"/>
                <a:gd name="connsiteX17" fmla="*/ 2505 w 2321275"/>
                <a:gd name="connsiteY17" fmla="*/ 1228130 h 2343759"/>
                <a:gd name="connsiteX18" fmla="*/ 780201 w 2321275"/>
                <a:gd name="connsiteY18" fmla="*/ 32306 h 2343759"/>
                <a:gd name="connsiteX19" fmla="*/ 873617 w 2321275"/>
                <a:gd name="connsiteY19" fmla="*/ 2549 h 234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1275" h="2343759">
                  <a:moveTo>
                    <a:pt x="872898" y="0"/>
                  </a:moveTo>
                  <a:lnTo>
                    <a:pt x="875130" y="2067"/>
                  </a:lnTo>
                  <a:lnTo>
                    <a:pt x="880692" y="295"/>
                  </a:lnTo>
                  <a:lnTo>
                    <a:pt x="883195" y="9534"/>
                  </a:lnTo>
                  <a:lnTo>
                    <a:pt x="1121027" y="229749"/>
                  </a:lnTo>
                  <a:lnTo>
                    <a:pt x="1016622" y="502111"/>
                  </a:lnTo>
                  <a:lnTo>
                    <a:pt x="1017451" y="505173"/>
                  </a:lnTo>
                  <a:cubicBezTo>
                    <a:pt x="710113" y="588424"/>
                    <a:pt x="503961" y="876655"/>
                    <a:pt x="524490" y="1194406"/>
                  </a:cubicBezTo>
                  <a:cubicBezTo>
                    <a:pt x="545019" y="1512157"/>
                    <a:pt x="786547" y="1771464"/>
                    <a:pt x="1102042" y="1814475"/>
                  </a:cubicBezTo>
                  <a:cubicBezTo>
                    <a:pt x="1378100" y="1852109"/>
                    <a:pt x="1643922" y="1715025"/>
                    <a:pt x="1776296" y="1478747"/>
                  </a:cubicBezTo>
                  <a:lnTo>
                    <a:pt x="1824165" y="1372372"/>
                  </a:lnTo>
                  <a:lnTo>
                    <a:pt x="1823632" y="1372183"/>
                  </a:lnTo>
                  <a:cubicBezTo>
                    <a:pt x="1909416" y="1241684"/>
                    <a:pt x="2045744" y="1203085"/>
                    <a:pt x="2177475" y="1256384"/>
                  </a:cubicBezTo>
                  <a:cubicBezTo>
                    <a:pt x="2302603" y="1316780"/>
                    <a:pt x="2331237" y="1423127"/>
                    <a:pt x="2318515" y="1547851"/>
                  </a:cubicBezTo>
                  <a:lnTo>
                    <a:pt x="2317023" y="1547322"/>
                  </a:lnTo>
                  <a:lnTo>
                    <a:pt x="2279351" y="1641818"/>
                  </a:lnTo>
                  <a:cubicBezTo>
                    <a:pt x="2064277" y="2119113"/>
                    <a:pt x="1558299" y="2404587"/>
                    <a:pt x="1031387" y="2332754"/>
                  </a:cubicBezTo>
                  <a:cubicBezTo>
                    <a:pt x="469346" y="2256133"/>
                    <a:pt x="39078" y="1794189"/>
                    <a:pt x="2505" y="1228130"/>
                  </a:cubicBezTo>
                  <a:cubicBezTo>
                    <a:pt x="-31780" y="697450"/>
                    <a:pt x="288855" y="212991"/>
                    <a:pt x="780201" y="32306"/>
                  </a:cubicBezTo>
                  <a:lnTo>
                    <a:pt x="873617" y="2549"/>
                  </a:lnTo>
                  <a:close/>
                </a:path>
              </a:pathLst>
            </a:custGeom>
            <a:solidFill>
              <a:srgbClr val="193860"/>
            </a:solidFill>
            <a:ln>
              <a:noFill/>
            </a:ln>
            <a:effectLst>
              <a:outerShdw blurRad="1397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668634" y="2916704"/>
              <a:ext cx="925158" cy="925158"/>
            </a:xfrm>
            <a:prstGeom prst="ellipse">
              <a:avLst/>
            </a:pr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a:outerShdw blurRad="76200" dist="381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6166202" y="1476972"/>
              <a:ext cx="925158" cy="925158"/>
            </a:xfrm>
            <a:prstGeom prst="ellipse">
              <a:avLst/>
            </a:pr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a:outerShdw blurRad="76200" dist="381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7597417" y="3967567"/>
              <a:ext cx="925158" cy="925158"/>
            </a:xfrm>
            <a:prstGeom prst="ellipse">
              <a:avLst/>
            </a:pr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a:outerShdw blurRad="76200" dist="381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5132938" y="5425117"/>
              <a:ext cx="925158" cy="925158"/>
            </a:xfrm>
            <a:prstGeom prst="ellipse">
              <a:avLst/>
            </a:prstGeom>
            <a:gradFill>
              <a:gsLst>
                <a:gs pos="0">
                  <a:srgbClr val="E2DDE1"/>
                </a:gs>
                <a:gs pos="76000">
                  <a:schemeClr val="bg1">
                    <a:lumMod val="95000"/>
                  </a:schemeClr>
                </a:gs>
              </a:gsLst>
              <a:lin ang="7800000" scaled="0"/>
            </a:gradFill>
            <a:ln w="15875">
              <a:gradFill>
                <a:gsLst>
                  <a:gs pos="0">
                    <a:schemeClr val="bg1">
                      <a:lumMod val="95000"/>
                    </a:schemeClr>
                  </a:gs>
                  <a:gs pos="100000">
                    <a:schemeClr val="bg1"/>
                  </a:gs>
                </a:gsLst>
                <a:lin ang="18600000" scaled="0"/>
              </a:gradFill>
            </a:ln>
            <a:effectLst>
              <a:outerShdw blurRad="76200" dist="381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146227" y="1626130"/>
              <a:ext cx="953288" cy="646331"/>
            </a:xfrm>
            <a:prstGeom prst="rect">
              <a:avLst/>
            </a:prstGeom>
          </p:spPr>
          <p:txBody>
            <a:bodyPr wrap="square">
              <a:spAutoFit/>
            </a:bodyPr>
            <a:lstStyle/>
            <a:p>
              <a:pPr algn="ctr"/>
              <a:r>
                <a:rPr lang="en-US" altLang="zh-CN" sz="3600" b="1" dirty="0" smtClean="0">
                  <a:solidFill>
                    <a:schemeClr val="tx1">
                      <a:lumMod val="65000"/>
                      <a:lumOff val="35000"/>
                    </a:schemeClr>
                  </a:solidFill>
                  <a:latin typeface="Agency FB" panose="020B0503020202020204" pitchFamily="34" charset="0"/>
                  <a:ea typeface="微软雅黑" panose="020B0503020204020204" pitchFamily="34" charset="-122"/>
                </a:rPr>
                <a:t>01</a:t>
              </a:r>
              <a:endParaRPr lang="zh-CN" altLang="en-US" sz="3600" b="1" dirty="0">
                <a:solidFill>
                  <a:schemeClr val="tx1">
                    <a:lumMod val="65000"/>
                    <a:lumOff val="35000"/>
                  </a:schemeClr>
                </a:solidFill>
                <a:latin typeface="Agency FB" panose="020B0503020202020204" pitchFamily="34" charset="0"/>
                <a:ea typeface="微软雅黑" panose="020B0503020204020204" pitchFamily="34" charset="-122"/>
              </a:endParaRPr>
            </a:p>
          </p:txBody>
        </p:sp>
        <p:sp>
          <p:nvSpPr>
            <p:cNvPr id="24" name="矩形 23"/>
            <p:cNvSpPr/>
            <p:nvPr/>
          </p:nvSpPr>
          <p:spPr>
            <a:xfrm>
              <a:off x="7592674" y="4105035"/>
              <a:ext cx="953288" cy="646331"/>
            </a:xfrm>
            <a:prstGeom prst="rect">
              <a:avLst/>
            </a:prstGeom>
          </p:spPr>
          <p:txBody>
            <a:bodyPr wrap="square">
              <a:spAutoFit/>
            </a:bodyPr>
            <a:lstStyle/>
            <a:p>
              <a:pPr algn="ctr"/>
              <a:r>
                <a:rPr lang="en-US" altLang="zh-CN" sz="3600" b="1" dirty="0" smtClean="0">
                  <a:solidFill>
                    <a:schemeClr val="tx1">
                      <a:lumMod val="65000"/>
                      <a:lumOff val="35000"/>
                    </a:schemeClr>
                  </a:solidFill>
                  <a:latin typeface="Agency FB" panose="020B0503020202020204" pitchFamily="34" charset="0"/>
                  <a:ea typeface="微软雅黑" panose="020B0503020204020204" pitchFamily="34" charset="-122"/>
                </a:rPr>
                <a:t>02</a:t>
              </a:r>
              <a:endParaRPr lang="zh-CN" altLang="en-US" sz="3600" b="1" dirty="0">
                <a:solidFill>
                  <a:schemeClr val="tx1">
                    <a:lumMod val="65000"/>
                    <a:lumOff val="35000"/>
                  </a:schemeClr>
                </a:solidFill>
                <a:latin typeface="Agency FB" panose="020B0503020202020204" pitchFamily="34" charset="0"/>
                <a:ea typeface="微软雅黑" panose="020B0503020204020204" pitchFamily="34" charset="-122"/>
              </a:endParaRPr>
            </a:p>
          </p:txBody>
        </p:sp>
        <p:sp>
          <p:nvSpPr>
            <p:cNvPr id="25" name="矩形 24"/>
            <p:cNvSpPr/>
            <p:nvPr/>
          </p:nvSpPr>
          <p:spPr>
            <a:xfrm>
              <a:off x="5104808" y="5590624"/>
              <a:ext cx="953288" cy="646331"/>
            </a:xfrm>
            <a:prstGeom prst="rect">
              <a:avLst/>
            </a:prstGeom>
          </p:spPr>
          <p:txBody>
            <a:bodyPr wrap="square">
              <a:spAutoFit/>
            </a:bodyPr>
            <a:lstStyle/>
            <a:p>
              <a:pPr algn="ctr"/>
              <a:r>
                <a:rPr lang="en-US" altLang="zh-CN" sz="3600" b="1" dirty="0" smtClean="0">
                  <a:solidFill>
                    <a:schemeClr val="tx1">
                      <a:lumMod val="65000"/>
                      <a:lumOff val="35000"/>
                    </a:schemeClr>
                  </a:solidFill>
                  <a:latin typeface="Agency FB" panose="020B0503020202020204" pitchFamily="34" charset="0"/>
                  <a:ea typeface="微软雅黑" panose="020B0503020204020204" pitchFamily="34" charset="-122"/>
                </a:rPr>
                <a:t>03</a:t>
              </a:r>
              <a:endParaRPr lang="zh-CN" altLang="en-US" sz="3600" b="1" dirty="0">
                <a:solidFill>
                  <a:schemeClr val="tx1">
                    <a:lumMod val="65000"/>
                    <a:lumOff val="35000"/>
                  </a:schemeClr>
                </a:solidFill>
                <a:latin typeface="Agency FB" panose="020B0503020202020204" pitchFamily="34" charset="0"/>
                <a:ea typeface="微软雅黑" panose="020B0503020204020204" pitchFamily="34" charset="-122"/>
              </a:endParaRPr>
            </a:p>
          </p:txBody>
        </p:sp>
        <p:sp>
          <p:nvSpPr>
            <p:cNvPr id="26" name="矩形 25"/>
            <p:cNvSpPr/>
            <p:nvPr/>
          </p:nvSpPr>
          <p:spPr>
            <a:xfrm>
              <a:off x="3640504" y="3062006"/>
              <a:ext cx="953288" cy="646331"/>
            </a:xfrm>
            <a:prstGeom prst="rect">
              <a:avLst/>
            </a:prstGeom>
          </p:spPr>
          <p:txBody>
            <a:bodyPr wrap="square">
              <a:spAutoFit/>
            </a:bodyPr>
            <a:lstStyle/>
            <a:p>
              <a:pPr algn="ctr"/>
              <a:r>
                <a:rPr lang="en-US" altLang="zh-CN" sz="3600" b="1" dirty="0" smtClean="0">
                  <a:solidFill>
                    <a:schemeClr val="tx1">
                      <a:lumMod val="65000"/>
                      <a:lumOff val="35000"/>
                    </a:schemeClr>
                  </a:solidFill>
                  <a:latin typeface="Agency FB" panose="020B0503020202020204" pitchFamily="34" charset="0"/>
                  <a:ea typeface="微软雅黑" panose="020B0503020204020204" pitchFamily="34" charset="-122"/>
                </a:rPr>
                <a:t>04</a:t>
              </a:r>
              <a:endParaRPr lang="zh-CN" altLang="en-US" sz="3600" b="1" dirty="0">
                <a:solidFill>
                  <a:schemeClr val="tx1">
                    <a:lumMod val="65000"/>
                    <a:lumOff val="35000"/>
                  </a:schemeClr>
                </a:solidFill>
                <a:latin typeface="Agency FB" panose="020B0503020202020204" pitchFamily="34" charset="0"/>
                <a:ea typeface="微软雅黑" panose="020B0503020204020204" pitchFamily="34" charset="-122"/>
              </a:endParaRPr>
            </a:p>
          </p:txBody>
        </p:sp>
      </p:grpSp>
      <p:sp>
        <p:nvSpPr>
          <p:cNvPr id="27" name="文本框 26"/>
          <p:cNvSpPr txBox="1"/>
          <p:nvPr/>
        </p:nvSpPr>
        <p:spPr>
          <a:xfrm>
            <a:off x="8847607" y="4607466"/>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1008741" y="2233684"/>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1002858" y="4607466"/>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8847607" y="2236951"/>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110619677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fltVal val="0"/>
                                          </p:val>
                                        </p:tav>
                                        <p:tav tm="100000">
                                          <p:val>
                                            <p:strVal val="#ppt_h"/>
                                          </p:val>
                                        </p:tav>
                                      </p:tavLst>
                                    </p:anim>
                                    <p:anim calcmode="lin" valueType="num">
                                      <p:cBhvr>
                                        <p:cTn id="9" dur="1000" fill="hold"/>
                                        <p:tgtEl>
                                          <p:spTgt spid="8"/>
                                        </p:tgtEl>
                                        <p:attrNameLst>
                                          <p:attrName>style.rotation</p:attrName>
                                        </p:attrNameLst>
                                      </p:cBhvr>
                                      <p:tavLst>
                                        <p:tav tm="0">
                                          <p:val>
                                            <p:fltVal val="90"/>
                                          </p:val>
                                        </p:tav>
                                        <p:tav tm="100000">
                                          <p:val>
                                            <p:fltVal val="0"/>
                                          </p:val>
                                        </p:tav>
                                      </p:tavLst>
                                    </p:anim>
                                    <p:animEffect transition="in" filter="fade">
                                      <p:cBhvr>
                                        <p:cTn id="10" dur="1000"/>
                                        <p:tgtEl>
                                          <p:spTgt spid="8"/>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fade">
                                      <p:cBhvr>
                                        <p:cTn id="14" dur="500"/>
                                        <p:tgtEl>
                                          <p:spTgt spid="28"/>
                                        </p:tgtEl>
                                      </p:cBhvr>
                                    </p:animEffect>
                                  </p:childTnLst>
                                </p:cTn>
                              </p:par>
                              <p:par>
                                <p:cTn id="15" presetID="10" presetClass="entr" presetSubtype="0" fill="hold" grpId="0" nodeType="withEffect">
                                  <p:stCondLst>
                                    <p:cond delay="25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750"/>
                                  </p:stCondLst>
                                  <p:childTnLst>
                                    <p:set>
                                      <p:cBhvr>
                                        <p:cTn id="22" dur="1" fill="hold">
                                          <p:stCondLst>
                                            <p:cond delay="0"/>
                                          </p:stCondLst>
                                        </p:cTn>
                                        <p:tgtEl>
                                          <p:spTgt spid="27"/>
                                        </p:tgtEl>
                                        <p:attrNameLst>
                                          <p:attrName>style.visibility</p:attrName>
                                        </p:attrNameLst>
                                      </p:cBhvr>
                                      <p:to>
                                        <p:strVal val="visible"/>
                                      </p:to>
                                    </p:set>
                                    <p:animEffect transition="in" filter="fade">
                                      <p:cBhvr>
                                        <p:cTn id="2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8600873" y="-735235"/>
            <a:ext cx="3591127" cy="2020696"/>
          </a:xfrm>
          <a:prstGeom prst="rect">
            <a:avLst/>
          </a:prstGeom>
        </p:spPr>
      </p:pic>
      <p:pic>
        <p:nvPicPr>
          <p:cNvPr id="10" name="图片 9"/>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26500" y="-735235"/>
            <a:ext cx="3591125" cy="2020695"/>
          </a:xfrm>
          <a:prstGeom prst="rect">
            <a:avLst/>
          </a:prstGeom>
        </p:spPr>
      </p:pic>
      <p:sp>
        <p:nvSpPr>
          <p:cNvPr id="11" name="圆角矩形 10"/>
          <p:cNvSpPr/>
          <p:nvPr/>
        </p:nvSpPr>
        <p:spPr>
          <a:xfrm>
            <a:off x="3617625" y="172280"/>
            <a:ext cx="4983248" cy="1113181"/>
          </a:xfrm>
          <a:prstGeom prst="roundRect">
            <a:avLst/>
          </a:prstGeom>
          <a:solidFill>
            <a:srgbClr val="FFFFFF"/>
          </a:solidFill>
          <a:ln w="381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896219" y="345504"/>
            <a:ext cx="2448106" cy="769441"/>
          </a:xfrm>
          <a:prstGeom prst="rect">
            <a:avLst/>
          </a:prstGeom>
          <a:noFill/>
          <a:effectLst/>
        </p:spPr>
        <p:txBody>
          <a:bodyPr wrap="none" rtlCol="0">
            <a:spAutoFit/>
          </a:bodyPr>
          <a:lstStyle/>
          <a:p>
            <a:r>
              <a:rPr lang="zh-CN" altLang="en-US" sz="4400" b="1" dirty="0" smtClean="0">
                <a:solidFill>
                  <a:srgbClr val="193860"/>
                </a:solidFill>
                <a:latin typeface="幼圆" panose="02010509060101010101" pitchFamily="49" charset="-122"/>
                <a:ea typeface="幼圆" panose="02010509060101010101" pitchFamily="49" charset="-122"/>
              </a:rPr>
              <a:t>语言能力</a:t>
            </a:r>
            <a:endParaRPr lang="zh-CN" altLang="en-US" sz="4400" b="1" dirty="0">
              <a:solidFill>
                <a:srgbClr val="193860"/>
              </a:solidFill>
              <a:latin typeface="幼圆" panose="02010509060101010101" pitchFamily="49" charset="-122"/>
              <a:ea typeface="幼圆" panose="02010509060101010101" pitchFamily="49" charset="-122"/>
            </a:endParaRPr>
          </a:p>
        </p:txBody>
      </p:sp>
      <p:sp>
        <p:nvSpPr>
          <p:cNvPr id="13" name="矩形 12"/>
          <p:cNvSpPr/>
          <p:nvPr/>
        </p:nvSpPr>
        <p:spPr>
          <a:xfrm>
            <a:off x="-1042098" y="3676652"/>
            <a:ext cx="794892" cy="1305134"/>
          </a:xfrm>
          <a:prstGeom prst="rect">
            <a:avLst/>
          </a:prstGeom>
          <a:solidFill>
            <a:srgbClr val="527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042098" y="2489130"/>
            <a:ext cx="794892" cy="1305134"/>
          </a:xfrm>
          <a:prstGeom prst="rect">
            <a:avLst/>
          </a:prstGeom>
          <a:solidFill>
            <a:srgbClr val="1938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1" name="组合 50"/>
          <p:cNvGrpSpPr/>
          <p:nvPr/>
        </p:nvGrpSpPr>
        <p:grpSpPr>
          <a:xfrm>
            <a:off x="4607991" y="1846828"/>
            <a:ext cx="3124026" cy="4777695"/>
            <a:chOff x="4485159" y="1491984"/>
            <a:chExt cx="3124026" cy="4777695"/>
          </a:xfrm>
          <a:solidFill>
            <a:schemeClr val="bg1">
              <a:lumMod val="85000"/>
            </a:schemeClr>
          </a:solidFill>
        </p:grpSpPr>
        <p:sp>
          <p:nvSpPr>
            <p:cNvPr id="52" name="任意多边形 51"/>
            <p:cNvSpPr/>
            <p:nvPr/>
          </p:nvSpPr>
          <p:spPr>
            <a:xfrm>
              <a:off x="4485159" y="1491984"/>
              <a:ext cx="3124026" cy="3687782"/>
            </a:xfrm>
            <a:custGeom>
              <a:avLst/>
              <a:gdLst>
                <a:gd name="connsiteX0" fmla="*/ 2008094 w 2701364"/>
                <a:gd name="connsiteY0" fmla="*/ 3687483 h 3687483"/>
                <a:gd name="connsiteX1" fmla="*/ 657412 w 2701364"/>
                <a:gd name="connsiteY1" fmla="*/ 3687483 h 3687483"/>
                <a:gd name="connsiteX2" fmla="*/ 0 w 2701364"/>
                <a:gd name="connsiteY2" fmla="*/ 2372659 h 3687483"/>
                <a:gd name="connsiteX3" fmla="*/ 1267012 w 2701364"/>
                <a:gd name="connsiteY3" fmla="*/ 0 h 3687483"/>
                <a:gd name="connsiteX4" fmla="*/ 2701364 w 2701364"/>
                <a:gd name="connsiteY4" fmla="*/ 2312894 h 3687483"/>
                <a:gd name="connsiteX5" fmla="*/ 2008094 w 2701364"/>
                <a:gd name="connsiteY5" fmla="*/ 3687483 h 3687483"/>
                <a:gd name="connsiteX0" fmla="*/ 2008094 w 2701364"/>
                <a:gd name="connsiteY0" fmla="*/ 3687483 h 3687483"/>
                <a:gd name="connsiteX1" fmla="*/ 657412 w 2701364"/>
                <a:gd name="connsiteY1" fmla="*/ 3687483 h 3687483"/>
                <a:gd name="connsiteX2" fmla="*/ 0 w 2701364"/>
                <a:gd name="connsiteY2" fmla="*/ 2372659 h 3687483"/>
                <a:gd name="connsiteX3" fmla="*/ 1267012 w 2701364"/>
                <a:gd name="connsiteY3" fmla="*/ 0 h 3687483"/>
                <a:gd name="connsiteX4" fmla="*/ 2701364 w 2701364"/>
                <a:gd name="connsiteY4" fmla="*/ 2312894 h 3687483"/>
                <a:gd name="connsiteX5" fmla="*/ 2008094 w 2701364"/>
                <a:gd name="connsiteY5" fmla="*/ 3687483 h 3687483"/>
                <a:gd name="connsiteX0" fmla="*/ 2008094 w 2701364"/>
                <a:gd name="connsiteY0" fmla="*/ 3687483 h 3687483"/>
                <a:gd name="connsiteX1" fmla="*/ 657412 w 2701364"/>
                <a:gd name="connsiteY1" fmla="*/ 3687483 h 3687483"/>
                <a:gd name="connsiteX2" fmla="*/ 0 w 2701364"/>
                <a:gd name="connsiteY2" fmla="*/ 2372659 h 3687483"/>
                <a:gd name="connsiteX3" fmla="*/ 1267012 w 2701364"/>
                <a:gd name="connsiteY3" fmla="*/ 0 h 3687483"/>
                <a:gd name="connsiteX4" fmla="*/ 2701364 w 2701364"/>
                <a:gd name="connsiteY4" fmla="*/ 2312894 h 3687483"/>
                <a:gd name="connsiteX5" fmla="*/ 2008094 w 2701364"/>
                <a:gd name="connsiteY5" fmla="*/ 3687483 h 3687483"/>
                <a:gd name="connsiteX0" fmla="*/ 2008094 w 2701364"/>
                <a:gd name="connsiteY0" fmla="*/ 3687483 h 3687483"/>
                <a:gd name="connsiteX1" fmla="*/ 657412 w 2701364"/>
                <a:gd name="connsiteY1" fmla="*/ 3687483 h 3687483"/>
                <a:gd name="connsiteX2" fmla="*/ 0 w 2701364"/>
                <a:gd name="connsiteY2" fmla="*/ 2372659 h 3687483"/>
                <a:gd name="connsiteX3" fmla="*/ 1267012 w 2701364"/>
                <a:gd name="connsiteY3" fmla="*/ 0 h 3687483"/>
                <a:gd name="connsiteX4" fmla="*/ 2701364 w 2701364"/>
                <a:gd name="connsiteY4" fmla="*/ 2312894 h 3687483"/>
                <a:gd name="connsiteX5" fmla="*/ 2008094 w 2701364"/>
                <a:gd name="connsiteY5" fmla="*/ 3687483 h 3687483"/>
                <a:gd name="connsiteX0" fmla="*/ 2008094 w 2701364"/>
                <a:gd name="connsiteY0" fmla="*/ 3687483 h 3687483"/>
                <a:gd name="connsiteX1" fmla="*/ 657412 w 2701364"/>
                <a:gd name="connsiteY1" fmla="*/ 3687483 h 3687483"/>
                <a:gd name="connsiteX2" fmla="*/ 0 w 2701364"/>
                <a:gd name="connsiteY2" fmla="*/ 2372659 h 3687483"/>
                <a:gd name="connsiteX3" fmla="*/ 1267012 w 2701364"/>
                <a:gd name="connsiteY3" fmla="*/ 0 h 3687483"/>
                <a:gd name="connsiteX4" fmla="*/ 2701364 w 2701364"/>
                <a:gd name="connsiteY4" fmla="*/ 2312894 h 3687483"/>
                <a:gd name="connsiteX5" fmla="*/ 2008094 w 2701364"/>
                <a:gd name="connsiteY5" fmla="*/ 3687483 h 3687483"/>
                <a:gd name="connsiteX0" fmla="*/ 2207736 w 2901006"/>
                <a:gd name="connsiteY0" fmla="*/ 3687483 h 3687483"/>
                <a:gd name="connsiteX1" fmla="*/ 857054 w 2901006"/>
                <a:gd name="connsiteY1" fmla="*/ 3687483 h 3687483"/>
                <a:gd name="connsiteX2" fmla="*/ 199642 w 2901006"/>
                <a:gd name="connsiteY2" fmla="*/ 2372659 h 3687483"/>
                <a:gd name="connsiteX3" fmla="*/ 1466654 w 2901006"/>
                <a:gd name="connsiteY3" fmla="*/ 0 h 3687483"/>
                <a:gd name="connsiteX4" fmla="*/ 2901006 w 2901006"/>
                <a:gd name="connsiteY4" fmla="*/ 2312894 h 3687483"/>
                <a:gd name="connsiteX5" fmla="*/ 2207736 w 2901006"/>
                <a:gd name="connsiteY5" fmla="*/ 3687483 h 3687483"/>
                <a:gd name="connsiteX0" fmla="*/ 2207736 w 3054177"/>
                <a:gd name="connsiteY0" fmla="*/ 3687483 h 3687483"/>
                <a:gd name="connsiteX1" fmla="*/ 857054 w 3054177"/>
                <a:gd name="connsiteY1" fmla="*/ 3687483 h 3687483"/>
                <a:gd name="connsiteX2" fmla="*/ 199642 w 3054177"/>
                <a:gd name="connsiteY2" fmla="*/ 2372659 h 3687483"/>
                <a:gd name="connsiteX3" fmla="*/ 1466654 w 3054177"/>
                <a:gd name="connsiteY3" fmla="*/ 0 h 3687483"/>
                <a:gd name="connsiteX4" fmla="*/ 2901006 w 3054177"/>
                <a:gd name="connsiteY4" fmla="*/ 2312894 h 3687483"/>
                <a:gd name="connsiteX5" fmla="*/ 2207736 w 3054177"/>
                <a:gd name="connsiteY5" fmla="*/ 3687483 h 3687483"/>
                <a:gd name="connsiteX0" fmla="*/ 2263537 w 3109978"/>
                <a:gd name="connsiteY0" fmla="*/ 3687492 h 3687492"/>
                <a:gd name="connsiteX1" fmla="*/ 912855 w 3109978"/>
                <a:gd name="connsiteY1" fmla="*/ 3687492 h 3687492"/>
                <a:gd name="connsiteX2" fmla="*/ 255443 w 3109978"/>
                <a:gd name="connsiteY2" fmla="*/ 2372668 h 3687492"/>
                <a:gd name="connsiteX3" fmla="*/ 1522455 w 3109978"/>
                <a:gd name="connsiteY3" fmla="*/ 9 h 3687492"/>
                <a:gd name="connsiteX4" fmla="*/ 2956807 w 3109978"/>
                <a:gd name="connsiteY4" fmla="*/ 2312903 h 3687492"/>
                <a:gd name="connsiteX5" fmla="*/ 2263537 w 3109978"/>
                <a:gd name="connsiteY5" fmla="*/ 3687492 h 3687492"/>
                <a:gd name="connsiteX0" fmla="*/ 2263537 w 3170830"/>
                <a:gd name="connsiteY0" fmla="*/ 3692698 h 3692698"/>
                <a:gd name="connsiteX1" fmla="*/ 912855 w 3170830"/>
                <a:gd name="connsiteY1" fmla="*/ 3692698 h 3692698"/>
                <a:gd name="connsiteX2" fmla="*/ 255443 w 3170830"/>
                <a:gd name="connsiteY2" fmla="*/ 2377874 h 3692698"/>
                <a:gd name="connsiteX3" fmla="*/ 1522455 w 3170830"/>
                <a:gd name="connsiteY3" fmla="*/ 5215 h 3692698"/>
                <a:gd name="connsiteX4" fmla="*/ 2956807 w 3170830"/>
                <a:gd name="connsiteY4" fmla="*/ 2318109 h 3692698"/>
                <a:gd name="connsiteX5" fmla="*/ 2263537 w 3170830"/>
                <a:gd name="connsiteY5" fmla="*/ 3692698 h 3692698"/>
                <a:gd name="connsiteX0" fmla="*/ 2258995 w 3166288"/>
                <a:gd name="connsiteY0" fmla="*/ 3692698 h 3692698"/>
                <a:gd name="connsiteX1" fmla="*/ 908313 w 3166288"/>
                <a:gd name="connsiteY1" fmla="*/ 3692698 h 3692698"/>
                <a:gd name="connsiteX2" fmla="*/ 250901 w 3166288"/>
                <a:gd name="connsiteY2" fmla="*/ 2377874 h 3692698"/>
                <a:gd name="connsiteX3" fmla="*/ 1517913 w 3166288"/>
                <a:gd name="connsiteY3" fmla="*/ 5215 h 3692698"/>
                <a:gd name="connsiteX4" fmla="*/ 2952265 w 3166288"/>
                <a:gd name="connsiteY4" fmla="*/ 2318109 h 3692698"/>
                <a:gd name="connsiteX5" fmla="*/ 2258995 w 3166288"/>
                <a:gd name="connsiteY5" fmla="*/ 3692698 h 3692698"/>
                <a:gd name="connsiteX0" fmla="*/ 2290380 w 3197673"/>
                <a:gd name="connsiteY0" fmla="*/ 3692698 h 3692698"/>
                <a:gd name="connsiteX1" fmla="*/ 939698 w 3197673"/>
                <a:gd name="connsiteY1" fmla="*/ 3692698 h 3692698"/>
                <a:gd name="connsiteX2" fmla="*/ 282286 w 3197673"/>
                <a:gd name="connsiteY2" fmla="*/ 2377874 h 3692698"/>
                <a:gd name="connsiteX3" fmla="*/ 1549298 w 3197673"/>
                <a:gd name="connsiteY3" fmla="*/ 5215 h 3692698"/>
                <a:gd name="connsiteX4" fmla="*/ 2983650 w 3197673"/>
                <a:gd name="connsiteY4" fmla="*/ 2318109 h 3692698"/>
                <a:gd name="connsiteX5" fmla="*/ 2290380 w 3197673"/>
                <a:gd name="connsiteY5" fmla="*/ 3692698 h 3692698"/>
                <a:gd name="connsiteX0" fmla="*/ 2294910 w 3205830"/>
                <a:gd name="connsiteY0" fmla="*/ 3687664 h 3687664"/>
                <a:gd name="connsiteX1" fmla="*/ 944228 w 3205830"/>
                <a:gd name="connsiteY1" fmla="*/ 3687664 h 3687664"/>
                <a:gd name="connsiteX2" fmla="*/ 286816 w 3205830"/>
                <a:gd name="connsiteY2" fmla="*/ 2372840 h 3687664"/>
                <a:gd name="connsiteX3" fmla="*/ 1553828 w 3205830"/>
                <a:gd name="connsiteY3" fmla="*/ 181 h 3687664"/>
                <a:gd name="connsiteX4" fmla="*/ 2988180 w 3205830"/>
                <a:gd name="connsiteY4" fmla="*/ 2313075 h 3687664"/>
                <a:gd name="connsiteX5" fmla="*/ 2294910 w 3205830"/>
                <a:gd name="connsiteY5" fmla="*/ 3687664 h 3687664"/>
                <a:gd name="connsiteX0" fmla="*/ 2221102 w 3132022"/>
                <a:gd name="connsiteY0" fmla="*/ 3687664 h 3687664"/>
                <a:gd name="connsiteX1" fmla="*/ 870420 w 3132022"/>
                <a:gd name="connsiteY1" fmla="*/ 3687664 h 3687664"/>
                <a:gd name="connsiteX2" fmla="*/ 213008 w 3132022"/>
                <a:gd name="connsiteY2" fmla="*/ 2372840 h 3687664"/>
                <a:gd name="connsiteX3" fmla="*/ 1480020 w 3132022"/>
                <a:gd name="connsiteY3" fmla="*/ 181 h 3687664"/>
                <a:gd name="connsiteX4" fmla="*/ 2914372 w 3132022"/>
                <a:gd name="connsiteY4" fmla="*/ 2313075 h 3687664"/>
                <a:gd name="connsiteX5" fmla="*/ 2221102 w 3132022"/>
                <a:gd name="connsiteY5" fmla="*/ 3687664 h 3687664"/>
                <a:gd name="connsiteX0" fmla="*/ 2239974 w 3167212"/>
                <a:gd name="connsiteY0" fmla="*/ 3687801 h 3687801"/>
                <a:gd name="connsiteX1" fmla="*/ 889292 w 3167212"/>
                <a:gd name="connsiteY1" fmla="*/ 3687801 h 3687801"/>
                <a:gd name="connsiteX2" fmla="*/ 231880 w 3167212"/>
                <a:gd name="connsiteY2" fmla="*/ 2372977 h 3687801"/>
                <a:gd name="connsiteX3" fmla="*/ 1498892 w 3167212"/>
                <a:gd name="connsiteY3" fmla="*/ 318 h 3687801"/>
                <a:gd name="connsiteX4" fmla="*/ 2933244 w 3167212"/>
                <a:gd name="connsiteY4" fmla="*/ 2313212 h 3687801"/>
                <a:gd name="connsiteX5" fmla="*/ 2239974 w 3167212"/>
                <a:gd name="connsiteY5" fmla="*/ 3687801 h 3687801"/>
                <a:gd name="connsiteX0" fmla="*/ 2216803 w 3144041"/>
                <a:gd name="connsiteY0" fmla="*/ 3687801 h 3687801"/>
                <a:gd name="connsiteX1" fmla="*/ 866121 w 3144041"/>
                <a:gd name="connsiteY1" fmla="*/ 3687801 h 3687801"/>
                <a:gd name="connsiteX2" fmla="*/ 208709 w 3144041"/>
                <a:gd name="connsiteY2" fmla="*/ 2372977 h 3687801"/>
                <a:gd name="connsiteX3" fmla="*/ 1475721 w 3144041"/>
                <a:gd name="connsiteY3" fmla="*/ 318 h 3687801"/>
                <a:gd name="connsiteX4" fmla="*/ 2910073 w 3144041"/>
                <a:gd name="connsiteY4" fmla="*/ 2313212 h 3687801"/>
                <a:gd name="connsiteX5" fmla="*/ 2216803 w 3144041"/>
                <a:gd name="connsiteY5" fmla="*/ 3687801 h 3687801"/>
                <a:gd name="connsiteX0" fmla="*/ 2216803 w 3124026"/>
                <a:gd name="connsiteY0" fmla="*/ 3687782 h 3687782"/>
                <a:gd name="connsiteX1" fmla="*/ 866121 w 3124026"/>
                <a:gd name="connsiteY1" fmla="*/ 3687782 h 3687782"/>
                <a:gd name="connsiteX2" fmla="*/ 208709 w 3124026"/>
                <a:gd name="connsiteY2" fmla="*/ 2372958 h 3687782"/>
                <a:gd name="connsiteX3" fmla="*/ 1475721 w 3124026"/>
                <a:gd name="connsiteY3" fmla="*/ 299 h 3687782"/>
                <a:gd name="connsiteX4" fmla="*/ 2910073 w 3124026"/>
                <a:gd name="connsiteY4" fmla="*/ 2313193 h 3687782"/>
                <a:gd name="connsiteX5" fmla="*/ 2216803 w 3124026"/>
                <a:gd name="connsiteY5" fmla="*/ 3687782 h 368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4026" h="3687782">
                  <a:moveTo>
                    <a:pt x="2216803" y="3687782"/>
                  </a:moveTo>
                  <a:lnTo>
                    <a:pt x="866121" y="3687782"/>
                  </a:lnTo>
                  <a:cubicBezTo>
                    <a:pt x="838231" y="3285366"/>
                    <a:pt x="475657" y="2745492"/>
                    <a:pt x="208709" y="2372958"/>
                  </a:cubicBezTo>
                  <a:cubicBezTo>
                    <a:pt x="-319213" y="1498401"/>
                    <a:pt x="172852" y="24203"/>
                    <a:pt x="1475721" y="299"/>
                  </a:cubicBezTo>
                  <a:cubicBezTo>
                    <a:pt x="2778590" y="-23605"/>
                    <a:pt x="3513697" y="1392816"/>
                    <a:pt x="2910073" y="2313193"/>
                  </a:cubicBezTo>
                  <a:cubicBezTo>
                    <a:pt x="2631171" y="2711624"/>
                    <a:pt x="2280552" y="3283374"/>
                    <a:pt x="2216803" y="3687782"/>
                  </a:cubicBezTo>
                  <a:close/>
                </a:path>
              </a:pathLst>
            </a:custGeom>
            <a:grp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52"/>
            <p:cNvSpPr/>
            <p:nvPr/>
          </p:nvSpPr>
          <p:spPr>
            <a:xfrm>
              <a:off x="5487775" y="5253242"/>
              <a:ext cx="1088682" cy="365760"/>
            </a:xfrm>
            <a:custGeom>
              <a:avLst/>
              <a:gdLst>
                <a:gd name="connsiteX0" fmla="*/ 182880 w 1088682"/>
                <a:gd name="connsiteY0" fmla="*/ 0 h 365760"/>
                <a:gd name="connsiteX1" fmla="*/ 905802 w 1088682"/>
                <a:gd name="connsiteY1" fmla="*/ 0 h 365760"/>
                <a:gd name="connsiteX2" fmla="*/ 1088682 w 1088682"/>
                <a:gd name="connsiteY2" fmla="*/ 182880 h 365760"/>
                <a:gd name="connsiteX3" fmla="*/ 905802 w 1088682"/>
                <a:gd name="connsiteY3" fmla="*/ 365760 h 365760"/>
                <a:gd name="connsiteX4" fmla="*/ 182880 w 1088682"/>
                <a:gd name="connsiteY4" fmla="*/ 365760 h 365760"/>
                <a:gd name="connsiteX5" fmla="*/ 0 w 1088682"/>
                <a:gd name="connsiteY5" fmla="*/ 182880 h 365760"/>
                <a:gd name="connsiteX6" fmla="*/ 182880 w 1088682"/>
                <a:gd name="connsiteY6" fmla="*/ 0 h 365760"/>
                <a:gd name="connsiteX7" fmla="*/ 205763 w 1088682"/>
                <a:gd name="connsiteY7" fmla="*/ 49531 h 365760"/>
                <a:gd name="connsiteX8" fmla="*/ 72414 w 1088682"/>
                <a:gd name="connsiteY8" fmla="*/ 182880 h 365760"/>
                <a:gd name="connsiteX9" fmla="*/ 205763 w 1088682"/>
                <a:gd name="connsiteY9" fmla="*/ 316229 h 365760"/>
                <a:gd name="connsiteX10" fmla="*/ 861707 w 1088682"/>
                <a:gd name="connsiteY10" fmla="*/ 316229 h 365760"/>
                <a:gd name="connsiteX11" fmla="*/ 995056 w 1088682"/>
                <a:gd name="connsiteY11" fmla="*/ 182880 h 365760"/>
                <a:gd name="connsiteX12" fmla="*/ 861707 w 1088682"/>
                <a:gd name="connsiteY12" fmla="*/ 49531 h 365760"/>
                <a:gd name="connsiteX13" fmla="*/ 205763 w 1088682"/>
                <a:gd name="connsiteY13" fmla="*/ 49531 h 36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8682" h="365760">
                  <a:moveTo>
                    <a:pt x="182880" y="0"/>
                  </a:moveTo>
                  <a:lnTo>
                    <a:pt x="905802" y="0"/>
                  </a:lnTo>
                  <a:cubicBezTo>
                    <a:pt x="1006804" y="0"/>
                    <a:pt x="1088682" y="81878"/>
                    <a:pt x="1088682" y="182880"/>
                  </a:cubicBezTo>
                  <a:cubicBezTo>
                    <a:pt x="1088682" y="283882"/>
                    <a:pt x="1006804" y="365760"/>
                    <a:pt x="905802" y="365760"/>
                  </a:cubicBezTo>
                  <a:lnTo>
                    <a:pt x="182880" y="365760"/>
                  </a:lnTo>
                  <a:cubicBezTo>
                    <a:pt x="81878" y="365760"/>
                    <a:pt x="0" y="283882"/>
                    <a:pt x="0" y="182880"/>
                  </a:cubicBezTo>
                  <a:cubicBezTo>
                    <a:pt x="0" y="81878"/>
                    <a:pt x="81878" y="0"/>
                    <a:pt x="182880" y="0"/>
                  </a:cubicBezTo>
                  <a:close/>
                  <a:moveTo>
                    <a:pt x="205763" y="49531"/>
                  </a:moveTo>
                  <a:cubicBezTo>
                    <a:pt x="132116" y="49531"/>
                    <a:pt x="72414" y="109233"/>
                    <a:pt x="72414" y="182880"/>
                  </a:cubicBezTo>
                  <a:cubicBezTo>
                    <a:pt x="72414" y="256527"/>
                    <a:pt x="132116" y="316229"/>
                    <a:pt x="205763" y="316229"/>
                  </a:cubicBezTo>
                  <a:lnTo>
                    <a:pt x="861707" y="316229"/>
                  </a:lnTo>
                  <a:cubicBezTo>
                    <a:pt x="935354" y="316229"/>
                    <a:pt x="995056" y="256527"/>
                    <a:pt x="995056" y="182880"/>
                  </a:cubicBezTo>
                  <a:cubicBezTo>
                    <a:pt x="995056" y="109233"/>
                    <a:pt x="935354" y="49531"/>
                    <a:pt x="861707" y="49531"/>
                  </a:cubicBezTo>
                  <a:lnTo>
                    <a:pt x="205763" y="49531"/>
                  </a:lnTo>
                  <a:close/>
                </a:path>
              </a:pathLst>
            </a:custGeom>
            <a:grp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53"/>
            <p:cNvSpPr/>
            <p:nvPr/>
          </p:nvSpPr>
          <p:spPr>
            <a:xfrm>
              <a:off x="5608184" y="5650288"/>
              <a:ext cx="826653" cy="270252"/>
            </a:xfrm>
            <a:custGeom>
              <a:avLst/>
              <a:gdLst>
                <a:gd name="connsiteX0" fmla="*/ 135126 w 826653"/>
                <a:gd name="connsiteY0" fmla="*/ 0 h 270252"/>
                <a:gd name="connsiteX1" fmla="*/ 691527 w 826653"/>
                <a:gd name="connsiteY1" fmla="*/ 0 h 270252"/>
                <a:gd name="connsiteX2" fmla="*/ 826653 w 826653"/>
                <a:gd name="connsiteY2" fmla="*/ 135126 h 270252"/>
                <a:gd name="connsiteX3" fmla="*/ 691527 w 826653"/>
                <a:gd name="connsiteY3" fmla="*/ 270252 h 270252"/>
                <a:gd name="connsiteX4" fmla="*/ 135126 w 826653"/>
                <a:gd name="connsiteY4" fmla="*/ 270252 h 270252"/>
                <a:gd name="connsiteX5" fmla="*/ 0 w 826653"/>
                <a:gd name="connsiteY5" fmla="*/ 135126 h 270252"/>
                <a:gd name="connsiteX6" fmla="*/ 135126 w 826653"/>
                <a:gd name="connsiteY6" fmla="*/ 0 h 270252"/>
                <a:gd name="connsiteX7" fmla="*/ 133792 w 826653"/>
                <a:gd name="connsiteY7" fmla="*/ 56565 h 270252"/>
                <a:gd name="connsiteX8" fmla="*/ 55231 w 826653"/>
                <a:gd name="connsiteY8" fmla="*/ 135126 h 270252"/>
                <a:gd name="connsiteX9" fmla="*/ 133792 w 826653"/>
                <a:gd name="connsiteY9" fmla="*/ 213687 h 270252"/>
                <a:gd name="connsiteX10" fmla="*/ 692860 w 826653"/>
                <a:gd name="connsiteY10" fmla="*/ 213687 h 270252"/>
                <a:gd name="connsiteX11" fmla="*/ 771421 w 826653"/>
                <a:gd name="connsiteY11" fmla="*/ 135126 h 270252"/>
                <a:gd name="connsiteX12" fmla="*/ 692860 w 826653"/>
                <a:gd name="connsiteY12" fmla="*/ 56565 h 270252"/>
                <a:gd name="connsiteX13" fmla="*/ 133792 w 826653"/>
                <a:gd name="connsiteY13" fmla="*/ 56565 h 270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26653" h="270252">
                  <a:moveTo>
                    <a:pt x="135126" y="0"/>
                  </a:moveTo>
                  <a:lnTo>
                    <a:pt x="691527" y="0"/>
                  </a:lnTo>
                  <a:cubicBezTo>
                    <a:pt x="766155" y="0"/>
                    <a:pt x="826653" y="60498"/>
                    <a:pt x="826653" y="135126"/>
                  </a:cubicBezTo>
                  <a:cubicBezTo>
                    <a:pt x="826653" y="209754"/>
                    <a:pt x="766155" y="270252"/>
                    <a:pt x="691527" y="270252"/>
                  </a:cubicBezTo>
                  <a:lnTo>
                    <a:pt x="135126" y="270252"/>
                  </a:lnTo>
                  <a:cubicBezTo>
                    <a:pt x="60498" y="270252"/>
                    <a:pt x="0" y="209754"/>
                    <a:pt x="0" y="135126"/>
                  </a:cubicBezTo>
                  <a:cubicBezTo>
                    <a:pt x="0" y="60498"/>
                    <a:pt x="60498" y="0"/>
                    <a:pt x="135126" y="0"/>
                  </a:cubicBezTo>
                  <a:close/>
                  <a:moveTo>
                    <a:pt x="133792" y="56565"/>
                  </a:moveTo>
                  <a:cubicBezTo>
                    <a:pt x="90404" y="56565"/>
                    <a:pt x="55231" y="91738"/>
                    <a:pt x="55231" y="135126"/>
                  </a:cubicBezTo>
                  <a:cubicBezTo>
                    <a:pt x="55231" y="178514"/>
                    <a:pt x="90404" y="213687"/>
                    <a:pt x="133792" y="213687"/>
                  </a:cubicBezTo>
                  <a:lnTo>
                    <a:pt x="692860" y="213687"/>
                  </a:lnTo>
                  <a:cubicBezTo>
                    <a:pt x="736248" y="213687"/>
                    <a:pt x="771421" y="178514"/>
                    <a:pt x="771421" y="135126"/>
                  </a:cubicBezTo>
                  <a:cubicBezTo>
                    <a:pt x="771421" y="91738"/>
                    <a:pt x="736248" y="56565"/>
                    <a:pt x="692860" y="56565"/>
                  </a:cubicBezTo>
                  <a:lnTo>
                    <a:pt x="133792" y="56565"/>
                  </a:lnTo>
                  <a:close/>
                </a:path>
              </a:pathLst>
            </a:custGeom>
            <a:grp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a:off x="5779916" y="5983723"/>
              <a:ext cx="510401" cy="285956"/>
            </a:xfrm>
            <a:custGeom>
              <a:avLst/>
              <a:gdLst>
                <a:gd name="connsiteX0" fmla="*/ 142978 w 510401"/>
                <a:gd name="connsiteY0" fmla="*/ 0 h 285956"/>
                <a:gd name="connsiteX1" fmla="*/ 367423 w 510401"/>
                <a:gd name="connsiteY1" fmla="*/ 0 h 285956"/>
                <a:gd name="connsiteX2" fmla="*/ 510401 w 510401"/>
                <a:gd name="connsiteY2" fmla="*/ 142978 h 285956"/>
                <a:gd name="connsiteX3" fmla="*/ 367423 w 510401"/>
                <a:gd name="connsiteY3" fmla="*/ 285956 h 285956"/>
                <a:gd name="connsiteX4" fmla="*/ 142978 w 510401"/>
                <a:gd name="connsiteY4" fmla="*/ 285956 h 285956"/>
                <a:gd name="connsiteX5" fmla="*/ 0 w 510401"/>
                <a:gd name="connsiteY5" fmla="*/ 142978 h 285956"/>
                <a:gd name="connsiteX6" fmla="*/ 142978 w 510401"/>
                <a:gd name="connsiteY6" fmla="*/ 0 h 285956"/>
                <a:gd name="connsiteX7" fmla="*/ 158524 w 510401"/>
                <a:gd name="connsiteY7" fmla="*/ 64417 h 285956"/>
                <a:gd name="connsiteX8" fmla="*/ 79963 w 510401"/>
                <a:gd name="connsiteY8" fmla="*/ 142978 h 285956"/>
                <a:gd name="connsiteX9" fmla="*/ 158524 w 510401"/>
                <a:gd name="connsiteY9" fmla="*/ 221539 h 285956"/>
                <a:gd name="connsiteX10" fmla="*/ 359364 w 510401"/>
                <a:gd name="connsiteY10" fmla="*/ 221539 h 285956"/>
                <a:gd name="connsiteX11" fmla="*/ 437925 w 510401"/>
                <a:gd name="connsiteY11" fmla="*/ 142978 h 285956"/>
                <a:gd name="connsiteX12" fmla="*/ 359364 w 510401"/>
                <a:gd name="connsiteY12" fmla="*/ 64417 h 285956"/>
                <a:gd name="connsiteX13" fmla="*/ 158524 w 510401"/>
                <a:gd name="connsiteY13" fmla="*/ 64417 h 285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0401" h="285956">
                  <a:moveTo>
                    <a:pt x="142978" y="0"/>
                  </a:moveTo>
                  <a:lnTo>
                    <a:pt x="367423" y="0"/>
                  </a:lnTo>
                  <a:cubicBezTo>
                    <a:pt x="446388" y="0"/>
                    <a:pt x="510401" y="64013"/>
                    <a:pt x="510401" y="142978"/>
                  </a:cubicBezTo>
                  <a:cubicBezTo>
                    <a:pt x="510401" y="221943"/>
                    <a:pt x="446388" y="285956"/>
                    <a:pt x="367423" y="285956"/>
                  </a:cubicBezTo>
                  <a:lnTo>
                    <a:pt x="142978" y="285956"/>
                  </a:lnTo>
                  <a:cubicBezTo>
                    <a:pt x="64013" y="285956"/>
                    <a:pt x="0" y="221943"/>
                    <a:pt x="0" y="142978"/>
                  </a:cubicBezTo>
                  <a:cubicBezTo>
                    <a:pt x="0" y="64013"/>
                    <a:pt x="64013" y="0"/>
                    <a:pt x="142978" y="0"/>
                  </a:cubicBezTo>
                  <a:close/>
                  <a:moveTo>
                    <a:pt x="158524" y="64417"/>
                  </a:moveTo>
                  <a:cubicBezTo>
                    <a:pt x="115136" y="64417"/>
                    <a:pt x="79963" y="99590"/>
                    <a:pt x="79963" y="142978"/>
                  </a:cubicBezTo>
                  <a:cubicBezTo>
                    <a:pt x="79963" y="186366"/>
                    <a:pt x="115136" y="221539"/>
                    <a:pt x="158524" y="221539"/>
                  </a:cubicBezTo>
                  <a:lnTo>
                    <a:pt x="359364" y="221539"/>
                  </a:lnTo>
                  <a:cubicBezTo>
                    <a:pt x="402752" y="221539"/>
                    <a:pt x="437925" y="186366"/>
                    <a:pt x="437925" y="142978"/>
                  </a:cubicBezTo>
                  <a:cubicBezTo>
                    <a:pt x="437925" y="99590"/>
                    <a:pt x="402752" y="64417"/>
                    <a:pt x="359364" y="64417"/>
                  </a:cubicBezTo>
                  <a:lnTo>
                    <a:pt x="158524" y="64417"/>
                  </a:lnTo>
                  <a:close/>
                </a:path>
              </a:pathLst>
            </a:custGeom>
            <a:grp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6" name="组合 55"/>
          <p:cNvGrpSpPr/>
          <p:nvPr/>
        </p:nvGrpSpPr>
        <p:grpSpPr>
          <a:xfrm>
            <a:off x="4113015" y="2000125"/>
            <a:ext cx="3323358" cy="847622"/>
            <a:chOff x="3990183" y="1645281"/>
            <a:chExt cx="3323358" cy="847622"/>
          </a:xfrm>
        </p:grpSpPr>
        <p:sp>
          <p:nvSpPr>
            <p:cNvPr id="57" name="任意多边形 56"/>
            <p:cNvSpPr/>
            <p:nvPr/>
          </p:nvSpPr>
          <p:spPr>
            <a:xfrm>
              <a:off x="3990183" y="1645281"/>
              <a:ext cx="3323358" cy="847622"/>
            </a:xfrm>
            <a:custGeom>
              <a:avLst/>
              <a:gdLst>
                <a:gd name="connsiteX0" fmla="*/ 1970444 w 3323358"/>
                <a:gd name="connsiteY0" fmla="*/ 274 h 847622"/>
                <a:gd name="connsiteX1" fmla="*/ 3268810 w 3323358"/>
                <a:gd name="connsiteY1" fmla="*/ 737536 h 847622"/>
                <a:gd name="connsiteX2" fmla="*/ 3323358 w 3323358"/>
                <a:gd name="connsiteY2" fmla="*/ 847622 h 847622"/>
                <a:gd name="connsiteX3" fmla="*/ 754398 w 3323358"/>
                <a:gd name="connsiteY3" fmla="*/ 847622 h 847622"/>
                <a:gd name="connsiteX4" fmla="*/ 773671 w 3323358"/>
                <a:gd name="connsiteY4" fmla="*/ 797258 h 847622"/>
                <a:gd name="connsiteX5" fmla="*/ 858107 w 3323358"/>
                <a:gd name="connsiteY5" fmla="*/ 636603 h 847622"/>
                <a:gd name="connsiteX6" fmla="*/ 897507 w 3323358"/>
                <a:gd name="connsiteY6" fmla="*/ 580041 h 847622"/>
                <a:gd name="connsiteX7" fmla="*/ 369062 w 3323358"/>
                <a:gd name="connsiteY7" fmla="*/ 580041 h 847622"/>
                <a:gd name="connsiteX8" fmla="*/ 369062 w 3323358"/>
                <a:gd name="connsiteY8" fmla="*/ 701199 h 847622"/>
                <a:gd name="connsiteX9" fmla="*/ 0 w 3323358"/>
                <a:gd name="connsiteY9" fmla="*/ 458883 h 847622"/>
                <a:gd name="connsiteX10" fmla="*/ 369062 w 3323358"/>
                <a:gd name="connsiteY10" fmla="*/ 216567 h 847622"/>
                <a:gd name="connsiteX11" fmla="*/ 369062 w 3323358"/>
                <a:gd name="connsiteY11" fmla="*/ 337725 h 847622"/>
                <a:gd name="connsiteX12" fmla="*/ 1103682 w 3323358"/>
                <a:gd name="connsiteY12" fmla="*/ 337725 h 847622"/>
                <a:gd name="connsiteX13" fmla="*/ 1225340 w 3323358"/>
                <a:gd name="connsiteY13" fmla="*/ 237189 h 847622"/>
                <a:gd name="connsiteX14" fmla="*/ 1970444 w 3323358"/>
                <a:gd name="connsiteY14" fmla="*/ 274 h 847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23358" h="847622">
                  <a:moveTo>
                    <a:pt x="1970444" y="274"/>
                  </a:moveTo>
                  <a:cubicBezTo>
                    <a:pt x="2561041" y="-10709"/>
                    <a:pt x="3022954" y="309184"/>
                    <a:pt x="3268810" y="737536"/>
                  </a:cubicBezTo>
                  <a:lnTo>
                    <a:pt x="3323358" y="847622"/>
                  </a:lnTo>
                  <a:lnTo>
                    <a:pt x="754398" y="847622"/>
                  </a:lnTo>
                  <a:lnTo>
                    <a:pt x="773671" y="797258"/>
                  </a:lnTo>
                  <a:cubicBezTo>
                    <a:pt x="798590" y="742026"/>
                    <a:pt x="826751" y="688321"/>
                    <a:pt x="858107" y="636603"/>
                  </a:cubicBezTo>
                  <a:lnTo>
                    <a:pt x="897507" y="580041"/>
                  </a:lnTo>
                  <a:lnTo>
                    <a:pt x="369062" y="580041"/>
                  </a:lnTo>
                  <a:lnTo>
                    <a:pt x="369062" y="701199"/>
                  </a:lnTo>
                  <a:lnTo>
                    <a:pt x="0" y="458883"/>
                  </a:lnTo>
                  <a:lnTo>
                    <a:pt x="369062" y="216567"/>
                  </a:lnTo>
                  <a:lnTo>
                    <a:pt x="369062" y="337725"/>
                  </a:lnTo>
                  <a:lnTo>
                    <a:pt x="1103682" y="337725"/>
                  </a:lnTo>
                  <a:lnTo>
                    <a:pt x="1225340" y="237189"/>
                  </a:lnTo>
                  <a:cubicBezTo>
                    <a:pt x="1425790" y="94548"/>
                    <a:pt x="1675146" y="5766"/>
                    <a:pt x="1970444" y="274"/>
                  </a:cubicBezTo>
                  <a:close/>
                </a:path>
              </a:pathLst>
            </a:cu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5561964" y="1783389"/>
              <a:ext cx="890516" cy="646331"/>
            </a:xfrm>
            <a:prstGeom prst="rect">
              <a:avLst/>
            </a:prstGeom>
            <a:effectLst/>
          </p:spPr>
          <p:txBody>
            <a:bodyPr wrap="square">
              <a:spAutoFit/>
            </a:bodyPr>
            <a:lstStyle/>
            <a:p>
              <a:pPr algn="ctr"/>
              <a:r>
                <a:rPr lang="en-US" altLang="zh-CN" sz="3600" b="1" dirty="0" smtClean="0">
                  <a:solidFill>
                    <a:srgbClr val="FFFFFF"/>
                  </a:solidFill>
                  <a:latin typeface="Agency FB" panose="020B0503020202020204" pitchFamily="34" charset="0"/>
                  <a:ea typeface="微软雅黑" panose="020B0503020204020204" pitchFamily="34" charset="-122"/>
                </a:rPr>
                <a:t>01</a:t>
              </a:r>
              <a:endParaRPr lang="zh-CN" altLang="en-US" sz="3600" b="1" dirty="0">
                <a:solidFill>
                  <a:srgbClr val="FFFFFF"/>
                </a:solidFill>
                <a:latin typeface="Agency FB" panose="020B0503020202020204" pitchFamily="34" charset="0"/>
                <a:ea typeface="微软雅黑" panose="020B0503020204020204" pitchFamily="34" charset="-122"/>
              </a:endParaRPr>
            </a:p>
          </p:txBody>
        </p:sp>
      </p:grpSp>
      <p:grpSp>
        <p:nvGrpSpPr>
          <p:cNvPr id="59" name="组合 58"/>
          <p:cNvGrpSpPr/>
          <p:nvPr/>
        </p:nvGrpSpPr>
        <p:grpSpPr>
          <a:xfrm>
            <a:off x="4745556" y="2847747"/>
            <a:ext cx="3807871" cy="847622"/>
            <a:chOff x="4622724" y="2492903"/>
            <a:chExt cx="3807871" cy="847622"/>
          </a:xfrm>
        </p:grpSpPr>
        <p:sp>
          <p:nvSpPr>
            <p:cNvPr id="60" name="任意多边形 59"/>
            <p:cNvSpPr/>
            <p:nvPr/>
          </p:nvSpPr>
          <p:spPr>
            <a:xfrm>
              <a:off x="4622724" y="2492903"/>
              <a:ext cx="3807871" cy="847622"/>
            </a:xfrm>
            <a:custGeom>
              <a:avLst/>
              <a:gdLst>
                <a:gd name="connsiteX0" fmla="*/ 121857 w 3807871"/>
                <a:gd name="connsiteY0" fmla="*/ 0 h 847622"/>
                <a:gd name="connsiteX1" fmla="*/ 2690817 w 3807871"/>
                <a:gd name="connsiteY1" fmla="*/ 0 h 847622"/>
                <a:gd name="connsiteX2" fmla="*/ 2718167 w 3807871"/>
                <a:gd name="connsiteY2" fmla="*/ 55197 h 847622"/>
                <a:gd name="connsiteX3" fmla="*/ 2783342 w 3807871"/>
                <a:gd name="connsiteY3" fmla="*/ 244540 h 847622"/>
                <a:gd name="connsiteX4" fmla="*/ 2805614 w 3807871"/>
                <a:gd name="connsiteY4" fmla="*/ 357691 h 847622"/>
                <a:gd name="connsiteX5" fmla="*/ 3438809 w 3807871"/>
                <a:gd name="connsiteY5" fmla="*/ 357691 h 847622"/>
                <a:gd name="connsiteX6" fmla="*/ 3438809 w 3807871"/>
                <a:gd name="connsiteY6" fmla="*/ 236533 h 847622"/>
                <a:gd name="connsiteX7" fmla="*/ 3807871 w 3807871"/>
                <a:gd name="connsiteY7" fmla="*/ 478849 h 847622"/>
                <a:gd name="connsiteX8" fmla="*/ 3438809 w 3807871"/>
                <a:gd name="connsiteY8" fmla="*/ 721165 h 847622"/>
                <a:gd name="connsiteX9" fmla="*/ 3438809 w 3807871"/>
                <a:gd name="connsiteY9" fmla="*/ 600007 h 847622"/>
                <a:gd name="connsiteX10" fmla="*/ 2818052 w 3807871"/>
                <a:gd name="connsiteY10" fmla="*/ 600007 h 847622"/>
                <a:gd name="connsiteX11" fmla="*/ 2812732 w 3807871"/>
                <a:gd name="connsiteY11" fmla="*/ 832740 h 847622"/>
                <a:gd name="connsiteX12" fmla="*/ 2809100 w 3807871"/>
                <a:gd name="connsiteY12" fmla="*/ 847622 h 847622"/>
                <a:gd name="connsiteX13" fmla="*/ 20025 w 3807871"/>
                <a:gd name="connsiteY13" fmla="*/ 847622 h 847622"/>
                <a:gd name="connsiteX14" fmla="*/ 5887 w 3807871"/>
                <a:gd name="connsiteY14" fmla="*/ 746103 h 847622"/>
                <a:gd name="connsiteX15" fmla="*/ 76145 w 3807871"/>
                <a:gd name="connsiteY15" fmla="*/ 119451 h 847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07871" h="847622">
                  <a:moveTo>
                    <a:pt x="121857" y="0"/>
                  </a:moveTo>
                  <a:lnTo>
                    <a:pt x="2690817" y="0"/>
                  </a:lnTo>
                  <a:lnTo>
                    <a:pt x="2718167" y="55197"/>
                  </a:lnTo>
                  <a:cubicBezTo>
                    <a:pt x="2744209" y="116993"/>
                    <a:pt x="2766009" y="180297"/>
                    <a:pt x="2783342" y="244540"/>
                  </a:cubicBezTo>
                  <a:lnTo>
                    <a:pt x="2805614" y="357691"/>
                  </a:lnTo>
                  <a:lnTo>
                    <a:pt x="3438809" y="357691"/>
                  </a:lnTo>
                  <a:lnTo>
                    <a:pt x="3438809" y="236533"/>
                  </a:lnTo>
                  <a:lnTo>
                    <a:pt x="3807871" y="478849"/>
                  </a:lnTo>
                  <a:lnTo>
                    <a:pt x="3438809" y="721165"/>
                  </a:lnTo>
                  <a:lnTo>
                    <a:pt x="3438809" y="600007"/>
                  </a:lnTo>
                  <a:lnTo>
                    <a:pt x="2818052" y="600007"/>
                  </a:lnTo>
                  <a:lnTo>
                    <a:pt x="2812732" y="832740"/>
                  </a:lnTo>
                  <a:lnTo>
                    <a:pt x="2809100" y="847622"/>
                  </a:lnTo>
                  <a:lnTo>
                    <a:pt x="20025" y="847622"/>
                  </a:lnTo>
                  <a:lnTo>
                    <a:pt x="5887" y="746103"/>
                  </a:lnTo>
                  <a:cubicBezTo>
                    <a:pt x="-12296" y="537296"/>
                    <a:pt x="11785" y="321840"/>
                    <a:pt x="76145" y="119451"/>
                  </a:cubicBezTo>
                  <a:close/>
                </a:path>
              </a:pathLst>
            </a:cu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5555879" y="2592634"/>
              <a:ext cx="890516" cy="646331"/>
            </a:xfrm>
            <a:prstGeom prst="rect">
              <a:avLst/>
            </a:prstGeom>
            <a:effectLst/>
          </p:spPr>
          <p:txBody>
            <a:bodyPr wrap="square">
              <a:spAutoFit/>
            </a:bodyPr>
            <a:lstStyle/>
            <a:p>
              <a:pPr algn="ctr"/>
              <a:r>
                <a:rPr lang="en-US" altLang="zh-CN" sz="3600" b="1" dirty="0" smtClean="0">
                  <a:solidFill>
                    <a:srgbClr val="FFFFFF"/>
                  </a:solidFill>
                  <a:latin typeface="Agency FB" panose="020B0503020202020204" pitchFamily="34" charset="0"/>
                  <a:ea typeface="微软雅黑" panose="020B0503020204020204" pitchFamily="34" charset="-122"/>
                </a:rPr>
                <a:t>02</a:t>
              </a:r>
              <a:endParaRPr lang="zh-CN" altLang="en-US" sz="3600" b="1" dirty="0">
                <a:solidFill>
                  <a:srgbClr val="FFFFFF"/>
                </a:solidFill>
                <a:latin typeface="Agency FB" panose="020B0503020202020204" pitchFamily="34" charset="0"/>
                <a:ea typeface="微软雅黑" panose="020B0503020204020204" pitchFamily="34" charset="-122"/>
              </a:endParaRPr>
            </a:p>
          </p:txBody>
        </p:sp>
      </p:grpSp>
      <p:grpSp>
        <p:nvGrpSpPr>
          <p:cNvPr id="62" name="组合 61"/>
          <p:cNvGrpSpPr/>
          <p:nvPr/>
        </p:nvGrpSpPr>
        <p:grpSpPr>
          <a:xfrm>
            <a:off x="3993547" y="3695369"/>
            <a:ext cx="3561108" cy="845793"/>
            <a:chOff x="3870715" y="3340525"/>
            <a:chExt cx="3561108" cy="845793"/>
          </a:xfrm>
        </p:grpSpPr>
        <p:sp>
          <p:nvSpPr>
            <p:cNvPr id="63" name="任意多边形 62"/>
            <p:cNvSpPr/>
            <p:nvPr/>
          </p:nvSpPr>
          <p:spPr>
            <a:xfrm>
              <a:off x="3870715" y="3340525"/>
              <a:ext cx="3561108" cy="845793"/>
            </a:xfrm>
            <a:custGeom>
              <a:avLst/>
              <a:gdLst>
                <a:gd name="connsiteX0" fmla="*/ 772033 w 3561108"/>
                <a:gd name="connsiteY0" fmla="*/ 0 h 845793"/>
                <a:gd name="connsiteX1" fmla="*/ 3561108 w 3561108"/>
                <a:gd name="connsiteY1" fmla="*/ 0 h 845793"/>
                <a:gd name="connsiteX2" fmla="*/ 3527232 w 3561108"/>
                <a:gd name="connsiteY2" fmla="*/ 138788 h 845793"/>
                <a:gd name="connsiteX3" fmla="*/ 3390309 w 3561108"/>
                <a:gd name="connsiteY3" fmla="*/ 430321 h 845793"/>
                <a:gd name="connsiteX4" fmla="*/ 3193556 w 3561108"/>
                <a:gd name="connsiteY4" fmla="*/ 729877 h 845793"/>
                <a:gd name="connsiteX5" fmla="*/ 3123869 w 3561108"/>
                <a:gd name="connsiteY5" fmla="*/ 845793 h 845793"/>
                <a:gd name="connsiteX6" fmla="*/ 1182674 w 3561108"/>
                <a:gd name="connsiteY6" fmla="*/ 845793 h 845793"/>
                <a:gd name="connsiteX7" fmla="*/ 1132898 w 3561108"/>
                <a:gd name="connsiteY7" fmla="*/ 766432 h 845793"/>
                <a:gd name="connsiteX8" fmla="*/ 1035284 w 3561108"/>
                <a:gd name="connsiteY8" fmla="*/ 620269 h 845793"/>
                <a:gd name="connsiteX9" fmla="*/ 1006404 w 3561108"/>
                <a:gd name="connsiteY9" fmla="*/ 578809 h 845793"/>
                <a:gd name="connsiteX10" fmla="*/ 369062 w 3561108"/>
                <a:gd name="connsiteY10" fmla="*/ 578809 h 845793"/>
                <a:gd name="connsiteX11" fmla="*/ 369062 w 3561108"/>
                <a:gd name="connsiteY11" fmla="*/ 699967 h 845793"/>
                <a:gd name="connsiteX12" fmla="*/ 0 w 3561108"/>
                <a:gd name="connsiteY12" fmla="*/ 457651 h 845793"/>
                <a:gd name="connsiteX13" fmla="*/ 369062 w 3561108"/>
                <a:gd name="connsiteY13" fmla="*/ 215335 h 845793"/>
                <a:gd name="connsiteX14" fmla="*/ 369062 w 3561108"/>
                <a:gd name="connsiteY14" fmla="*/ 336493 h 845793"/>
                <a:gd name="connsiteX15" fmla="*/ 870218 w 3561108"/>
                <a:gd name="connsiteY15" fmla="*/ 336493 h 845793"/>
                <a:gd name="connsiteX16" fmla="*/ 842004 w 3561108"/>
                <a:gd name="connsiteY16" fmla="*/ 277390 h 845793"/>
                <a:gd name="connsiteX17" fmla="*/ 779488 w 3561108"/>
                <a:gd name="connsiteY17" fmla="*/ 53532 h 845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61108" h="845793">
                  <a:moveTo>
                    <a:pt x="772033" y="0"/>
                  </a:moveTo>
                  <a:lnTo>
                    <a:pt x="3561108" y="0"/>
                  </a:lnTo>
                  <a:lnTo>
                    <a:pt x="3527232" y="138788"/>
                  </a:lnTo>
                  <a:cubicBezTo>
                    <a:pt x="3495501" y="239866"/>
                    <a:pt x="3450165" y="337820"/>
                    <a:pt x="3390309" y="430321"/>
                  </a:cubicBezTo>
                  <a:cubicBezTo>
                    <a:pt x="3327095" y="521850"/>
                    <a:pt x="3259818" y="623332"/>
                    <a:pt x="3193556" y="729877"/>
                  </a:cubicBezTo>
                  <a:lnTo>
                    <a:pt x="3123869" y="845793"/>
                  </a:lnTo>
                  <a:lnTo>
                    <a:pt x="1182674" y="845793"/>
                  </a:lnTo>
                  <a:lnTo>
                    <a:pt x="1132898" y="766432"/>
                  </a:lnTo>
                  <a:cubicBezTo>
                    <a:pt x="1100276" y="716220"/>
                    <a:pt x="1067484" y="667317"/>
                    <a:pt x="1035284" y="620269"/>
                  </a:cubicBezTo>
                  <a:lnTo>
                    <a:pt x="1006404" y="578809"/>
                  </a:lnTo>
                  <a:lnTo>
                    <a:pt x="369062" y="578809"/>
                  </a:lnTo>
                  <a:lnTo>
                    <a:pt x="369062" y="699967"/>
                  </a:lnTo>
                  <a:lnTo>
                    <a:pt x="0" y="457651"/>
                  </a:lnTo>
                  <a:lnTo>
                    <a:pt x="369062" y="215335"/>
                  </a:lnTo>
                  <a:lnTo>
                    <a:pt x="369062" y="336493"/>
                  </a:lnTo>
                  <a:lnTo>
                    <a:pt x="870218" y="336493"/>
                  </a:lnTo>
                  <a:lnTo>
                    <a:pt x="842004" y="277390"/>
                  </a:lnTo>
                  <a:cubicBezTo>
                    <a:pt x="815082" y="205092"/>
                    <a:pt x="794279" y="130126"/>
                    <a:pt x="779488" y="53532"/>
                  </a:cubicBezTo>
                  <a:close/>
                </a:path>
              </a:pathLst>
            </a:custGeom>
            <a:solidFill>
              <a:srgbClr val="1938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5552182" y="3430639"/>
              <a:ext cx="890516" cy="646331"/>
            </a:xfrm>
            <a:prstGeom prst="rect">
              <a:avLst/>
            </a:prstGeom>
            <a:effectLst/>
          </p:spPr>
          <p:txBody>
            <a:bodyPr wrap="square">
              <a:spAutoFit/>
            </a:bodyPr>
            <a:lstStyle/>
            <a:p>
              <a:pPr algn="ctr"/>
              <a:r>
                <a:rPr lang="en-US" altLang="zh-CN" sz="3600" b="1" dirty="0" smtClean="0">
                  <a:solidFill>
                    <a:srgbClr val="FFFFFF"/>
                  </a:solidFill>
                  <a:latin typeface="Agency FB" panose="020B0503020202020204" pitchFamily="34" charset="0"/>
                  <a:ea typeface="微软雅黑" panose="020B0503020204020204" pitchFamily="34" charset="-122"/>
                </a:rPr>
                <a:t>03</a:t>
              </a:r>
              <a:endParaRPr lang="zh-CN" altLang="en-US" sz="3600" b="1" dirty="0">
                <a:solidFill>
                  <a:srgbClr val="FFFFFF"/>
                </a:solidFill>
                <a:latin typeface="Agency FB" panose="020B0503020202020204" pitchFamily="34" charset="0"/>
                <a:ea typeface="微软雅黑" panose="020B0503020204020204" pitchFamily="34" charset="-122"/>
              </a:endParaRPr>
            </a:p>
          </p:txBody>
        </p:sp>
      </p:grpSp>
      <p:grpSp>
        <p:nvGrpSpPr>
          <p:cNvPr id="65" name="组合 64"/>
          <p:cNvGrpSpPr/>
          <p:nvPr/>
        </p:nvGrpSpPr>
        <p:grpSpPr>
          <a:xfrm>
            <a:off x="5176222" y="4541163"/>
            <a:ext cx="2705741" cy="847622"/>
            <a:chOff x="5053390" y="4186319"/>
            <a:chExt cx="2705741" cy="847622"/>
          </a:xfrm>
        </p:grpSpPr>
        <p:sp>
          <p:nvSpPr>
            <p:cNvPr id="66" name="任意多边形 65"/>
            <p:cNvSpPr/>
            <p:nvPr/>
          </p:nvSpPr>
          <p:spPr>
            <a:xfrm rot="5400000">
              <a:off x="5982450" y="3257259"/>
              <a:ext cx="847622" cy="2705741"/>
            </a:xfrm>
            <a:custGeom>
              <a:avLst/>
              <a:gdLst>
                <a:gd name="connsiteX0" fmla="*/ 0 w 847622"/>
                <a:gd name="connsiteY0" fmla="*/ 2705741 h 2705741"/>
                <a:gd name="connsiteX1" fmla="*/ 0 w 847622"/>
                <a:gd name="connsiteY1" fmla="*/ 764546 h 2705741"/>
                <a:gd name="connsiteX2" fmla="*/ 47087 w 847622"/>
                <a:gd name="connsiteY2" fmla="*/ 792854 h 2705741"/>
                <a:gd name="connsiteX3" fmla="*/ 255932 w 847622"/>
                <a:gd name="connsiteY3" fmla="*/ 907402 h 2705741"/>
                <a:gd name="connsiteX4" fmla="*/ 302653 w 847622"/>
                <a:gd name="connsiteY4" fmla="*/ 929608 h 2705741"/>
                <a:gd name="connsiteX5" fmla="*/ 302653 w 847622"/>
                <a:gd name="connsiteY5" fmla="*/ 369062 h 2705741"/>
                <a:gd name="connsiteX6" fmla="*/ 181495 w 847622"/>
                <a:gd name="connsiteY6" fmla="*/ 369062 h 2705741"/>
                <a:gd name="connsiteX7" fmla="*/ 423811 w 847622"/>
                <a:gd name="connsiteY7" fmla="*/ 0 h 2705741"/>
                <a:gd name="connsiteX8" fmla="*/ 666127 w 847622"/>
                <a:gd name="connsiteY8" fmla="*/ 369062 h 2705741"/>
                <a:gd name="connsiteX9" fmla="*/ 544969 w 847622"/>
                <a:gd name="connsiteY9" fmla="*/ 369062 h 2705741"/>
                <a:gd name="connsiteX10" fmla="*/ 544969 w 847622"/>
                <a:gd name="connsiteY10" fmla="*/ 1036918 h 2705741"/>
                <a:gd name="connsiteX11" fmla="*/ 663364 w 847622"/>
                <a:gd name="connsiteY11" fmla="*/ 1081731 h 2705741"/>
                <a:gd name="connsiteX12" fmla="*/ 847622 w 847622"/>
                <a:gd name="connsiteY12" fmla="*/ 1126631 h 2705741"/>
                <a:gd name="connsiteX13" fmla="*/ 847622 w 847622"/>
                <a:gd name="connsiteY13" fmla="*/ 2351174 h 2705741"/>
                <a:gd name="connsiteX14" fmla="*/ 74653 w 847622"/>
                <a:gd name="connsiteY14" fmla="*/ 2658918 h 270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7622" h="2705741">
                  <a:moveTo>
                    <a:pt x="0" y="2705741"/>
                  </a:moveTo>
                  <a:lnTo>
                    <a:pt x="0" y="764546"/>
                  </a:lnTo>
                  <a:lnTo>
                    <a:pt x="47087" y="792854"/>
                  </a:lnTo>
                  <a:cubicBezTo>
                    <a:pt x="116077" y="832839"/>
                    <a:pt x="186091" y="871435"/>
                    <a:pt x="255932" y="907402"/>
                  </a:cubicBezTo>
                  <a:lnTo>
                    <a:pt x="302653" y="929608"/>
                  </a:lnTo>
                  <a:lnTo>
                    <a:pt x="302653" y="369062"/>
                  </a:lnTo>
                  <a:lnTo>
                    <a:pt x="181495" y="369062"/>
                  </a:lnTo>
                  <a:lnTo>
                    <a:pt x="423811" y="0"/>
                  </a:lnTo>
                  <a:lnTo>
                    <a:pt x="666127" y="369062"/>
                  </a:lnTo>
                  <a:lnTo>
                    <a:pt x="544969" y="369062"/>
                  </a:lnTo>
                  <a:lnTo>
                    <a:pt x="544969" y="1036918"/>
                  </a:lnTo>
                  <a:lnTo>
                    <a:pt x="663364" y="1081731"/>
                  </a:lnTo>
                  <a:cubicBezTo>
                    <a:pt x="727741" y="1102221"/>
                    <a:pt x="789559" y="1117601"/>
                    <a:pt x="847622" y="1126631"/>
                  </a:cubicBezTo>
                  <a:lnTo>
                    <a:pt x="847622" y="2351174"/>
                  </a:lnTo>
                  <a:cubicBezTo>
                    <a:pt x="616513" y="2366977"/>
                    <a:pt x="336064" y="2501307"/>
                    <a:pt x="74653" y="2658918"/>
                  </a:cubicBezTo>
                  <a:close/>
                </a:path>
              </a:pathLst>
            </a:custGeom>
            <a:solidFill>
              <a:srgbClr val="527FA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5576252" y="4254342"/>
              <a:ext cx="890516" cy="646331"/>
            </a:xfrm>
            <a:prstGeom prst="rect">
              <a:avLst/>
            </a:prstGeom>
            <a:effectLst/>
          </p:spPr>
          <p:txBody>
            <a:bodyPr wrap="square">
              <a:spAutoFit/>
            </a:bodyPr>
            <a:lstStyle/>
            <a:p>
              <a:pPr algn="ctr"/>
              <a:r>
                <a:rPr lang="en-US" altLang="zh-CN" sz="3600" b="1" dirty="0" smtClean="0">
                  <a:solidFill>
                    <a:srgbClr val="FFFFFF"/>
                  </a:solidFill>
                  <a:latin typeface="Agency FB" panose="020B0503020202020204" pitchFamily="34" charset="0"/>
                  <a:ea typeface="微软雅黑" panose="020B0503020204020204" pitchFamily="34" charset="-122"/>
                </a:rPr>
                <a:t>04</a:t>
              </a:r>
              <a:endParaRPr lang="zh-CN" altLang="en-US" sz="3600" b="1" dirty="0">
                <a:solidFill>
                  <a:srgbClr val="FFFFFF"/>
                </a:solidFill>
                <a:latin typeface="Agency FB" panose="020B0503020202020204" pitchFamily="34" charset="0"/>
                <a:ea typeface="微软雅黑" panose="020B0503020204020204" pitchFamily="34" charset="-122"/>
              </a:endParaRPr>
            </a:p>
          </p:txBody>
        </p:sp>
      </p:grpSp>
      <p:sp>
        <p:nvSpPr>
          <p:cNvPr id="68" name="文本框 67"/>
          <p:cNvSpPr txBox="1"/>
          <p:nvPr/>
        </p:nvSpPr>
        <p:spPr>
          <a:xfrm>
            <a:off x="8791183" y="4609186"/>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9" name="文本框 68"/>
          <p:cNvSpPr txBox="1"/>
          <p:nvPr/>
        </p:nvSpPr>
        <p:spPr>
          <a:xfrm>
            <a:off x="1307336" y="2138233"/>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0" name="文本框 69"/>
          <p:cNvSpPr txBox="1"/>
          <p:nvPr/>
        </p:nvSpPr>
        <p:spPr>
          <a:xfrm>
            <a:off x="1299958" y="3879442"/>
            <a:ext cx="3747308" cy="1508105"/>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容</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亮</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亮图文旗舰店</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https://liangliangtuwen.tmall.com</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1" name="文本框 70"/>
          <p:cNvSpPr txBox="1"/>
          <p:nvPr/>
        </p:nvSpPr>
        <p:spPr>
          <a:xfrm>
            <a:off x="8791183" y="2979426"/>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203117567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900" decel="100000" fill="hold"/>
                                        <p:tgtEl>
                                          <p:spTgt spid="51"/>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1"/>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 presetClass="entr" presetSubtype="2" fill="hold" nodeType="afterEffect">
                                  <p:stCondLst>
                                    <p:cond delay="0"/>
                                  </p:stCondLst>
                                  <p:childTnLst>
                                    <p:set>
                                      <p:cBhvr>
                                        <p:cTn id="13" dur="1" fill="hold">
                                          <p:stCondLst>
                                            <p:cond delay="0"/>
                                          </p:stCondLst>
                                        </p:cTn>
                                        <p:tgtEl>
                                          <p:spTgt spid="56"/>
                                        </p:tgtEl>
                                        <p:attrNameLst>
                                          <p:attrName>style.visibility</p:attrName>
                                        </p:attrNameLst>
                                      </p:cBhvr>
                                      <p:to>
                                        <p:strVal val="visible"/>
                                      </p:to>
                                    </p:set>
                                    <p:anim calcmode="lin" valueType="num">
                                      <p:cBhvr additive="base">
                                        <p:cTn id="14" dur="750" fill="hold"/>
                                        <p:tgtEl>
                                          <p:spTgt spid="56"/>
                                        </p:tgtEl>
                                        <p:attrNameLst>
                                          <p:attrName>ppt_x</p:attrName>
                                        </p:attrNameLst>
                                      </p:cBhvr>
                                      <p:tavLst>
                                        <p:tav tm="0">
                                          <p:val>
                                            <p:strVal val="1+#ppt_w/2"/>
                                          </p:val>
                                        </p:tav>
                                        <p:tav tm="100000">
                                          <p:val>
                                            <p:strVal val="#ppt_x"/>
                                          </p:val>
                                        </p:tav>
                                      </p:tavLst>
                                    </p:anim>
                                    <p:anim calcmode="lin" valueType="num">
                                      <p:cBhvr additive="base">
                                        <p:cTn id="15" dur="750" fill="hold"/>
                                        <p:tgtEl>
                                          <p:spTgt spid="56"/>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250"/>
                                  </p:stCondLst>
                                  <p:childTnLst>
                                    <p:set>
                                      <p:cBhvr>
                                        <p:cTn id="17" dur="1" fill="hold">
                                          <p:stCondLst>
                                            <p:cond delay="0"/>
                                          </p:stCondLst>
                                        </p:cTn>
                                        <p:tgtEl>
                                          <p:spTgt spid="59"/>
                                        </p:tgtEl>
                                        <p:attrNameLst>
                                          <p:attrName>style.visibility</p:attrName>
                                        </p:attrNameLst>
                                      </p:cBhvr>
                                      <p:to>
                                        <p:strVal val="visible"/>
                                      </p:to>
                                    </p:set>
                                    <p:anim calcmode="lin" valueType="num">
                                      <p:cBhvr additive="base">
                                        <p:cTn id="18" dur="750" fill="hold"/>
                                        <p:tgtEl>
                                          <p:spTgt spid="59"/>
                                        </p:tgtEl>
                                        <p:attrNameLst>
                                          <p:attrName>ppt_x</p:attrName>
                                        </p:attrNameLst>
                                      </p:cBhvr>
                                      <p:tavLst>
                                        <p:tav tm="0">
                                          <p:val>
                                            <p:strVal val="0-#ppt_w/2"/>
                                          </p:val>
                                        </p:tav>
                                        <p:tav tm="100000">
                                          <p:val>
                                            <p:strVal val="#ppt_x"/>
                                          </p:val>
                                        </p:tav>
                                      </p:tavLst>
                                    </p:anim>
                                    <p:anim calcmode="lin" valueType="num">
                                      <p:cBhvr additive="base">
                                        <p:cTn id="19" dur="750" fill="hold"/>
                                        <p:tgtEl>
                                          <p:spTgt spid="59"/>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500"/>
                                  </p:stCondLst>
                                  <p:childTnLst>
                                    <p:set>
                                      <p:cBhvr>
                                        <p:cTn id="21" dur="1" fill="hold">
                                          <p:stCondLst>
                                            <p:cond delay="0"/>
                                          </p:stCondLst>
                                        </p:cTn>
                                        <p:tgtEl>
                                          <p:spTgt spid="62"/>
                                        </p:tgtEl>
                                        <p:attrNameLst>
                                          <p:attrName>style.visibility</p:attrName>
                                        </p:attrNameLst>
                                      </p:cBhvr>
                                      <p:to>
                                        <p:strVal val="visible"/>
                                      </p:to>
                                    </p:set>
                                    <p:anim calcmode="lin" valueType="num">
                                      <p:cBhvr additive="base">
                                        <p:cTn id="22" dur="750" fill="hold"/>
                                        <p:tgtEl>
                                          <p:spTgt spid="62"/>
                                        </p:tgtEl>
                                        <p:attrNameLst>
                                          <p:attrName>ppt_x</p:attrName>
                                        </p:attrNameLst>
                                      </p:cBhvr>
                                      <p:tavLst>
                                        <p:tav tm="0">
                                          <p:val>
                                            <p:strVal val="1+#ppt_w/2"/>
                                          </p:val>
                                        </p:tav>
                                        <p:tav tm="100000">
                                          <p:val>
                                            <p:strVal val="#ppt_x"/>
                                          </p:val>
                                        </p:tav>
                                      </p:tavLst>
                                    </p:anim>
                                    <p:anim calcmode="lin" valueType="num">
                                      <p:cBhvr additive="base">
                                        <p:cTn id="23" dur="750" fill="hold"/>
                                        <p:tgtEl>
                                          <p:spTgt spid="62"/>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750"/>
                                  </p:stCondLst>
                                  <p:childTnLst>
                                    <p:set>
                                      <p:cBhvr>
                                        <p:cTn id="25" dur="1" fill="hold">
                                          <p:stCondLst>
                                            <p:cond delay="0"/>
                                          </p:stCondLst>
                                        </p:cTn>
                                        <p:tgtEl>
                                          <p:spTgt spid="65"/>
                                        </p:tgtEl>
                                        <p:attrNameLst>
                                          <p:attrName>style.visibility</p:attrName>
                                        </p:attrNameLst>
                                      </p:cBhvr>
                                      <p:to>
                                        <p:strVal val="visible"/>
                                      </p:to>
                                    </p:set>
                                    <p:anim calcmode="lin" valueType="num">
                                      <p:cBhvr additive="base">
                                        <p:cTn id="26" dur="750" fill="hold"/>
                                        <p:tgtEl>
                                          <p:spTgt spid="65"/>
                                        </p:tgtEl>
                                        <p:attrNameLst>
                                          <p:attrName>ppt_x</p:attrName>
                                        </p:attrNameLst>
                                      </p:cBhvr>
                                      <p:tavLst>
                                        <p:tav tm="0">
                                          <p:val>
                                            <p:strVal val="0-#ppt_w/2"/>
                                          </p:val>
                                        </p:tav>
                                        <p:tav tm="100000">
                                          <p:val>
                                            <p:strVal val="#ppt_x"/>
                                          </p:val>
                                        </p:tav>
                                      </p:tavLst>
                                    </p:anim>
                                    <p:anim calcmode="lin" valueType="num">
                                      <p:cBhvr additive="base">
                                        <p:cTn id="27" dur="750" fill="hold"/>
                                        <p:tgtEl>
                                          <p:spTgt spid="65"/>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69"/>
                                        </p:tgtEl>
                                        <p:attrNameLst>
                                          <p:attrName>style.visibility</p:attrName>
                                        </p:attrNameLst>
                                      </p:cBhvr>
                                      <p:to>
                                        <p:strVal val="visible"/>
                                      </p:to>
                                    </p:set>
                                    <p:animEffect transition="in" filter="fade">
                                      <p:cBhvr>
                                        <p:cTn id="31" dur="500"/>
                                        <p:tgtEl>
                                          <p:spTgt spid="69"/>
                                        </p:tgtEl>
                                      </p:cBhvr>
                                    </p:animEffect>
                                  </p:childTnLst>
                                </p:cTn>
                              </p:par>
                              <p:par>
                                <p:cTn id="32" presetID="10" presetClass="entr" presetSubtype="0" fill="hold" grpId="0" nodeType="withEffect">
                                  <p:stCondLst>
                                    <p:cond delay="250"/>
                                  </p:stCondLst>
                                  <p:childTnLst>
                                    <p:set>
                                      <p:cBhvr>
                                        <p:cTn id="33" dur="1" fill="hold">
                                          <p:stCondLst>
                                            <p:cond delay="0"/>
                                          </p:stCondLst>
                                        </p:cTn>
                                        <p:tgtEl>
                                          <p:spTgt spid="71"/>
                                        </p:tgtEl>
                                        <p:attrNameLst>
                                          <p:attrName>style.visibility</p:attrName>
                                        </p:attrNameLst>
                                      </p:cBhvr>
                                      <p:to>
                                        <p:strVal val="visible"/>
                                      </p:to>
                                    </p:set>
                                    <p:animEffect transition="in" filter="fade">
                                      <p:cBhvr>
                                        <p:cTn id="34" dur="500"/>
                                        <p:tgtEl>
                                          <p:spTgt spid="71"/>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70"/>
                                        </p:tgtEl>
                                        <p:attrNameLst>
                                          <p:attrName>style.visibility</p:attrName>
                                        </p:attrNameLst>
                                      </p:cBhvr>
                                      <p:to>
                                        <p:strVal val="visible"/>
                                      </p:to>
                                    </p:set>
                                    <p:animEffect transition="in" filter="fade">
                                      <p:cBhvr>
                                        <p:cTn id="37" dur="500"/>
                                        <p:tgtEl>
                                          <p:spTgt spid="70"/>
                                        </p:tgtEl>
                                      </p:cBhvr>
                                    </p:animEffect>
                                  </p:childTnLst>
                                </p:cTn>
                              </p:par>
                              <p:par>
                                <p:cTn id="38" presetID="10" presetClass="entr" presetSubtype="0" fill="hold" grpId="0" nodeType="withEffect">
                                  <p:stCondLst>
                                    <p:cond delay="750"/>
                                  </p:stCondLst>
                                  <p:childTnLst>
                                    <p:set>
                                      <p:cBhvr>
                                        <p:cTn id="39" dur="1" fill="hold">
                                          <p:stCondLst>
                                            <p:cond delay="0"/>
                                          </p:stCondLst>
                                        </p:cTn>
                                        <p:tgtEl>
                                          <p:spTgt spid="68"/>
                                        </p:tgtEl>
                                        <p:attrNameLst>
                                          <p:attrName>style.visibility</p:attrName>
                                        </p:attrNameLst>
                                      </p:cBhvr>
                                      <p:to>
                                        <p:strVal val="visible"/>
                                      </p:to>
                                    </p:set>
                                    <p:animEffect transition="in" filter="fade">
                                      <p:cBhvr>
                                        <p:cTn id="40"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69" grpId="0"/>
      <p:bldP spid="70" grpId="0"/>
      <p:bldP spid="7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V="1">
            <a:off x="-968991" y="968451"/>
            <a:ext cx="7759037" cy="4365941"/>
          </a:xfrm>
          <a:prstGeom prst="rect">
            <a:avLst/>
          </a:prstGeom>
        </p:spPr>
      </p:pic>
      <p:sp>
        <p:nvSpPr>
          <p:cNvPr id="4" name="圆角矩形 3"/>
          <p:cNvSpPr>
            <a:spLocks noChangeAspect="1"/>
          </p:cNvSpPr>
          <p:nvPr/>
        </p:nvSpPr>
        <p:spPr>
          <a:xfrm>
            <a:off x="6790046" y="1201301"/>
            <a:ext cx="2895709" cy="2895709"/>
          </a:xfrm>
          <a:prstGeom prst="roundRect">
            <a:avLst/>
          </a:prstGeom>
          <a:solidFill>
            <a:srgbClr val="FFFFFF"/>
          </a:solidFill>
          <a:ln w="63500">
            <a:solidFill>
              <a:srgbClr val="1938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9685755" y="-442510"/>
            <a:ext cx="7759037" cy="4365941"/>
          </a:xfrm>
          <a:prstGeom prst="rect">
            <a:avLst/>
          </a:prstGeom>
        </p:spPr>
      </p:pic>
      <p:sp>
        <p:nvSpPr>
          <p:cNvPr id="6" name="文本框 5"/>
          <p:cNvSpPr txBox="1"/>
          <p:nvPr/>
        </p:nvSpPr>
        <p:spPr>
          <a:xfrm>
            <a:off x="6292496" y="5074565"/>
            <a:ext cx="3890809" cy="1200329"/>
          </a:xfrm>
          <a:prstGeom prst="rect">
            <a:avLst/>
          </a:prstGeom>
          <a:noFill/>
        </p:spPr>
        <p:txBody>
          <a:bodyPr wrap="none" rtlCol="0">
            <a:spAutoFit/>
          </a:bodyPr>
          <a:lstStyle/>
          <a:p>
            <a:pPr algn="ctr"/>
            <a:r>
              <a:rPr lang="zh-CN" altLang="en-US" sz="7200" b="1" dirty="0" smtClean="0">
                <a:solidFill>
                  <a:srgbClr val="193860"/>
                </a:solidFill>
                <a:latin typeface="幼圆" panose="02010509060101010101" pitchFamily="49" charset="-122"/>
                <a:ea typeface="幼圆" panose="02010509060101010101" pitchFamily="49" charset="-122"/>
              </a:rPr>
              <a:t>岗位认知</a:t>
            </a:r>
            <a:endParaRPr lang="zh-CN" altLang="en-US" sz="7200" b="1" dirty="0">
              <a:solidFill>
                <a:srgbClr val="193860"/>
              </a:solidFill>
              <a:latin typeface="幼圆" panose="02010509060101010101" pitchFamily="49" charset="-122"/>
              <a:ea typeface="幼圆" panose="02010509060101010101" pitchFamily="49" charset="-122"/>
            </a:endParaRPr>
          </a:p>
        </p:txBody>
      </p:sp>
      <p:sp>
        <p:nvSpPr>
          <p:cNvPr id="7" name="文本框 6"/>
          <p:cNvSpPr txBox="1"/>
          <p:nvPr/>
        </p:nvSpPr>
        <p:spPr>
          <a:xfrm>
            <a:off x="7402373" y="1541159"/>
            <a:ext cx="1790875" cy="2215991"/>
          </a:xfrm>
          <a:prstGeom prst="rect">
            <a:avLst/>
          </a:prstGeom>
          <a:noFill/>
        </p:spPr>
        <p:txBody>
          <a:bodyPr wrap="none" rtlCol="0">
            <a:spAutoFit/>
          </a:bodyPr>
          <a:lstStyle/>
          <a:p>
            <a:r>
              <a:rPr lang="en-US" altLang="zh-CN" sz="13800" b="1" dirty="0" smtClean="0">
                <a:solidFill>
                  <a:srgbClr val="193860"/>
                </a:solidFill>
                <a:latin typeface="Agency FB" panose="020B0503020202020204" pitchFamily="34" charset="0"/>
                <a:ea typeface="微软雅黑" panose="020B0503020204020204" pitchFamily="34" charset="-122"/>
              </a:rPr>
              <a:t>02</a:t>
            </a:r>
            <a:endParaRPr lang="zh-CN" altLang="en-US" sz="13800" b="1" dirty="0">
              <a:solidFill>
                <a:srgbClr val="193860"/>
              </a:solidFill>
              <a:latin typeface="Agency FB" panose="020B0503020202020204" pitchFamily="34" charset="0"/>
              <a:ea typeface="微软雅黑" panose="020B0503020204020204" pitchFamily="34" charset="-122"/>
            </a:endParaRPr>
          </a:p>
        </p:txBody>
      </p:sp>
    </p:spTree>
    <p:extLst>
      <p:ext uri="{BB962C8B-B14F-4D97-AF65-F5344CB8AC3E}">
        <p14:creationId xmlns="" xmlns:p14="http://schemas.microsoft.com/office/powerpoint/2010/main" val="2505048969"/>
      </p:ext>
    </p:extLst>
  </p:cSld>
  <p:clrMapOvr>
    <a:masterClrMapping/>
  </p:clrMapOvr>
  <mc:AlternateContent xmlns:mc="http://schemas.openxmlformats.org/markup-compatibility/2006">
    <mc:Choice xmlns=""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800" decel="100000"/>
                                        <p:tgtEl>
                                          <p:spTgt spid="4"/>
                                        </p:tgtEl>
                                      </p:cBhvr>
                                    </p:animEffect>
                                    <p:anim calcmode="lin" valueType="num">
                                      <p:cBhvr>
                                        <p:cTn id="8" dur="800" decel="100000" fill="hold"/>
                                        <p:tgtEl>
                                          <p:spTgt spid="4"/>
                                        </p:tgtEl>
                                        <p:attrNameLst>
                                          <p:attrName>style.rotation</p:attrName>
                                        </p:attrNameLst>
                                      </p:cBhvr>
                                      <p:tavLst>
                                        <p:tav tm="0">
                                          <p:val>
                                            <p:fltVal val="-90"/>
                                          </p:val>
                                        </p:tav>
                                        <p:tav tm="100000">
                                          <p:val>
                                            <p:fltVal val="0"/>
                                          </p:val>
                                        </p:tav>
                                      </p:tavLst>
                                    </p:anim>
                                    <p:anim calcmode="lin" valueType="num">
                                      <p:cBhvr>
                                        <p:cTn id="9" dur="800" decel="100000" fill="hold"/>
                                        <p:tgtEl>
                                          <p:spTgt spid="4"/>
                                        </p:tgtEl>
                                        <p:attrNameLst>
                                          <p:attrName>ppt_x</p:attrName>
                                        </p:attrNameLst>
                                      </p:cBhvr>
                                      <p:tavLst>
                                        <p:tav tm="0">
                                          <p:val>
                                            <p:strVal val="#ppt_x+0.4"/>
                                          </p:val>
                                        </p:tav>
                                        <p:tav tm="100000">
                                          <p:val>
                                            <p:strVal val="#ppt_x-0.05"/>
                                          </p:val>
                                        </p:tav>
                                      </p:tavLst>
                                    </p:anim>
                                    <p:anim calcmode="lin" valueType="num">
                                      <p:cBhvr>
                                        <p:cTn id="10" dur="800" decel="100000" fill="hold"/>
                                        <p:tgtEl>
                                          <p:spTgt spid="4"/>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4"/>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4"/>
                                        </p:tgtEl>
                                        <p:attrNameLst>
                                          <p:attrName>ppt_y</p:attrName>
                                        </p:attrNameLst>
                                      </p:cBhvr>
                                      <p:tavLst>
                                        <p:tav tm="0">
                                          <p:val>
                                            <p:strVal val="#ppt_y+0.1"/>
                                          </p:val>
                                        </p:tav>
                                        <p:tav tm="100000">
                                          <p:val>
                                            <p:strVal val="#ppt_y"/>
                                          </p:val>
                                        </p:tav>
                                      </p:tavLst>
                                    </p:anim>
                                  </p:childTnLst>
                                </p:cTn>
                              </p:par>
                            </p:childTnLst>
                          </p:cTn>
                        </p:par>
                        <p:par>
                          <p:cTn id="13" fill="hold">
                            <p:stCondLst>
                              <p:cond delay="1000"/>
                            </p:stCondLst>
                            <p:childTnLst>
                              <p:par>
                                <p:cTn id="14" presetID="22" presetClass="entr" presetSubtype="2" fill="hold"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right)">
                                      <p:cBhvr>
                                        <p:cTn id="16" dur="1000"/>
                                        <p:tgtEl>
                                          <p:spTgt spid="3"/>
                                        </p:tgtEl>
                                      </p:cBhvr>
                                    </p:animEffect>
                                  </p:childTnLst>
                                </p:cTn>
                              </p:par>
                              <p:par>
                                <p:cTn id="17" presetID="22" presetClass="entr" presetSubtype="8"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1000"/>
                                        <p:tgtEl>
                                          <p:spTgt spid="5"/>
                                        </p:tgtEl>
                                      </p:cBhvr>
                                    </p:animEffect>
                                  </p:childTnLst>
                                </p:cTn>
                              </p:par>
                            </p:childTnLst>
                          </p:cTn>
                        </p:par>
                        <p:par>
                          <p:cTn id="20" fill="hold">
                            <p:stCondLst>
                              <p:cond delay="2000"/>
                            </p:stCondLst>
                            <p:childTnLst>
                              <p:par>
                                <p:cTn id="21" presetID="56" presetClass="entr" presetSubtype="0" fill="hold" grpId="0" nodeType="afterEffect">
                                  <p:stCondLst>
                                    <p:cond delay="0"/>
                                  </p:stCondLst>
                                  <p:iterate type="lt">
                                    <p:tmPct val="10000"/>
                                  </p:iterate>
                                  <p:childTnLst>
                                    <p:set>
                                      <p:cBhvr>
                                        <p:cTn id="22" dur="1" fill="hold">
                                          <p:stCondLst>
                                            <p:cond delay="0"/>
                                          </p:stCondLst>
                                        </p:cTn>
                                        <p:tgtEl>
                                          <p:spTgt spid="7"/>
                                        </p:tgtEl>
                                        <p:attrNameLst>
                                          <p:attrName>style.visibility</p:attrName>
                                        </p:attrNameLst>
                                      </p:cBhvr>
                                      <p:to>
                                        <p:strVal val="visible"/>
                                      </p:to>
                                    </p:set>
                                    <p:anim by="(-#ppt_w*2)" calcmode="lin" valueType="num">
                                      <p:cBhvr rctx="PPT">
                                        <p:cTn id="23" dur="500" autoRev="1" fill="hold">
                                          <p:stCondLst>
                                            <p:cond delay="0"/>
                                          </p:stCondLst>
                                        </p:cTn>
                                        <p:tgtEl>
                                          <p:spTgt spid="7"/>
                                        </p:tgtEl>
                                        <p:attrNameLst>
                                          <p:attrName>ppt_w</p:attrName>
                                        </p:attrNameLst>
                                      </p:cBhvr>
                                    </p:anim>
                                    <p:anim by="(#ppt_w*0.50)" calcmode="lin" valueType="num">
                                      <p:cBhvr>
                                        <p:cTn id="24" dur="500" decel="50000" autoRev="1" fill="hold">
                                          <p:stCondLst>
                                            <p:cond delay="0"/>
                                          </p:stCondLst>
                                        </p:cTn>
                                        <p:tgtEl>
                                          <p:spTgt spid="7"/>
                                        </p:tgtEl>
                                        <p:attrNameLst>
                                          <p:attrName>ppt_x</p:attrName>
                                        </p:attrNameLst>
                                      </p:cBhvr>
                                    </p:anim>
                                    <p:anim from="(-#ppt_h/2)" to="(#ppt_y)" calcmode="lin" valueType="num">
                                      <p:cBhvr>
                                        <p:cTn id="25" dur="1000" fill="hold">
                                          <p:stCondLst>
                                            <p:cond delay="0"/>
                                          </p:stCondLst>
                                        </p:cTn>
                                        <p:tgtEl>
                                          <p:spTgt spid="7"/>
                                        </p:tgtEl>
                                        <p:attrNameLst>
                                          <p:attrName>ppt_y</p:attrName>
                                        </p:attrNameLst>
                                      </p:cBhvr>
                                    </p:anim>
                                    <p:animRot by="21600000">
                                      <p:cBhvr>
                                        <p:cTn id="26" dur="1000" fill="hold">
                                          <p:stCondLst>
                                            <p:cond delay="0"/>
                                          </p:stCondLst>
                                        </p:cTn>
                                        <p:tgtEl>
                                          <p:spTgt spid="7"/>
                                        </p:tgtEl>
                                        <p:attrNameLst>
                                          <p:attrName>r</p:attrName>
                                        </p:attrNameLst>
                                      </p:cBhvr>
                                    </p:animRot>
                                  </p:childTnLst>
                                </p:cTn>
                              </p:par>
                            </p:childTnLst>
                          </p:cTn>
                        </p:par>
                        <p:par>
                          <p:cTn id="27" fill="hold">
                            <p:stCondLst>
                              <p:cond delay="3100"/>
                            </p:stCondLst>
                            <p:childTnLst>
                              <p:par>
                                <p:cTn id="28" presetID="37" presetClass="entr" presetSubtype="0" fill="hold" grpId="0"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1000"/>
                                        <p:tgtEl>
                                          <p:spTgt spid="6"/>
                                        </p:tgtEl>
                                      </p:cBhvr>
                                    </p:animEffect>
                                    <p:anim calcmode="lin" valueType="num">
                                      <p:cBhvr>
                                        <p:cTn id="31" dur="1000" fill="hold"/>
                                        <p:tgtEl>
                                          <p:spTgt spid="6"/>
                                        </p:tgtEl>
                                        <p:attrNameLst>
                                          <p:attrName>ppt_x</p:attrName>
                                        </p:attrNameLst>
                                      </p:cBhvr>
                                      <p:tavLst>
                                        <p:tav tm="0">
                                          <p:val>
                                            <p:strVal val="#ppt_x"/>
                                          </p:val>
                                        </p:tav>
                                        <p:tav tm="100000">
                                          <p:val>
                                            <p:strVal val="#ppt_x"/>
                                          </p:val>
                                        </p:tav>
                                      </p:tavLst>
                                    </p:anim>
                                    <p:anim calcmode="lin" valueType="num">
                                      <p:cBhvr>
                                        <p:cTn id="32" dur="900" decel="100000" fill="hold"/>
                                        <p:tgtEl>
                                          <p:spTgt spid="6"/>
                                        </p:tgtEl>
                                        <p:attrNameLst>
                                          <p:attrName>ppt_y</p:attrName>
                                        </p:attrNameLst>
                                      </p:cBhvr>
                                      <p:tavLst>
                                        <p:tav tm="0">
                                          <p:val>
                                            <p:strVal val="#ppt_y+1"/>
                                          </p:val>
                                        </p:tav>
                                        <p:tav tm="100000">
                                          <p:val>
                                            <p:strVal val="#ppt_y-.03"/>
                                          </p:val>
                                        </p:tav>
                                      </p:tavLst>
                                    </p:anim>
                                    <p:anim calcmode="lin" valueType="num">
                                      <p:cBhvr>
                                        <p:cTn id="33"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深蓝色丝带"/>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TotalTime>
  <Words>2952</Words>
  <Application>Microsoft Office PowerPoint</Application>
  <PresentationFormat>自定义</PresentationFormat>
  <Paragraphs>333</Paragraphs>
  <Slides>26</Slides>
  <Notes>26</Notes>
  <HiddenSlides>0</HiddenSlides>
  <MMClips>1</MMClips>
  <ScaleCrop>false</ScaleCrop>
  <HeadingPairs>
    <vt:vector size="4" baseType="variant">
      <vt:variant>
        <vt:lpstr>主题</vt:lpstr>
      </vt:variant>
      <vt:variant>
        <vt:i4>1</vt:i4>
      </vt:variant>
      <vt:variant>
        <vt:lpstr>幻灯片标题</vt:lpstr>
      </vt:variant>
      <vt:variant>
        <vt:i4>26</vt:i4>
      </vt:variant>
    </vt:vector>
  </HeadingPairs>
  <TitlesOfParts>
    <vt:vector size="27"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深蓝色丝带</dc:title>
  <dc:creator>PC</dc:creator>
  <cp:lastModifiedBy>Administrator</cp:lastModifiedBy>
  <cp:revision>25</cp:revision>
  <dcterms:created xsi:type="dcterms:W3CDTF">2017-04-13T13:40:33Z</dcterms:created>
  <dcterms:modified xsi:type="dcterms:W3CDTF">2017-07-10T05:06:11Z</dcterms:modified>
</cp:coreProperties>
</file>

<file path=docProps/thumbnail.jpeg>
</file>